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87" r:id="rId4"/>
    <p:sldMasterId id="2147483732" r:id="rId5"/>
  </p:sldMasterIdLst>
  <p:notesMasterIdLst>
    <p:notesMasterId r:id="rId29"/>
  </p:notesMasterIdLst>
  <p:handoutMasterIdLst>
    <p:handoutMasterId r:id="rId30"/>
  </p:handoutMasterIdLst>
  <p:sldIdLst>
    <p:sldId id="2147376531" r:id="rId6"/>
    <p:sldId id="2147376955" r:id="rId7"/>
    <p:sldId id="2147376959" r:id="rId8"/>
    <p:sldId id="327" r:id="rId9"/>
    <p:sldId id="325" r:id="rId10"/>
    <p:sldId id="280" r:id="rId11"/>
    <p:sldId id="2147376960" r:id="rId12"/>
    <p:sldId id="2147376961" r:id="rId13"/>
    <p:sldId id="326" r:id="rId14"/>
    <p:sldId id="297" r:id="rId15"/>
    <p:sldId id="2147376962" r:id="rId16"/>
    <p:sldId id="2147376963" r:id="rId17"/>
    <p:sldId id="2147376964" r:id="rId18"/>
    <p:sldId id="2147376965" r:id="rId19"/>
    <p:sldId id="2147376966" r:id="rId20"/>
    <p:sldId id="2147376967" r:id="rId21"/>
    <p:sldId id="2147376968" r:id="rId22"/>
    <p:sldId id="2147376970" r:id="rId23"/>
    <p:sldId id="2147376971" r:id="rId24"/>
    <p:sldId id="2147376972" r:id="rId25"/>
    <p:sldId id="2147376973" r:id="rId26"/>
    <p:sldId id="2147376974" r:id="rId27"/>
    <p:sldId id="2147376579" r:id="rId28"/>
  </p:sldIdLst>
  <p:sldSz cx="12192000" cy="6858000"/>
  <p:notesSz cx="6858000" cy="9144000"/>
  <p:embeddedFontLst>
    <p:embeddedFont>
      <p:font typeface="Futura Std Book" panose="020B0502020204020303" charset="0"/>
      <p:regular r:id="rId31"/>
      <p:bold r:id="rId32"/>
      <p:italic r:id="rId33"/>
      <p:boldItalic r:id="rId34"/>
    </p:embeddedFont>
    <p:embeddedFont>
      <p:font typeface="Futura Std Condensed" panose="020B0506020204030204" charset="0"/>
      <p:regular r:id="rId35"/>
      <p:bold r:id="rId36"/>
      <p:italic r:id="rId37"/>
      <p:boldItalic r:id="rId38"/>
    </p:embeddedFont>
  </p:embeddedFontLst>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9D9593A-D568-B04E-C1BA-E35E1394345D}" name="Practicante 3 GIC" initials="PG" userId="S::pgic3@procolombia.co::0cb4c9cf-7b96-4072-af1a-039bd29b1263" providerId="AD"/>
  <p188:author id="{291E4DE9-1B9D-04EA-BF03-12FF5F0C81C4}" name="Jennifer Paola Barajas Badillo" initials="JPBB" userId="S::jbarajas@procolombia.co::a110134c-b10d-4c83-9e16-42c3e74dcc8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BE0B"/>
    <a:srgbClr val="00509D"/>
    <a:srgbClr val="000045"/>
    <a:srgbClr val="FFF2CC"/>
    <a:srgbClr val="DD1C1A"/>
    <a:srgbClr val="FFF6EF"/>
    <a:srgbClr val="962D46"/>
    <a:srgbClr val="DBE3F4"/>
    <a:srgbClr val="D0CECE"/>
    <a:srgbClr val="5B9B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BCD68A6-CCA5-44DE-BA06-40A38E03662A}" v="4" dt="2025-06-25T14:13:37.001"/>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2" d="100"/>
          <a:sy n="82" d="100"/>
        </p:scale>
        <p:origin x="86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presProps" Target="presProps.xml"/><Relationship Id="rId21" Type="http://schemas.openxmlformats.org/officeDocument/2006/relationships/slide" Target="slides/slide16.xml"/><Relationship Id="rId34" Type="http://schemas.openxmlformats.org/officeDocument/2006/relationships/font" Target="fonts/font4.fntdata"/><Relationship Id="rId42"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41"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font" Target="fonts/font2.fntdata"/><Relationship Id="rId37" Type="http://schemas.openxmlformats.org/officeDocument/2006/relationships/font" Target="fonts/font7.fntdata"/><Relationship Id="rId40"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font" Target="fonts/font6.fntdata"/><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font" Target="fonts/font1.fntdata"/><Relationship Id="rId44"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handoutMaster" Target="handoutMasters/handoutMaster1.xml"/><Relationship Id="rId35" Type="http://schemas.openxmlformats.org/officeDocument/2006/relationships/font" Target="fonts/font5.fntdata"/><Relationship Id="rId43" Type="http://schemas.microsoft.com/office/2015/10/relationships/revisionInfo" Target="revisionInfo.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3.fntdata"/><Relationship Id="rId38" Type="http://schemas.openxmlformats.org/officeDocument/2006/relationships/font" Target="fonts/font8.fntdata"/></Relationships>
</file>

<file path=ppt/charts/_rels/chart1.xml.rels><?xml version="1.0" encoding="UTF-8" standalone="yes"?>
<Relationships xmlns="http://schemas.openxmlformats.org/package/2006/relationships"><Relationship Id="rId3" Type="http://schemas.openxmlformats.org/officeDocument/2006/relationships/oleObject" Target="file:///C:\Users\grincon\2024\Modelo%20potencialidad\2024\BASE\BASE_MODELO_POTENCIALIDAD_2024_PRIMER%20EJERCICIO%20(ARGENTINA%20AJUSTADO_SIN_MEX).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https://proexportcol-my.sharepoint.com/personal/grincon_procolombia_co/Documents/BASE_MODELO_POTENCIALIDAD_2024_PRIMER%20EJERCICIO%20(ARGENTINA%20AJUSTADO_SIN_MEX_AJUS_ECU).xlsx"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219171414735381"/>
          <c:y val="1.8939486501118912E-2"/>
          <c:w val="0.85064968989134981"/>
          <c:h val="0.88207641175266338"/>
        </c:manualLayout>
      </c:layout>
      <c:scatterChart>
        <c:scatterStyle val="lineMarker"/>
        <c:varyColors val="0"/>
        <c:ser>
          <c:idx val="0"/>
          <c:order val="0"/>
          <c:tx>
            <c:strRef>
              <c:f>'GRAFICA PRINCIPALES'!$C$3</c:f>
              <c:strCache>
                <c:ptCount val="1"/>
                <c:pt idx="0">
                  <c:v>PUNTAJE DEMANDA</c:v>
                </c:pt>
              </c:strCache>
            </c:strRef>
          </c:tx>
          <c:spPr>
            <a:ln w="19050" cap="rnd">
              <a:noFill/>
              <a:round/>
            </a:ln>
            <a:effectLst/>
          </c:spPr>
          <c:marker>
            <c:symbol val="circle"/>
            <c:size val="5"/>
            <c:spPr>
              <a:solidFill>
                <a:schemeClr val="accent1"/>
              </a:solidFill>
              <a:ln w="9525">
                <a:solidFill>
                  <a:schemeClr val="accent1"/>
                </a:solidFill>
              </a:ln>
              <a:effectLst/>
            </c:spPr>
          </c:marker>
          <c:dLbls>
            <c:dLbl>
              <c:idx val="0"/>
              <c:tx>
                <c:rich>
                  <a:bodyPr/>
                  <a:lstStyle/>
                  <a:p>
                    <a:fld id="{E454FCBE-9F1F-4A09-A300-529060F96544}" type="CELLRANGE">
                      <a:rPr lang="en-U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showDataLabelsRange val="1"/>
                </c:ext>
                <c:ext xmlns:c16="http://schemas.microsoft.com/office/drawing/2014/chart" uri="{C3380CC4-5D6E-409C-BE32-E72D297353CC}">
                  <c16:uniqueId val="{00000000-B73C-4D81-8358-D89B7CF33F21}"/>
                </c:ext>
              </c:extLst>
            </c:dLbl>
            <c:dLbl>
              <c:idx val="1"/>
              <c:tx>
                <c:rich>
                  <a:bodyPr/>
                  <a:lstStyle/>
                  <a:p>
                    <a:fld id="{E1AB00E8-086C-4BD9-A832-8239046CE8B9}"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B73C-4D81-8358-D89B7CF33F21}"/>
                </c:ext>
              </c:extLst>
            </c:dLbl>
            <c:dLbl>
              <c:idx val="2"/>
              <c:tx>
                <c:rich>
                  <a:bodyPr/>
                  <a:lstStyle/>
                  <a:p>
                    <a:fld id="{98210232-D368-454E-91D0-B47B5B91A08C}"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2-B73C-4D81-8358-D89B7CF33F21}"/>
                </c:ext>
              </c:extLst>
            </c:dLbl>
            <c:dLbl>
              <c:idx val="3"/>
              <c:tx>
                <c:rich>
                  <a:bodyPr/>
                  <a:lstStyle/>
                  <a:p>
                    <a:fld id="{DD7BE06E-12D0-4BAA-B61D-B2F99106A1AC}"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B73C-4D81-8358-D89B7CF33F21}"/>
                </c:ext>
              </c:extLst>
            </c:dLbl>
            <c:dLbl>
              <c:idx val="4"/>
              <c:tx>
                <c:rich>
                  <a:bodyPr/>
                  <a:lstStyle/>
                  <a:p>
                    <a:fld id="{3C021E70-7C9B-43F9-8643-E6C5504B0E0D}"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4-B73C-4D81-8358-D89B7CF33F21}"/>
                </c:ext>
              </c:extLst>
            </c:dLbl>
            <c:dLbl>
              <c:idx val="5"/>
              <c:tx>
                <c:rich>
                  <a:bodyPr/>
                  <a:lstStyle/>
                  <a:p>
                    <a:fld id="{649AC5B3-8B20-443D-8220-8A8BB0C39A71}"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5-B73C-4D81-8358-D89B7CF33F21}"/>
                </c:ext>
              </c:extLst>
            </c:dLbl>
            <c:dLbl>
              <c:idx val="6"/>
              <c:tx>
                <c:rich>
                  <a:bodyPr/>
                  <a:lstStyle/>
                  <a:p>
                    <a:fld id="{F3A69960-3425-48DF-8140-8E199CB7DD6F}"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6-B73C-4D81-8358-D89B7CF33F21}"/>
                </c:ext>
              </c:extLst>
            </c:dLbl>
            <c:dLbl>
              <c:idx val="7"/>
              <c:tx>
                <c:rich>
                  <a:bodyPr/>
                  <a:lstStyle/>
                  <a:p>
                    <a:fld id="{708F2148-60BF-43F6-8356-A305F8F88C41}"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7-B73C-4D81-8358-D89B7CF33F21}"/>
                </c:ext>
              </c:extLst>
            </c:dLbl>
            <c:dLbl>
              <c:idx val="8"/>
              <c:tx>
                <c:rich>
                  <a:bodyPr/>
                  <a:lstStyle/>
                  <a:p>
                    <a:fld id="{3C363461-0C3D-4A49-875E-D363ADBC9830}"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8-B73C-4D81-8358-D89B7CF33F21}"/>
                </c:ext>
              </c:extLst>
            </c:dLbl>
            <c:dLbl>
              <c:idx val="9"/>
              <c:tx>
                <c:rich>
                  <a:bodyPr/>
                  <a:lstStyle/>
                  <a:p>
                    <a:fld id="{0F92512A-C567-42D4-9AF8-239716CA5DC2}"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9-B73C-4D81-8358-D89B7CF33F21}"/>
                </c:ext>
              </c:extLst>
            </c:dLbl>
            <c:dLbl>
              <c:idx val="10"/>
              <c:tx>
                <c:rich>
                  <a:bodyPr/>
                  <a:lstStyle/>
                  <a:p>
                    <a:fld id="{8888B8B0-29B0-4412-9345-6FA5EF481750}"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A-B73C-4D81-8358-D89B7CF33F21}"/>
                </c:ext>
              </c:extLst>
            </c:dLbl>
            <c:dLbl>
              <c:idx val="11"/>
              <c:tx>
                <c:rich>
                  <a:bodyPr/>
                  <a:lstStyle/>
                  <a:p>
                    <a:fld id="{3CAAC984-8CD0-4549-8AD1-5D9DA2A3D415}"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B-B73C-4D81-8358-D89B7CF33F21}"/>
                </c:ext>
              </c:extLst>
            </c:dLbl>
            <c:dLbl>
              <c:idx val="12"/>
              <c:tx>
                <c:rich>
                  <a:bodyPr/>
                  <a:lstStyle/>
                  <a:p>
                    <a:fld id="{5363C1B2-D228-4337-B621-8EC43981A7F9}"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C-B73C-4D81-8358-D89B7CF33F21}"/>
                </c:ext>
              </c:extLst>
            </c:dLbl>
            <c:dLbl>
              <c:idx val="13"/>
              <c:tx>
                <c:rich>
                  <a:bodyPr/>
                  <a:lstStyle/>
                  <a:p>
                    <a:fld id="{37690668-6810-4D70-B874-0E4164C27E4C}"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D-B73C-4D81-8358-D89B7CF33F21}"/>
                </c:ext>
              </c:extLst>
            </c:dLbl>
            <c:dLbl>
              <c:idx val="14"/>
              <c:tx>
                <c:rich>
                  <a:bodyPr/>
                  <a:lstStyle/>
                  <a:p>
                    <a:fld id="{72FCDFD1-016F-40F6-9FC1-B0745F2286F2}"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E-B73C-4D81-8358-D89B7CF33F21}"/>
                </c:ext>
              </c:extLst>
            </c:dLbl>
            <c:dLbl>
              <c:idx val="15"/>
              <c:tx>
                <c:rich>
                  <a:bodyPr/>
                  <a:lstStyle/>
                  <a:p>
                    <a:fld id="{AB4C813D-252F-4610-914D-E44B73EB5C4E}"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F-B73C-4D81-8358-D89B7CF33F21}"/>
                </c:ext>
              </c:extLst>
            </c:dLbl>
            <c:dLbl>
              <c:idx val="16"/>
              <c:tx>
                <c:rich>
                  <a:bodyPr/>
                  <a:lstStyle/>
                  <a:p>
                    <a:fld id="{BE0FE4A0-67FF-4D1B-B0C6-A92CCC2B3E56}"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0-B73C-4D81-8358-D89B7CF33F21}"/>
                </c:ext>
              </c:extLst>
            </c:dLbl>
            <c:dLbl>
              <c:idx val="17"/>
              <c:tx>
                <c:rich>
                  <a:bodyPr/>
                  <a:lstStyle/>
                  <a:p>
                    <a:fld id="{B04EBC40-BC48-49E6-87F3-DA82BE6F720B}"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1-B73C-4D81-8358-D89B7CF33F21}"/>
                </c:ext>
              </c:extLst>
            </c:dLbl>
            <c:dLbl>
              <c:idx val="18"/>
              <c:tx>
                <c:rich>
                  <a:bodyPr/>
                  <a:lstStyle/>
                  <a:p>
                    <a:fld id="{3754872B-1D42-4EB7-83D8-6FA0E761ACEB}"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2-B73C-4D81-8358-D89B7CF33F21}"/>
                </c:ext>
              </c:extLst>
            </c:dLbl>
            <c:dLbl>
              <c:idx val="19"/>
              <c:tx>
                <c:rich>
                  <a:bodyPr/>
                  <a:lstStyle/>
                  <a:p>
                    <a:fld id="{8D3BD49A-60FA-4E7C-B426-8C994E8E23A4}"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3-B73C-4D81-8358-D89B7CF33F21}"/>
                </c:ext>
              </c:extLst>
            </c:dLbl>
            <c:dLbl>
              <c:idx val="20"/>
              <c:tx>
                <c:rich>
                  <a:bodyPr/>
                  <a:lstStyle/>
                  <a:p>
                    <a:fld id="{55E995B2-4E5D-4A19-A6E2-AD31D784B951}"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4-B73C-4D81-8358-D89B7CF33F21}"/>
                </c:ext>
              </c:extLst>
            </c:dLbl>
            <c:dLbl>
              <c:idx val="21"/>
              <c:tx>
                <c:rich>
                  <a:bodyPr/>
                  <a:lstStyle/>
                  <a:p>
                    <a:fld id="{6F0ACC65-1892-4AD3-98EA-6DAFEF81353E}"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5-B73C-4D81-8358-D89B7CF33F21}"/>
                </c:ext>
              </c:extLst>
            </c:dLbl>
            <c:dLbl>
              <c:idx val="22"/>
              <c:tx>
                <c:rich>
                  <a:bodyPr/>
                  <a:lstStyle/>
                  <a:p>
                    <a:fld id="{F5104992-18F4-483A-96FF-DD68F3C11450}"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6-B73C-4D81-8358-D89B7CF33F21}"/>
                </c:ext>
              </c:extLst>
            </c:dLbl>
            <c:dLbl>
              <c:idx val="23"/>
              <c:tx>
                <c:rich>
                  <a:bodyPr/>
                  <a:lstStyle/>
                  <a:p>
                    <a:fld id="{FF74DDFB-136C-43CF-8F20-766C73998441}"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7-B73C-4D81-8358-D89B7CF33F21}"/>
                </c:ext>
              </c:extLst>
            </c:dLbl>
            <c:dLbl>
              <c:idx val="24"/>
              <c:tx>
                <c:rich>
                  <a:bodyPr/>
                  <a:lstStyle/>
                  <a:p>
                    <a:fld id="{B90E0320-5CF4-47FA-8805-FDCD98514703}"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8-B73C-4D81-8358-D89B7CF33F21}"/>
                </c:ext>
              </c:extLst>
            </c:dLbl>
            <c:dLbl>
              <c:idx val="25"/>
              <c:tx>
                <c:rich>
                  <a:bodyPr/>
                  <a:lstStyle/>
                  <a:p>
                    <a:fld id="{29F909EE-B039-42DC-8D2C-EA3B0787FB53}"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9-B73C-4D81-8358-D89B7CF33F21}"/>
                </c:ext>
              </c:extLst>
            </c:dLbl>
            <c:dLbl>
              <c:idx val="26"/>
              <c:tx>
                <c:rich>
                  <a:bodyPr/>
                  <a:lstStyle/>
                  <a:p>
                    <a:fld id="{AE4CBDD7-9455-4264-8632-327F6E3E74EF}"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A-B73C-4D81-8358-D89B7CF33F21}"/>
                </c:ext>
              </c:extLst>
            </c:dLbl>
            <c:dLbl>
              <c:idx val="27"/>
              <c:tx>
                <c:rich>
                  <a:bodyPr/>
                  <a:lstStyle/>
                  <a:p>
                    <a:fld id="{66E859A2-3921-42C2-BBB7-1CFD7F1D0AFE}"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B-B73C-4D81-8358-D89B7CF33F21}"/>
                </c:ext>
              </c:extLst>
            </c:dLbl>
            <c:dLbl>
              <c:idx val="28"/>
              <c:tx>
                <c:rich>
                  <a:bodyPr/>
                  <a:lstStyle/>
                  <a:p>
                    <a:fld id="{D709BE9E-7E84-4D96-90E9-805F48CF4824}"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C-B73C-4D81-8358-D89B7CF33F21}"/>
                </c:ext>
              </c:extLst>
            </c:dLbl>
            <c:dLbl>
              <c:idx val="29"/>
              <c:tx>
                <c:rich>
                  <a:bodyPr/>
                  <a:lstStyle/>
                  <a:p>
                    <a:fld id="{09C113FE-92C5-444B-932B-12296FABFFB1}"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D-B73C-4D81-8358-D89B7CF33F21}"/>
                </c:ext>
              </c:extLst>
            </c:dLbl>
            <c:dLbl>
              <c:idx val="30"/>
              <c:tx>
                <c:rich>
                  <a:bodyPr/>
                  <a:lstStyle/>
                  <a:p>
                    <a:fld id="{92EE0708-4987-4988-A1E0-1B0F48485AED}"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E-B73C-4D81-8358-D89B7CF33F21}"/>
                </c:ext>
              </c:extLst>
            </c:dLbl>
            <c:dLbl>
              <c:idx val="31"/>
              <c:tx>
                <c:rich>
                  <a:bodyPr/>
                  <a:lstStyle/>
                  <a:p>
                    <a:fld id="{E1531060-2A55-4070-B728-C594FC983D53}"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1F-B73C-4D81-8358-D89B7CF33F21}"/>
                </c:ext>
              </c:extLst>
            </c:dLbl>
            <c:spPr>
              <a:noFill/>
              <a:ln>
                <a:noFill/>
              </a:ln>
              <a:effectLst/>
            </c:spPr>
            <c:txPr>
              <a:bodyPr rot="0" spcFirstLastPara="1" vertOverflow="ellipsis" vert="horz" wrap="square" anchor="ctr" anchorCtr="1"/>
              <a:lstStyle/>
              <a:p>
                <a:pPr>
                  <a:defRPr sz="900" b="0" i="0" u="none" strike="noStrike" kern="1200" baseline="0">
                    <a:solidFill>
                      <a:schemeClr val="tx1">
                        <a:lumMod val="75000"/>
                        <a:lumOff val="25000"/>
                      </a:schemeClr>
                    </a:solidFill>
                    <a:latin typeface="Futura Std Book" panose="020B0502020204020303" pitchFamily="34" charset="0"/>
                    <a:ea typeface="+mn-ea"/>
                    <a:cs typeface="+mn-cs"/>
                  </a:defRPr>
                </a:pPr>
                <a:endParaRPr lang="es-CO"/>
              </a:p>
            </c:txPr>
            <c:dLblPos val="t"/>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xVal>
            <c:numRef>
              <c:f>'GRAFICA PRINCIPALES'!$B$4:$B$35</c:f>
              <c:numCache>
                <c:formatCode>_-* #,##0.000_-;\-* #,##0.000_-;_-* "-"??_-;_-@_-</c:formatCode>
                <c:ptCount val="32"/>
                <c:pt idx="0" formatCode="General">
                  <c:v>1</c:v>
                </c:pt>
                <c:pt idx="1">
                  <c:v>0.53888768877093318</c:v>
                </c:pt>
                <c:pt idx="2">
                  <c:v>0.77769676483539774</c:v>
                </c:pt>
                <c:pt idx="3">
                  <c:v>0.52465534748401543</c:v>
                </c:pt>
                <c:pt idx="4">
                  <c:v>1</c:v>
                </c:pt>
                <c:pt idx="5">
                  <c:v>0.33360125614219183</c:v>
                </c:pt>
                <c:pt idx="6">
                  <c:v>0.7394297575904738</c:v>
                </c:pt>
                <c:pt idx="7">
                  <c:v>0.41073805536705899</c:v>
                </c:pt>
                <c:pt idx="8">
                  <c:v>0.37857934338147081</c:v>
                </c:pt>
                <c:pt idx="9">
                  <c:v>0.96175120343207854</c:v>
                </c:pt>
                <c:pt idx="10">
                  <c:v>0.69831168554487266</c:v>
                </c:pt>
                <c:pt idx="11">
                  <c:v>0.31624981897449322</c:v>
                </c:pt>
                <c:pt idx="12">
                  <c:v>9.8066441873094656E-2</c:v>
                </c:pt>
                <c:pt idx="13">
                  <c:v>0.12915756191066541</c:v>
                </c:pt>
                <c:pt idx="14">
                  <c:v>0.52032014643229085</c:v>
                </c:pt>
                <c:pt idx="15">
                  <c:v>0.26674564670276468</c:v>
                </c:pt>
                <c:pt idx="16">
                  <c:v>0.33722154038678875</c:v>
                </c:pt>
                <c:pt idx="17">
                  <c:v>0.19940237824545981</c:v>
                </c:pt>
                <c:pt idx="18">
                  <c:v>0.30397029090224792</c:v>
                </c:pt>
                <c:pt idx="19">
                  <c:v>0.47141426963063471</c:v>
                </c:pt>
                <c:pt idx="20">
                  <c:v>0.15313249469040957</c:v>
                </c:pt>
                <c:pt idx="21">
                  <c:v>5.6732258606598696E-2</c:v>
                </c:pt>
                <c:pt idx="22">
                  <c:v>0.17950475931555188</c:v>
                </c:pt>
                <c:pt idx="23">
                  <c:v>0.27760693782838153</c:v>
                </c:pt>
                <c:pt idx="24">
                  <c:v>0.21488887730818274</c:v>
                </c:pt>
                <c:pt idx="25">
                  <c:v>9.3153441670412285E-2</c:v>
                </c:pt>
                <c:pt idx="26">
                  <c:v>0.18867445385884662</c:v>
                </c:pt>
                <c:pt idx="27">
                  <c:v>0.14593455736636007</c:v>
                </c:pt>
                <c:pt idx="28">
                  <c:v>0.13744415529393594</c:v>
                </c:pt>
                <c:pt idx="29">
                  <c:v>6.3784674302494349E-2</c:v>
                </c:pt>
                <c:pt idx="30">
                  <c:v>1</c:v>
                </c:pt>
                <c:pt idx="31">
                  <c:v>0.1235410711462509</c:v>
                </c:pt>
              </c:numCache>
            </c:numRef>
          </c:xVal>
          <c:yVal>
            <c:numRef>
              <c:f>'GRAFICA PRINCIPALES'!$C$4:$C$35</c:f>
              <c:numCache>
                <c:formatCode>General</c:formatCode>
                <c:ptCount val="32"/>
                <c:pt idx="0">
                  <c:v>0.53022774229852154</c:v>
                </c:pt>
                <c:pt idx="1">
                  <c:v>1</c:v>
                </c:pt>
                <c:pt idx="2">
                  <c:v>0.79163145590918282</c:v>
                </c:pt>
                <c:pt idx="3">
                  <c:v>0.89331862796856409</c:v>
                </c:pt>
                <c:pt idx="4">
                  <c:v>0.40294056938470113</c:v>
                </c:pt>
                <c:pt idx="5">
                  <c:v>0.89712779531247033</c:v>
                </c:pt>
                <c:pt idx="6">
                  <c:v>0.59513154589496553</c:v>
                </c:pt>
                <c:pt idx="7">
                  <c:v>0.80319142884638661</c:v>
                </c:pt>
                <c:pt idx="8">
                  <c:v>0.81173000043313737</c:v>
                </c:pt>
                <c:pt idx="9">
                  <c:v>0.3292173520228463</c:v>
                </c:pt>
                <c:pt idx="10">
                  <c:v>0.53735523392424156</c:v>
                </c:pt>
                <c:pt idx="11">
                  <c:v>0.8145542076982657</c:v>
                </c:pt>
                <c:pt idx="12">
                  <c:v>0.8160891969550772</c:v>
                </c:pt>
                <c:pt idx="13">
                  <c:v>0.78779139691022348</c:v>
                </c:pt>
                <c:pt idx="14">
                  <c:v>0.32946844806491393</c:v>
                </c:pt>
                <c:pt idx="15">
                  <c:v>0.50044010566915786</c:v>
                </c:pt>
                <c:pt idx="16">
                  <c:v>0.4332875025184415</c:v>
                </c:pt>
                <c:pt idx="17">
                  <c:v>0.51898519302882795</c:v>
                </c:pt>
                <c:pt idx="18">
                  <c:v>0.42141820612829628</c:v>
                </c:pt>
                <c:pt idx="19">
                  <c:v>0.28739230371933289</c:v>
                </c:pt>
                <c:pt idx="20">
                  <c:v>0.52840751025572574</c:v>
                </c:pt>
                <c:pt idx="21">
                  <c:v>0.55670176565215002</c:v>
                </c:pt>
                <c:pt idx="22">
                  <c:v>0.428968373591464</c:v>
                </c:pt>
                <c:pt idx="23">
                  <c:v>0.34802892324457491</c:v>
                </c:pt>
                <c:pt idx="24">
                  <c:v>0.37200739721123566</c:v>
                </c:pt>
                <c:pt idx="25">
                  <c:v>0.45411035516901532</c:v>
                </c:pt>
                <c:pt idx="26">
                  <c:v>0.37132341311900008</c:v>
                </c:pt>
                <c:pt idx="27">
                  <c:v>0.40622911164041153</c:v>
                </c:pt>
                <c:pt idx="28">
                  <c:v>0.39985559476169186</c:v>
                </c:pt>
                <c:pt idx="29">
                  <c:v>0.44735032526526564</c:v>
                </c:pt>
                <c:pt idx="30">
                  <c:v>1</c:v>
                </c:pt>
                <c:pt idx="31">
                  <c:v>0.39178628361590839</c:v>
                </c:pt>
              </c:numCache>
            </c:numRef>
          </c:yVal>
          <c:smooth val="0"/>
          <c:extLst>
            <c:ext xmlns:c15="http://schemas.microsoft.com/office/drawing/2012/chart" uri="{02D57815-91ED-43cb-92C2-25804820EDAC}">
              <c15:datalabelsRange>
                <c15:f>'GRAFICA PRINCIPALES'!$A$4:$A$35</c15:f>
                <c15:dlblRangeCache>
                  <c:ptCount val="32"/>
                  <c:pt idx="0">
                    <c:v>México</c:v>
                  </c:pt>
                  <c:pt idx="1">
                    <c:v>Canadá</c:v>
                  </c:pt>
                  <c:pt idx="2">
                    <c:v>Chile</c:v>
                  </c:pt>
                  <c:pt idx="3">
                    <c:v>Brasil</c:v>
                  </c:pt>
                  <c:pt idx="4">
                    <c:v>Ecuador</c:v>
                  </c:pt>
                  <c:pt idx="5">
                    <c:v>Reino Unido</c:v>
                  </c:pt>
                  <c:pt idx="6">
                    <c:v>España</c:v>
                  </c:pt>
                  <c:pt idx="7">
                    <c:v>Argentina</c:v>
                  </c:pt>
                  <c:pt idx="8">
                    <c:v>Francia</c:v>
                  </c:pt>
                  <c:pt idx="9">
                    <c:v>Panamá</c:v>
                  </c:pt>
                  <c:pt idx="10">
                    <c:v>Perú</c:v>
                  </c:pt>
                  <c:pt idx="11">
                    <c:v>Alemania</c:v>
                  </c:pt>
                  <c:pt idx="12">
                    <c:v>China</c:v>
                  </c:pt>
                  <c:pt idx="13">
                    <c:v>Australia</c:v>
                  </c:pt>
                  <c:pt idx="14">
                    <c:v>Costa Rica</c:v>
                  </c:pt>
                  <c:pt idx="15">
                    <c:v>Países bajos</c:v>
                  </c:pt>
                  <c:pt idx="16">
                    <c:v>Venezuela</c:v>
                  </c:pt>
                  <c:pt idx="17">
                    <c:v>Italia</c:v>
                  </c:pt>
                  <c:pt idx="18">
                    <c:v>Bolivia</c:v>
                  </c:pt>
                  <c:pt idx="19">
                    <c:v>República Dominicana</c:v>
                  </c:pt>
                  <c:pt idx="20">
                    <c:v>Uruguay</c:v>
                  </c:pt>
                  <c:pt idx="21">
                    <c:v>Singapur</c:v>
                  </c:pt>
                  <c:pt idx="22">
                    <c:v>Suiza</c:v>
                  </c:pt>
                  <c:pt idx="23">
                    <c:v>Puerto Rico</c:v>
                  </c:pt>
                  <c:pt idx="24">
                    <c:v>El Salvador</c:v>
                  </c:pt>
                  <c:pt idx="25">
                    <c:v>Rusia</c:v>
                  </c:pt>
                  <c:pt idx="26">
                    <c:v>Honduras</c:v>
                  </c:pt>
                  <c:pt idx="27">
                    <c:v>Paraguay</c:v>
                  </c:pt>
                  <c:pt idx="28">
                    <c:v>Bélgica</c:v>
                  </c:pt>
                  <c:pt idx="29">
                    <c:v>Nueva Zelanda</c:v>
                  </c:pt>
                  <c:pt idx="30">
                    <c:v>Estados Unidos</c:v>
                  </c:pt>
                  <c:pt idx="31">
                    <c:v>Israel</c:v>
                  </c:pt>
                </c15:dlblRangeCache>
              </c15:datalabelsRange>
            </c:ext>
            <c:ext xmlns:c16="http://schemas.microsoft.com/office/drawing/2014/chart" uri="{C3380CC4-5D6E-409C-BE32-E72D297353CC}">
              <c16:uniqueId val="{00000020-B73C-4D81-8358-D89B7CF33F21}"/>
            </c:ext>
          </c:extLst>
        </c:ser>
        <c:dLbls>
          <c:dLblPos val="t"/>
          <c:showLegendKey val="0"/>
          <c:showVal val="1"/>
          <c:showCatName val="0"/>
          <c:showSerName val="0"/>
          <c:showPercent val="0"/>
          <c:showBubbleSize val="0"/>
        </c:dLbls>
        <c:axId val="368140927"/>
        <c:axId val="368141407"/>
      </c:scatterChart>
      <c:valAx>
        <c:axId val="368140927"/>
        <c:scaling>
          <c:orientation val="minMax"/>
          <c:max val="1"/>
          <c:min val="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700" b="1" i="0" u="none" strike="noStrike" kern="1200" baseline="0">
                <a:solidFill>
                  <a:srgbClr val="000045"/>
                </a:solidFill>
                <a:latin typeface="Futura Std Book" panose="020B0502020204020303" pitchFamily="34" charset="0"/>
                <a:ea typeface="+mn-ea"/>
                <a:cs typeface="+mn-cs"/>
              </a:defRPr>
            </a:pPr>
            <a:endParaRPr lang="es-CO"/>
          </a:p>
        </c:txPr>
        <c:crossAx val="368141407"/>
        <c:crosses val="autoZero"/>
        <c:crossBetween val="midCat"/>
        <c:majorUnit val="0.33333333333300008"/>
      </c:valAx>
      <c:valAx>
        <c:axId val="368141407"/>
        <c:scaling>
          <c:orientation val="minMax"/>
          <c:max val="1"/>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700" b="1" i="0" u="none" strike="noStrike" kern="1200" baseline="0">
                <a:solidFill>
                  <a:srgbClr val="000045"/>
                </a:solidFill>
                <a:latin typeface="Futura Std Book" panose="020B0502020204020303" pitchFamily="34" charset="0"/>
                <a:ea typeface="+mn-ea"/>
                <a:cs typeface="+mn-cs"/>
              </a:defRPr>
            </a:pPr>
            <a:endParaRPr lang="es-CO"/>
          </a:p>
        </c:txPr>
        <c:crossAx val="368140927"/>
        <c:crosses val="autoZero"/>
        <c:crossBetween val="midCat"/>
        <c:majorUnit val="0.33333333333300008"/>
      </c:valAx>
      <c:spPr>
        <a:noFill/>
        <a:ln>
          <a:noFill/>
        </a:ln>
        <a:effectLst/>
      </c:spPr>
    </c:plotArea>
    <c:plotVisOnly val="1"/>
    <c:dispBlanksAs val="gap"/>
    <c:showDLblsOverMax val="0"/>
  </c:chart>
  <c:spPr>
    <a:noFill/>
    <a:ln>
      <a:noFill/>
    </a:ln>
    <a:effectLst/>
  </c:spPr>
  <c:txPr>
    <a:bodyPr/>
    <a:lstStyle/>
    <a:p>
      <a:pPr>
        <a:defRPr>
          <a:latin typeface="Futura Std Book" panose="020B0502020204020303" pitchFamily="34" charset="0"/>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strRef>
              <c:f>'GRAFICA PRINCIPALES (2)'!$C$3</c:f>
              <c:strCache>
                <c:ptCount val="1"/>
                <c:pt idx="0">
                  <c:v>PUNTAJE DEMANDA</c:v>
                </c:pt>
              </c:strCache>
            </c:strRef>
          </c:tx>
          <c:spPr>
            <a:ln w="19050" cap="rnd">
              <a:noFill/>
              <a:round/>
            </a:ln>
            <a:effectLst/>
          </c:spPr>
          <c:marker>
            <c:symbol val="circle"/>
            <c:size val="5"/>
            <c:spPr>
              <a:solidFill>
                <a:schemeClr val="bg1"/>
              </a:solidFill>
              <a:ln w="9525">
                <a:solidFill>
                  <a:schemeClr val="accent1"/>
                </a:solidFill>
              </a:ln>
              <a:effectLst/>
            </c:spPr>
          </c:marker>
          <c:dLbls>
            <c:dLbl>
              <c:idx val="0"/>
              <c:tx>
                <c:rich>
                  <a:bodyPr/>
                  <a:lstStyle/>
                  <a:p>
                    <a:fld id="{66112720-932D-48DE-96B6-D5523245F4E9}"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0-2787-4EC0-8555-F551EA7418D2}"/>
                </c:ext>
              </c:extLst>
            </c:dLbl>
            <c:dLbl>
              <c:idx val="1"/>
              <c:tx>
                <c:rich>
                  <a:bodyPr/>
                  <a:lstStyle/>
                  <a:p>
                    <a:fld id="{1AB2D0A8-E7EF-4CB8-AC31-3C7BF6159D99}"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1-2787-4EC0-8555-F551EA7418D2}"/>
                </c:ext>
              </c:extLst>
            </c:dLbl>
            <c:dLbl>
              <c:idx val="2"/>
              <c:tx>
                <c:rich>
                  <a:bodyPr/>
                  <a:lstStyle/>
                  <a:p>
                    <a:fld id="{203900C2-7FEC-495D-A104-654D57E075BB}"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2-2787-4EC0-8555-F551EA7418D2}"/>
                </c:ext>
              </c:extLst>
            </c:dLbl>
            <c:dLbl>
              <c:idx val="3"/>
              <c:tx>
                <c:rich>
                  <a:bodyPr/>
                  <a:lstStyle/>
                  <a:p>
                    <a:fld id="{54DF4C4C-DA93-428E-9E19-F84EA3A51661}"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3-2787-4EC0-8555-F551EA7418D2}"/>
                </c:ext>
              </c:extLst>
            </c:dLbl>
            <c:dLbl>
              <c:idx val="4"/>
              <c:tx>
                <c:rich>
                  <a:bodyPr/>
                  <a:lstStyle/>
                  <a:p>
                    <a:fld id="{EF426D41-B6D8-4CDA-9ABF-08B64D9F689E}"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4-2787-4EC0-8555-F551EA7418D2}"/>
                </c:ext>
              </c:extLst>
            </c:dLbl>
            <c:dLbl>
              <c:idx val="5"/>
              <c:tx>
                <c:rich>
                  <a:bodyPr/>
                  <a:lstStyle/>
                  <a:p>
                    <a:fld id="{B56B02A1-CFF2-4C87-91B0-535FD2820E4D}"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5-2787-4EC0-8555-F551EA7418D2}"/>
                </c:ext>
              </c:extLst>
            </c:dLbl>
            <c:dLbl>
              <c:idx val="6"/>
              <c:tx>
                <c:rich>
                  <a:bodyPr/>
                  <a:lstStyle/>
                  <a:p>
                    <a:fld id="{50DD9B94-1840-4B83-8CFF-B76C1FAE1A5E}"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6-2787-4EC0-8555-F551EA7418D2}"/>
                </c:ext>
              </c:extLst>
            </c:dLbl>
            <c:dLbl>
              <c:idx val="7"/>
              <c:tx>
                <c:rich>
                  <a:bodyPr/>
                  <a:lstStyle/>
                  <a:p>
                    <a:fld id="{E3A60199-6688-43BE-867E-CFD97F0EB6FE}"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7-2787-4EC0-8555-F551EA7418D2}"/>
                </c:ext>
              </c:extLst>
            </c:dLbl>
            <c:dLbl>
              <c:idx val="8"/>
              <c:tx>
                <c:rich>
                  <a:bodyPr/>
                  <a:lstStyle/>
                  <a:p>
                    <a:fld id="{8A835BCE-A478-43DE-AADD-99903E59AD7B}"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8-2787-4EC0-8555-F551EA7418D2}"/>
                </c:ext>
              </c:extLst>
            </c:dLbl>
            <c:dLbl>
              <c:idx val="9"/>
              <c:tx>
                <c:rich>
                  <a:bodyPr/>
                  <a:lstStyle/>
                  <a:p>
                    <a:fld id="{C99B04FD-2806-4DD8-B49E-99727A348CC4}" type="CELLRANGE">
                      <a:rPr lang="es-ES"/>
                      <a:pPr/>
                      <a:t>[CELLRANGE]</a:t>
                    </a:fld>
                    <a:endParaRPr lang="es-ES"/>
                  </a:p>
                </c:rich>
              </c:tx>
              <c:dLblPos val="t"/>
              <c:showLegendKey val="0"/>
              <c:showVal val="0"/>
              <c:showCatName val="0"/>
              <c:showSerName val="0"/>
              <c:showPercent val="0"/>
              <c:showBubbleSize val="0"/>
              <c:extLst>
                <c:ext xmlns:c15="http://schemas.microsoft.com/office/drawing/2012/chart" uri="{CE6537A1-D6FC-4f65-9D91-7224C49458BB}">
                  <c15:dlblFieldTable/>
                  <c15:xForSave val="1"/>
                  <c15:showDataLabelsRange val="1"/>
                </c:ext>
                <c:ext xmlns:c16="http://schemas.microsoft.com/office/drawing/2014/chart" uri="{C3380CC4-5D6E-409C-BE32-E72D297353CC}">
                  <c16:uniqueId val="{00000009-2787-4EC0-8555-F551EA7418D2}"/>
                </c:ext>
              </c:extLst>
            </c:dLbl>
            <c:spPr>
              <a:noFill/>
              <a:ln>
                <a:noFill/>
              </a:ln>
              <a:effectLst/>
            </c:spPr>
            <c:txPr>
              <a:bodyPr rot="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s-CO"/>
              </a:p>
            </c:txPr>
            <c:dLblPos val="t"/>
            <c:showLegendKey val="0"/>
            <c:showVal val="0"/>
            <c:showCatName val="0"/>
            <c:showSerName val="0"/>
            <c:showPercent val="0"/>
            <c:showBubbleSize val="0"/>
            <c:showLeaderLines val="0"/>
            <c:extLst>
              <c:ext xmlns:c15="http://schemas.microsoft.com/office/drawing/2012/chart" uri="{CE6537A1-D6FC-4f65-9D91-7224C49458BB}">
                <c15:showDataLabelsRange val="1"/>
                <c15:showLeaderLines val="1"/>
                <c15:leaderLines>
                  <c:spPr>
                    <a:ln w="9525" cap="flat" cmpd="sng" algn="ctr">
                      <a:solidFill>
                        <a:schemeClr val="tx1">
                          <a:lumMod val="35000"/>
                          <a:lumOff val="65000"/>
                        </a:schemeClr>
                      </a:solidFill>
                      <a:round/>
                    </a:ln>
                    <a:effectLst/>
                  </c:spPr>
                </c15:leaderLines>
              </c:ext>
            </c:extLst>
          </c:dLbls>
          <c:xVal>
            <c:numRef>
              <c:f>'GRAFICA PRINCIPALES (2)'!$B$4:$B$13</c:f>
              <c:numCache>
                <c:formatCode>_-* #,##0.000_-;\-* #,##0.000_-;_-* "-"??_-;_-@_-</c:formatCode>
                <c:ptCount val="10"/>
                <c:pt idx="0">
                  <c:v>9.8066441873094656E-2</c:v>
                </c:pt>
                <c:pt idx="1">
                  <c:v>0.12915756191066541</c:v>
                </c:pt>
                <c:pt idx="2">
                  <c:v>0.26674564670276468</c:v>
                </c:pt>
                <c:pt idx="3">
                  <c:v>0.19940237824545981</c:v>
                </c:pt>
                <c:pt idx="4">
                  <c:v>0.15313249469040957</c:v>
                </c:pt>
                <c:pt idx="5">
                  <c:v>0.17950475931555188</c:v>
                </c:pt>
                <c:pt idx="6">
                  <c:v>0.27760693782838153</c:v>
                </c:pt>
                <c:pt idx="7">
                  <c:v>0.21488887730818274</c:v>
                </c:pt>
                <c:pt idx="8">
                  <c:v>0.13744415529393594</c:v>
                </c:pt>
                <c:pt idx="9">
                  <c:v>6.3784674302494349E-2</c:v>
                </c:pt>
              </c:numCache>
            </c:numRef>
          </c:xVal>
          <c:yVal>
            <c:numRef>
              <c:f>'GRAFICA PRINCIPALES (2)'!$C$4:$C$13</c:f>
              <c:numCache>
                <c:formatCode>General</c:formatCode>
                <c:ptCount val="10"/>
                <c:pt idx="0">
                  <c:v>0.8160891969550772</c:v>
                </c:pt>
                <c:pt idx="1">
                  <c:v>0.78779139691022348</c:v>
                </c:pt>
                <c:pt idx="2">
                  <c:v>0.50044010566915786</c:v>
                </c:pt>
                <c:pt idx="3">
                  <c:v>0.51898519302882795</c:v>
                </c:pt>
                <c:pt idx="4">
                  <c:v>0.52840751025572574</c:v>
                </c:pt>
                <c:pt idx="5">
                  <c:v>0.428968373591464</c:v>
                </c:pt>
                <c:pt idx="6">
                  <c:v>0.34802892324457491</c:v>
                </c:pt>
                <c:pt idx="7">
                  <c:v>0.37200739721123566</c:v>
                </c:pt>
                <c:pt idx="8">
                  <c:v>0.39985559476169186</c:v>
                </c:pt>
                <c:pt idx="9">
                  <c:v>0.44735032526526564</c:v>
                </c:pt>
              </c:numCache>
            </c:numRef>
          </c:yVal>
          <c:smooth val="0"/>
          <c:extLst>
            <c:ext xmlns:c15="http://schemas.microsoft.com/office/drawing/2012/chart" uri="{02D57815-91ED-43cb-92C2-25804820EDAC}">
              <c15:datalabelsRange>
                <c15:f>'GRAFICA PRINCIPALES (2)'!$A$4:$A$13</c15:f>
                <c15:dlblRangeCache>
                  <c:ptCount val="10"/>
                  <c:pt idx="0">
                    <c:v>China</c:v>
                  </c:pt>
                  <c:pt idx="1">
                    <c:v>Australia</c:v>
                  </c:pt>
                  <c:pt idx="2">
                    <c:v>Países bajos</c:v>
                  </c:pt>
                  <c:pt idx="3">
                    <c:v>Italia</c:v>
                  </c:pt>
                  <c:pt idx="4">
                    <c:v>Uruguay</c:v>
                  </c:pt>
                  <c:pt idx="5">
                    <c:v>Suiza</c:v>
                  </c:pt>
                  <c:pt idx="6">
                    <c:v>Puerto Rico</c:v>
                  </c:pt>
                  <c:pt idx="7">
                    <c:v>El Salvador</c:v>
                  </c:pt>
                  <c:pt idx="8">
                    <c:v>Bélgica</c:v>
                  </c:pt>
                  <c:pt idx="9">
                    <c:v>Nueva Zelanda</c:v>
                  </c:pt>
                </c15:dlblRangeCache>
              </c15:datalabelsRange>
            </c:ext>
            <c:ext xmlns:c16="http://schemas.microsoft.com/office/drawing/2014/chart" uri="{C3380CC4-5D6E-409C-BE32-E72D297353CC}">
              <c16:uniqueId val="{0000000A-2787-4EC0-8555-F551EA7418D2}"/>
            </c:ext>
          </c:extLst>
        </c:ser>
        <c:dLbls>
          <c:dLblPos val="t"/>
          <c:showLegendKey val="0"/>
          <c:showVal val="1"/>
          <c:showCatName val="0"/>
          <c:showSerName val="0"/>
          <c:showPercent val="0"/>
          <c:showBubbleSize val="0"/>
        </c:dLbls>
        <c:axId val="368140927"/>
        <c:axId val="368141407"/>
      </c:scatterChart>
      <c:valAx>
        <c:axId val="368140927"/>
        <c:scaling>
          <c:orientation val="minMax"/>
          <c:max val="1"/>
          <c:min val="0"/>
        </c:scaling>
        <c:delete val="0"/>
        <c:axPos val="b"/>
        <c:majorGridlines>
          <c:spPr>
            <a:ln w="9525" cap="flat" cmpd="sng" algn="ctr">
              <a:solidFill>
                <a:schemeClr val="tx1">
                  <a:lumMod val="15000"/>
                  <a:lumOff val="85000"/>
                </a:schemeClr>
              </a:solidFill>
              <a:round/>
            </a:ln>
            <a:effectLst/>
          </c:spPr>
        </c:majorGridlines>
        <c:numFmt formatCode="_-* #,##0.000_-;\-* #,##0.000_-;_-* &quot;-&quot;??_-;_-@_-"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s-CO"/>
          </a:p>
        </c:txPr>
        <c:crossAx val="368141407"/>
        <c:crosses val="autoZero"/>
        <c:crossBetween val="midCat"/>
        <c:majorUnit val="0.33333333333300008"/>
      </c:valAx>
      <c:valAx>
        <c:axId val="368141407"/>
        <c:scaling>
          <c:orientation val="minMax"/>
          <c:max val="1"/>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bg1"/>
                </a:solidFill>
                <a:latin typeface="+mn-lt"/>
                <a:ea typeface="+mn-ea"/>
                <a:cs typeface="+mn-cs"/>
              </a:defRPr>
            </a:pPr>
            <a:endParaRPr lang="es-CO"/>
          </a:p>
        </c:txPr>
        <c:crossAx val="368140927"/>
        <c:crosses val="autoZero"/>
        <c:crossBetween val="midCat"/>
        <c:majorUnit val="0.33333333333300008"/>
      </c:valAx>
      <c:spPr>
        <a:noFill/>
        <a:ln>
          <a:noFill/>
        </a:ln>
        <a:effectLst/>
      </c:spPr>
    </c:plotArea>
    <c:plotVisOnly val="1"/>
    <c:dispBlanksAs val="gap"/>
    <c:showDLblsOverMax val="0"/>
  </c:chart>
  <c:spPr>
    <a:noFill/>
    <a:ln>
      <a:noFill/>
    </a:ln>
    <a:effectLst/>
  </c:spPr>
  <c:txPr>
    <a:bodyPr/>
    <a:lstStyle/>
    <a:p>
      <a:pPr>
        <a:defRPr>
          <a:solidFill>
            <a:schemeClr val="bg1"/>
          </a:solidFill>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F8CDD64D-88AC-6D76-3993-9D65D2AB4B4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a:extLst>
              <a:ext uri="{FF2B5EF4-FFF2-40B4-BE49-F238E27FC236}">
                <a16:creationId xmlns:a16="http://schemas.microsoft.com/office/drawing/2014/main" id="{A02D39E4-6A00-2D48-3CAA-E551526DAAA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EE7E4BF-33E5-9547-A73D-85460980859C}" type="datetimeFigureOut">
              <a:rPr lang="es-CO" smtClean="0"/>
              <a:t>20/10/2025</a:t>
            </a:fld>
            <a:endParaRPr lang="es-CO"/>
          </a:p>
        </p:txBody>
      </p:sp>
      <p:sp>
        <p:nvSpPr>
          <p:cNvPr id="4" name="Marcador de pie de página 3">
            <a:extLst>
              <a:ext uri="{FF2B5EF4-FFF2-40B4-BE49-F238E27FC236}">
                <a16:creationId xmlns:a16="http://schemas.microsoft.com/office/drawing/2014/main" id="{6B610A31-4A14-1D5B-74E2-AA0D17972D5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5" name="Marcador de número de diapositiva 4">
            <a:extLst>
              <a:ext uri="{FF2B5EF4-FFF2-40B4-BE49-F238E27FC236}">
                <a16:creationId xmlns:a16="http://schemas.microsoft.com/office/drawing/2014/main" id="{FA9BA519-E770-7DB1-31EC-EE393B5D468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B622D20-EAFA-B344-A099-E1A08B9EDD15}" type="slidenum">
              <a:rPr lang="es-CO" smtClean="0"/>
              <a:t>‹Nº›</a:t>
            </a:fld>
            <a:endParaRPr lang="es-CO"/>
          </a:p>
        </p:txBody>
      </p:sp>
    </p:spTree>
    <p:extLst>
      <p:ext uri="{BB962C8B-B14F-4D97-AF65-F5344CB8AC3E}">
        <p14:creationId xmlns:p14="http://schemas.microsoft.com/office/powerpoint/2010/main" val="330799874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7C99E39-F947-40D5-B4EB-9E9A8D4AE510}" type="datetimeFigureOut">
              <a:rPr lang="es-CO" smtClean="0"/>
              <a:t>20/10/2025</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381D90-9CF5-4D52-A52C-4E0E68DE9C4C}" type="slidenum">
              <a:rPr lang="es-CO" smtClean="0"/>
              <a:t>‹Nº›</a:t>
            </a:fld>
            <a:endParaRPr lang="es-CO"/>
          </a:p>
        </p:txBody>
      </p:sp>
    </p:spTree>
    <p:extLst>
      <p:ext uri="{BB962C8B-B14F-4D97-AF65-F5344CB8AC3E}">
        <p14:creationId xmlns:p14="http://schemas.microsoft.com/office/powerpoint/2010/main" val="157064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proexportcol-my.sharepoint.com/:x:/g/personal/grincon_procolombia_co/EZDhvAJdN1dLrFz0bpyx4CcBCdIwhF1pJDwegnPY-eEH2A?e=jsp5co"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5"/>
          </p:nvPr>
        </p:nvSpPr>
        <p:spPr/>
        <p:txBody>
          <a:bodyPr/>
          <a:lstStyle/>
          <a:p>
            <a:fld id="{97835FF8-E364-4241-BB98-66FCB72FFEFF}" type="slidenum">
              <a:rPr lang="es-CO" smtClean="0"/>
              <a:t>1</a:t>
            </a:fld>
            <a:endParaRPr lang="es-CO"/>
          </a:p>
        </p:txBody>
      </p:sp>
    </p:spTree>
    <p:extLst>
      <p:ext uri="{BB962C8B-B14F-4D97-AF65-F5344CB8AC3E}">
        <p14:creationId xmlns:p14="http://schemas.microsoft.com/office/powerpoint/2010/main" val="4739785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5381D90-9CF5-4D52-A52C-4E0E68DE9C4C}" type="slidenum">
              <a:rPr kumimoji="0" lang="es-C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s-C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734425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5381D90-9CF5-4D52-A52C-4E0E68DE9C4C}" type="slidenum">
              <a:rPr kumimoji="0" lang="es-C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s-C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5911398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b="0" i="0" u="none" strike="noStrike" dirty="0">
                <a:solidFill>
                  <a:srgbClr val="212121"/>
                </a:solidFill>
                <a:effectLst/>
                <a:latin typeface="Aptos" panose="020B0004020202020204" pitchFamily="34" charset="0"/>
              </a:rPr>
              <a:t>República Dominicana, Puerto Rico</a:t>
            </a:r>
            <a:endParaRPr lang="es-ES_tradnl" dirty="0"/>
          </a:p>
        </p:txBody>
      </p:sp>
      <p:sp>
        <p:nvSpPr>
          <p:cNvPr id="4" name="Marcador de número de diapositiva 3"/>
          <p:cNvSpPr>
            <a:spLocks noGrp="1"/>
          </p:cNvSpPr>
          <p:nvPr>
            <p:ph type="sldNum" sz="quarter" idx="5"/>
          </p:nvPr>
        </p:nvSpPr>
        <p:spPr/>
        <p:txBody>
          <a:bodyPr/>
          <a:lstStyle/>
          <a:p>
            <a:fld id="{55381D90-9CF5-4D52-A52C-4E0E68DE9C4C}" type="slidenum">
              <a:rPr lang="es-CO" smtClean="0"/>
              <a:t>22</a:t>
            </a:fld>
            <a:endParaRPr lang="es-CO"/>
          </a:p>
        </p:txBody>
      </p:sp>
    </p:spTree>
    <p:extLst>
      <p:ext uri="{BB962C8B-B14F-4D97-AF65-F5344CB8AC3E}">
        <p14:creationId xmlns:p14="http://schemas.microsoft.com/office/powerpoint/2010/main" val="18651371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5"/>
          </p:nvPr>
        </p:nvSpPr>
        <p:spPr/>
        <p:txBody>
          <a:bodyPr/>
          <a:lstStyle/>
          <a:p>
            <a:fld id="{97835FF8-E364-4241-BB98-66FCB72FFEFF}" type="slidenum">
              <a:rPr lang="es-CO" smtClean="0"/>
              <a:t>23</a:t>
            </a:fld>
            <a:endParaRPr lang="es-CO"/>
          </a:p>
        </p:txBody>
      </p:sp>
    </p:spTree>
    <p:extLst>
      <p:ext uri="{BB962C8B-B14F-4D97-AF65-F5344CB8AC3E}">
        <p14:creationId xmlns:p14="http://schemas.microsoft.com/office/powerpoint/2010/main" val="5046228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Tx/>
              <a:buChar char="-"/>
            </a:pPr>
            <a:r>
              <a:rPr lang="es-CO"/>
              <a:t>Ajuste metodología: se pasó del análisis de componentes principales a un análisis de comparación de pares</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s-ES" sz="1200" kern="1200" noProof="0">
                <a:solidFill>
                  <a:schemeClr val="tx1"/>
                </a:solidFill>
                <a:latin typeface="+mn-lt"/>
                <a:ea typeface="+mn-ea"/>
                <a:cs typeface="+mn-cs"/>
              </a:rPr>
              <a:t>Dada la pandemia, se hizo un rediseño de las variables y metodología del modelo con el fin de adaptarse a los cambios del sector.</a:t>
            </a:r>
          </a:p>
          <a:p>
            <a:pPr marL="0" indent="0">
              <a:buFontTx/>
              <a:buNone/>
            </a:pPr>
            <a:endParaRPr lang="es-CO" sz="1200" kern="1200">
              <a:solidFill>
                <a:schemeClr val="tx1"/>
              </a:solidFill>
              <a:latin typeface="+mn-lt"/>
              <a:ea typeface="+mn-ea"/>
              <a:cs typeface="+mn-cs"/>
            </a:endParaRPr>
          </a:p>
        </p:txBody>
      </p:sp>
      <p:sp>
        <p:nvSpPr>
          <p:cNvPr id="4" name="Marcador de número de diapositiva 3"/>
          <p:cNvSpPr>
            <a:spLocks noGrp="1"/>
          </p:cNvSpPr>
          <p:nvPr>
            <p:ph type="sldNum" sz="quarter" idx="5"/>
          </p:nvPr>
        </p:nvSpPr>
        <p:spPr/>
        <p:txBody>
          <a:bodyPr/>
          <a:lstStyle/>
          <a:p>
            <a:fld id="{55381D90-9CF5-4D52-A52C-4E0E68DE9C4C}" type="slidenum">
              <a:rPr lang="es-CO" smtClean="0"/>
              <a:t>2</a:t>
            </a:fld>
            <a:endParaRPr lang="es-CO"/>
          </a:p>
        </p:txBody>
      </p:sp>
    </p:spTree>
    <p:extLst>
      <p:ext uri="{BB962C8B-B14F-4D97-AF65-F5344CB8AC3E}">
        <p14:creationId xmlns:p14="http://schemas.microsoft.com/office/powerpoint/2010/main" val="1299932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5"/>
          </p:nvPr>
        </p:nvSpPr>
        <p:spPr/>
        <p:txBody>
          <a:bodyPr/>
          <a:lstStyle/>
          <a:p>
            <a:fld id="{55381D90-9CF5-4D52-A52C-4E0E68DE9C4C}" type="slidenum">
              <a:rPr lang="es-CO" smtClean="0"/>
              <a:t>5</a:t>
            </a:fld>
            <a:endParaRPr lang="es-CO"/>
          </a:p>
        </p:txBody>
      </p:sp>
    </p:spTree>
    <p:extLst>
      <p:ext uri="{BB962C8B-B14F-4D97-AF65-F5344CB8AC3E}">
        <p14:creationId xmlns:p14="http://schemas.microsoft.com/office/powerpoint/2010/main" val="6798304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a:t>Resultados por promedio final</a:t>
            </a:r>
          </a:p>
          <a:p>
            <a:r>
              <a:rPr lang="es-CO"/>
              <a:t>Estados Unidos</a:t>
            </a:r>
          </a:p>
          <a:p>
            <a:r>
              <a:rPr lang="es-CO" sz="1800" b="0" i="0" u="none" strike="noStrike">
                <a:solidFill>
                  <a:srgbClr val="000000"/>
                </a:solidFill>
                <a:effectLst/>
                <a:latin typeface="Calibri" panose="020F0502020204030204" pitchFamily="34" charset="0"/>
              </a:rPr>
              <a:t>México</a:t>
            </a:r>
            <a:r>
              <a:rPr lang="es-CO"/>
              <a:t> </a:t>
            </a:r>
          </a:p>
          <a:p>
            <a:r>
              <a:rPr lang="es-CO" sz="1800" b="0" i="0" u="none" strike="noStrike">
                <a:solidFill>
                  <a:srgbClr val="000000"/>
                </a:solidFill>
                <a:effectLst/>
                <a:latin typeface="Calibri" panose="020F0502020204030204" pitchFamily="34" charset="0"/>
              </a:rPr>
              <a:t>Canadá</a:t>
            </a:r>
            <a:r>
              <a:rPr lang="es-CO"/>
              <a:t> </a:t>
            </a:r>
          </a:p>
          <a:p>
            <a:r>
              <a:rPr lang="es-CO" sz="1800" b="0" i="0" u="none" strike="noStrike">
                <a:solidFill>
                  <a:srgbClr val="000000"/>
                </a:solidFill>
                <a:effectLst/>
                <a:latin typeface="Calibri" panose="020F0502020204030204" pitchFamily="34" charset="0"/>
              </a:rPr>
              <a:t>Chile</a:t>
            </a:r>
          </a:p>
          <a:p>
            <a:r>
              <a:rPr lang="es-CO"/>
              <a:t> </a:t>
            </a:r>
            <a:r>
              <a:rPr lang="es-CO" sz="1800" b="0" i="0" u="none" strike="noStrike">
                <a:solidFill>
                  <a:srgbClr val="000000"/>
                </a:solidFill>
                <a:effectLst/>
                <a:latin typeface="Calibri" panose="020F0502020204030204" pitchFamily="34" charset="0"/>
              </a:rPr>
              <a:t>Brasil</a:t>
            </a:r>
            <a:r>
              <a:rPr lang="es-CO"/>
              <a:t> </a:t>
            </a:r>
          </a:p>
          <a:p>
            <a:r>
              <a:rPr lang="es-CO" sz="1800" b="0" i="0" u="none" strike="noStrike">
                <a:solidFill>
                  <a:srgbClr val="000000"/>
                </a:solidFill>
                <a:effectLst/>
                <a:latin typeface="Calibri" panose="020F0502020204030204" pitchFamily="34" charset="0"/>
              </a:rPr>
              <a:t>Ecuador</a:t>
            </a:r>
          </a:p>
          <a:p>
            <a:r>
              <a:rPr lang="es-CO"/>
              <a:t> </a:t>
            </a:r>
            <a:r>
              <a:rPr lang="es-CO" sz="1800" b="0" i="0" u="none" strike="noStrike">
                <a:solidFill>
                  <a:srgbClr val="000000"/>
                </a:solidFill>
                <a:effectLst/>
                <a:latin typeface="Calibri" panose="020F0502020204030204" pitchFamily="34" charset="0"/>
              </a:rPr>
              <a:t>Reino Unido</a:t>
            </a:r>
            <a:r>
              <a:rPr lang="es-CO"/>
              <a:t> </a:t>
            </a:r>
          </a:p>
          <a:p>
            <a:r>
              <a:rPr lang="es-CO" sz="1800" b="0" i="0" u="none" strike="noStrike">
                <a:solidFill>
                  <a:srgbClr val="000000"/>
                </a:solidFill>
                <a:effectLst/>
                <a:latin typeface="Calibri" panose="020F0502020204030204" pitchFamily="34" charset="0"/>
              </a:rPr>
              <a:t>España</a:t>
            </a:r>
            <a:r>
              <a:rPr lang="es-CO"/>
              <a:t> </a:t>
            </a:r>
          </a:p>
          <a:p>
            <a:r>
              <a:rPr lang="es-CO" sz="1800" b="0" i="0" u="none" strike="noStrike">
                <a:solidFill>
                  <a:srgbClr val="000000"/>
                </a:solidFill>
                <a:effectLst/>
                <a:latin typeface="Calibri" panose="020F0502020204030204" pitchFamily="34" charset="0"/>
              </a:rPr>
              <a:t>Argentina</a:t>
            </a:r>
            <a:r>
              <a:rPr lang="es-CO"/>
              <a:t> </a:t>
            </a:r>
          </a:p>
          <a:p>
            <a:r>
              <a:rPr lang="es-CO" sz="1800" b="0" i="0" u="none" strike="noStrike">
                <a:solidFill>
                  <a:srgbClr val="000000"/>
                </a:solidFill>
                <a:effectLst/>
                <a:latin typeface="Calibri" panose="020F0502020204030204" pitchFamily="34" charset="0"/>
              </a:rPr>
              <a:t>Francia</a:t>
            </a:r>
            <a:r>
              <a:rPr lang="es-CO"/>
              <a:t> </a:t>
            </a:r>
          </a:p>
          <a:p>
            <a:r>
              <a:rPr lang="es-CO" sz="1800" b="0" i="0" u="none" strike="noStrike">
                <a:solidFill>
                  <a:srgbClr val="000000"/>
                </a:solidFill>
                <a:effectLst/>
                <a:latin typeface="Calibri" panose="020F0502020204030204" pitchFamily="34" charset="0"/>
              </a:rPr>
              <a:t>Panamá</a:t>
            </a:r>
            <a:r>
              <a:rPr lang="es-CO"/>
              <a:t> </a:t>
            </a:r>
          </a:p>
          <a:p>
            <a:r>
              <a:rPr lang="es-CO" sz="1800" b="0" i="0" u="none" strike="noStrike">
                <a:solidFill>
                  <a:srgbClr val="000000"/>
                </a:solidFill>
                <a:effectLst/>
                <a:latin typeface="Calibri" panose="020F0502020204030204" pitchFamily="34" charset="0"/>
              </a:rPr>
              <a:t>Perú</a:t>
            </a:r>
          </a:p>
          <a:p>
            <a:r>
              <a:rPr lang="es-CO"/>
              <a:t> </a:t>
            </a:r>
            <a:r>
              <a:rPr lang="es-CO" sz="1800" b="0" i="0" u="none" strike="noStrike">
                <a:solidFill>
                  <a:srgbClr val="000000"/>
                </a:solidFill>
                <a:effectLst/>
                <a:latin typeface="Calibri" panose="020F0502020204030204" pitchFamily="34" charset="0"/>
              </a:rPr>
              <a:t>Alemania</a:t>
            </a:r>
            <a:r>
              <a:rPr lang="es-CO"/>
              <a:t> </a:t>
            </a:r>
          </a:p>
          <a:p>
            <a:r>
              <a:rPr lang="es-CO" sz="1800" b="0" i="0" u="none" strike="noStrike">
                <a:solidFill>
                  <a:srgbClr val="000000"/>
                </a:solidFill>
                <a:effectLst/>
                <a:latin typeface="Calibri" panose="020F0502020204030204" pitchFamily="34" charset="0"/>
              </a:rPr>
              <a:t>China</a:t>
            </a:r>
            <a:r>
              <a:rPr lang="es-CO"/>
              <a:t> </a:t>
            </a:r>
          </a:p>
          <a:p>
            <a:r>
              <a:rPr lang="es-CO" sz="1800" b="0" i="0" u="none" strike="noStrike">
                <a:solidFill>
                  <a:srgbClr val="000000"/>
                </a:solidFill>
                <a:effectLst/>
                <a:latin typeface="Calibri" panose="020F0502020204030204" pitchFamily="34" charset="0"/>
              </a:rPr>
              <a:t>Australia</a:t>
            </a:r>
            <a:r>
              <a:rPr lang="es-CO"/>
              <a:t> </a:t>
            </a:r>
          </a:p>
          <a:p>
            <a:r>
              <a:rPr lang="es-CO" sz="1800" b="0" i="0" u="none" strike="noStrike">
                <a:solidFill>
                  <a:srgbClr val="000000"/>
                </a:solidFill>
                <a:effectLst/>
                <a:latin typeface="Calibri" panose="020F0502020204030204" pitchFamily="34" charset="0"/>
              </a:rPr>
              <a:t>Costa Rica</a:t>
            </a:r>
            <a:r>
              <a:rPr lang="es-CO"/>
              <a:t> </a:t>
            </a:r>
          </a:p>
          <a:p>
            <a:endParaRPr lang="es-CO"/>
          </a:p>
          <a:p>
            <a:r>
              <a:rPr lang="es-CO"/>
              <a:t>Si quiere conocer a profundidad el modelo, puede consultarlo en el siguiente link:</a:t>
            </a:r>
          </a:p>
          <a:p>
            <a:endParaRPr lang="es-CO"/>
          </a:p>
          <a:p>
            <a:r>
              <a:rPr lang="es-CO"/>
              <a:t>https://proexportcol-my.sharepoint.com/:x:/g/personal/grincon_procolombia_co/Ee3gWSai8a9LqAs5EP1DkZMBvuSAB0kJS_VMglGncDujVw?e=cy2yMX</a:t>
            </a:r>
          </a:p>
          <a:p>
            <a:endParaRPr lang="es-CO"/>
          </a:p>
          <a:p>
            <a:endParaRPr lang="es-CO"/>
          </a:p>
        </p:txBody>
      </p:sp>
      <p:sp>
        <p:nvSpPr>
          <p:cNvPr id="4" name="Marcador de número de diapositiva 3"/>
          <p:cNvSpPr>
            <a:spLocks noGrp="1"/>
          </p:cNvSpPr>
          <p:nvPr>
            <p:ph type="sldNum" sz="quarter" idx="5"/>
          </p:nvPr>
        </p:nvSpPr>
        <p:spPr/>
        <p:txBody>
          <a:bodyPr/>
          <a:lstStyle/>
          <a:p>
            <a:fld id="{55381D90-9CF5-4D52-A52C-4E0E68DE9C4C}" type="slidenum">
              <a:rPr lang="es-CO" smtClean="0"/>
              <a:t>10</a:t>
            </a:fld>
            <a:endParaRPr lang="es-CO"/>
          </a:p>
        </p:txBody>
      </p:sp>
    </p:spTree>
    <p:extLst>
      <p:ext uri="{BB962C8B-B14F-4D97-AF65-F5344CB8AC3E}">
        <p14:creationId xmlns:p14="http://schemas.microsoft.com/office/powerpoint/2010/main" val="4541584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_tradnl"/>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7835FF8-E364-4241-BB98-66FCB72FFEFF}" type="slidenum">
              <a:rPr kumimoji="0" lang="es-C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s-C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739785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Tx/>
              <a:buNone/>
            </a:pPr>
            <a:endParaRPr lang="es-CO" sz="1200" kern="1200" dirty="0">
              <a:solidFill>
                <a:schemeClr val="tx1"/>
              </a:solidFill>
              <a:latin typeface="+mn-lt"/>
              <a:ea typeface="+mn-ea"/>
              <a:cs typeface="+mn-cs"/>
            </a:endParaRPr>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5381D90-9CF5-4D52-A52C-4E0E68DE9C4C}" type="slidenum">
              <a:rPr kumimoji="0" lang="es-C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s-C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999328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5381D90-9CF5-4D52-A52C-4E0E68DE9C4C}" type="slidenum">
              <a:rPr kumimoji="0" lang="es-C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s-C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798304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a:t>Si desea conocer información sobre el modelo, puede consultar:</a:t>
            </a:r>
            <a:br>
              <a:rPr lang="es-CO" dirty="0"/>
            </a:br>
            <a:br>
              <a:rPr lang="es-CO" dirty="0"/>
            </a:br>
            <a:r>
              <a:rPr lang="es-MX" dirty="0">
                <a:hlinkClick r:id="rId3"/>
              </a:rPr>
              <a:t>Ejercicio_potencialidad_mercados_potenciar.xlsx</a:t>
            </a:r>
            <a:endParaRPr lang="es-MX" dirty="0"/>
          </a:p>
          <a:p>
            <a:endParaRPr lang="es-MX" dirty="0"/>
          </a:p>
          <a:p>
            <a:endParaRPr lang="es-CO" dirty="0"/>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5381D90-9CF5-4D52-A52C-4E0E68DE9C4C}" type="slidenum">
              <a:rPr kumimoji="0" lang="es-C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s-C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1238513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5381D90-9CF5-4D52-A52C-4E0E68DE9C4C}" type="slidenum">
              <a:rPr kumimoji="0" lang="es-CO"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s-CO"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227471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Master" Target="../slideMasters/slideMaster1.xml"/><Relationship Id="rId5" Type="http://schemas.openxmlformats.org/officeDocument/2006/relationships/image" Target="../media/image8.svg"/><Relationship Id="rId4" Type="http://schemas.openxmlformats.org/officeDocument/2006/relationships/image" Target="../media/image6.pn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 Id="rId5" Type="http://schemas.openxmlformats.org/officeDocument/2006/relationships/image" Target="../media/image16.svg"/><Relationship Id="rId4" Type="http://schemas.openxmlformats.org/officeDocument/2006/relationships/image" Target="../media/image15.png"/></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7.jpeg"/><Relationship Id="rId1" Type="http://schemas.openxmlformats.org/officeDocument/2006/relationships/slideMaster" Target="../slideMasters/slideMaster1.xml"/><Relationship Id="rId4" Type="http://schemas.openxmlformats.org/officeDocument/2006/relationships/image" Target="../media/image7.sv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Master" Target="../slideMasters/slideMaster2.xml"/><Relationship Id="rId5" Type="http://schemas.openxmlformats.org/officeDocument/2006/relationships/image" Target="../media/image8.svg"/><Relationship Id="rId4" Type="http://schemas.openxmlformats.org/officeDocument/2006/relationships/image" Target="../media/image6.png"/></Relationships>
</file>

<file path=ppt/slideLayouts/_rels/slideLayout76.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2.xml"/><Relationship Id="rId5" Type="http://schemas.openxmlformats.org/officeDocument/2006/relationships/image" Target="../media/image16.svg"/><Relationship Id="rId4" Type="http://schemas.openxmlformats.org/officeDocument/2006/relationships/image" Target="../media/image15.png"/></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7.jpeg"/><Relationship Id="rId1" Type="http://schemas.openxmlformats.org/officeDocument/2006/relationships/slideMaster" Target="../slideMasters/slideMaster2.xml"/><Relationship Id="rId4" Type="http://schemas.openxmlformats.org/officeDocument/2006/relationships/image" Target="../media/image8.svg"/></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grpSp>
        <p:nvGrpSpPr>
          <p:cNvPr id="4" name="Grupo 3">
            <a:extLst>
              <a:ext uri="{FF2B5EF4-FFF2-40B4-BE49-F238E27FC236}">
                <a16:creationId xmlns:a16="http://schemas.microsoft.com/office/drawing/2014/main" id="{F2881440-7428-29D3-ECB8-A7140777393F}"/>
              </a:ext>
            </a:extLst>
          </p:cNvPr>
          <p:cNvGrpSpPr/>
          <p:nvPr userDrawn="1"/>
        </p:nvGrpSpPr>
        <p:grpSpPr>
          <a:xfrm>
            <a:off x="8133789" y="1776917"/>
            <a:ext cx="4058211" cy="61715"/>
            <a:chOff x="9224750" y="2280956"/>
            <a:chExt cx="3007077" cy="73237"/>
          </a:xfrm>
          <a:solidFill>
            <a:srgbClr val="4472C4"/>
          </a:solidFill>
        </p:grpSpPr>
        <p:sp>
          <p:nvSpPr>
            <p:cNvPr id="5" name="Rectángulo 28">
              <a:extLst>
                <a:ext uri="{FF2B5EF4-FFF2-40B4-BE49-F238E27FC236}">
                  <a16:creationId xmlns:a16="http://schemas.microsoft.com/office/drawing/2014/main" id="{DF376A62-D0C0-CF2B-3150-C3B5578B0689}"/>
                </a:ext>
              </a:extLst>
            </p:cNvPr>
            <p:cNvSpPr/>
            <p:nvPr/>
          </p:nvSpPr>
          <p:spPr>
            <a:xfrm flipH="1" flipV="1">
              <a:off x="9297987" y="2280956"/>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Triángulo rectángulo 34">
              <a:extLst>
                <a:ext uri="{FF2B5EF4-FFF2-40B4-BE49-F238E27FC236}">
                  <a16:creationId xmlns:a16="http://schemas.microsoft.com/office/drawing/2014/main" id="{BD69A5EC-C4ED-6535-353A-5A853AFFB259}"/>
                </a:ext>
              </a:extLst>
            </p:cNvPr>
            <p:cNvSpPr/>
            <p:nvPr/>
          </p:nvSpPr>
          <p:spPr>
            <a:xfrm rot="10800000" flipV="1">
              <a:off x="9224750" y="2280956"/>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cxnSp>
        <p:nvCxnSpPr>
          <p:cNvPr id="7" name="Conector recto 41">
            <a:extLst>
              <a:ext uri="{FF2B5EF4-FFF2-40B4-BE49-F238E27FC236}">
                <a16:creationId xmlns:a16="http://schemas.microsoft.com/office/drawing/2014/main" id="{854AD8AB-6450-A9F5-8C3B-200E2D885D58}"/>
              </a:ext>
            </a:extLst>
          </p:cNvPr>
          <p:cNvCxnSpPr>
            <a:cxnSpLocks/>
          </p:cNvCxnSpPr>
          <p:nvPr userDrawn="1"/>
        </p:nvCxnSpPr>
        <p:spPr>
          <a:xfrm flipH="1" flipV="1">
            <a:off x="4854961" y="1819227"/>
            <a:ext cx="7337534" cy="6697"/>
          </a:xfrm>
          <a:prstGeom prst="line">
            <a:avLst/>
          </a:prstGeom>
          <a:ln>
            <a:solidFill>
              <a:srgbClr val="001F60"/>
            </a:solidFill>
          </a:ln>
        </p:spPr>
        <p:style>
          <a:lnRef idx="1">
            <a:schemeClr val="accent1"/>
          </a:lnRef>
          <a:fillRef idx="0">
            <a:schemeClr val="accent1"/>
          </a:fillRef>
          <a:effectRef idx="0">
            <a:schemeClr val="accent1"/>
          </a:effectRef>
          <a:fontRef idx="minor">
            <a:schemeClr val="tx1"/>
          </a:fontRef>
        </p:style>
      </p:cxnSp>
      <p:sp>
        <p:nvSpPr>
          <p:cNvPr id="8" name="Rectángulo 21">
            <a:extLst>
              <a:ext uri="{FF2B5EF4-FFF2-40B4-BE49-F238E27FC236}">
                <a16:creationId xmlns:a16="http://schemas.microsoft.com/office/drawing/2014/main" id="{CB08AAA4-9B28-D904-3361-694FBC575673}"/>
              </a:ext>
            </a:extLst>
          </p:cNvPr>
          <p:cNvSpPr/>
          <p:nvPr userDrawn="1"/>
        </p:nvSpPr>
        <p:spPr>
          <a:xfrm>
            <a:off x="0" y="1828800"/>
            <a:ext cx="12191999" cy="5029200"/>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CuadroTexto 9">
            <a:extLst>
              <a:ext uri="{FF2B5EF4-FFF2-40B4-BE49-F238E27FC236}">
                <a16:creationId xmlns:a16="http://schemas.microsoft.com/office/drawing/2014/main" id="{BE96E757-346B-3BC7-06A7-24DDD561037A}"/>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247440122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15" name="Picture Placeholder 18">
            <a:extLst>
              <a:ext uri="{FF2B5EF4-FFF2-40B4-BE49-F238E27FC236}">
                <a16:creationId xmlns:a16="http://schemas.microsoft.com/office/drawing/2014/main" id="{DA48477D-0AFB-790E-1FAE-CC192741E8F0}"/>
              </a:ext>
            </a:extLst>
          </p:cNvPr>
          <p:cNvSpPr>
            <a:spLocks noGrp="1"/>
          </p:cNvSpPr>
          <p:nvPr>
            <p:ph type="pic" sz="quarter" idx="10" hasCustomPrompt="1"/>
          </p:nvPr>
        </p:nvSpPr>
        <p:spPr>
          <a:xfrm>
            <a:off x="6946900" y="0"/>
            <a:ext cx="5251447" cy="6858000"/>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sp>
        <p:nvSpPr>
          <p:cNvPr id="2" name="Rectángulo 21">
            <a:extLst>
              <a:ext uri="{FF2B5EF4-FFF2-40B4-BE49-F238E27FC236}">
                <a16:creationId xmlns:a16="http://schemas.microsoft.com/office/drawing/2014/main" id="{1EB328B5-45E4-F1A0-44D4-E35902FE6F07}"/>
              </a:ext>
            </a:extLst>
          </p:cNvPr>
          <p:cNvSpPr/>
          <p:nvPr userDrawn="1"/>
        </p:nvSpPr>
        <p:spPr>
          <a:xfrm>
            <a:off x="-6350" y="-3520"/>
            <a:ext cx="6953250" cy="6810720"/>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7" name="CuadroTexto 16">
            <a:extLst>
              <a:ext uri="{FF2B5EF4-FFF2-40B4-BE49-F238E27FC236}">
                <a16:creationId xmlns:a16="http://schemas.microsoft.com/office/drawing/2014/main" id="{5DEC5A11-5420-B9B2-6672-DC82704F0EDA}"/>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algn="ctr"/>
            <a:r>
              <a:rPr lang="es-CO" sz="600" spc="600">
                <a:latin typeface="Futura Std Book" panose="020B0502020204020303" pitchFamily="34" charset="0"/>
              </a:rPr>
              <a:t>INFORME – ANÁLISIS </a:t>
            </a:r>
            <a:r>
              <a:rPr lang="es-CO" sz="600" b="1" spc="600">
                <a:latin typeface="Futura Std Book" panose="020B0502020204020303" pitchFamily="34" charset="0"/>
              </a:rPr>
              <a:t>RESERVAS AÉREAS</a:t>
            </a:r>
          </a:p>
        </p:txBody>
      </p:sp>
      <p:pic>
        <p:nvPicPr>
          <p:cNvPr id="4" name="Gráfico 3">
            <a:extLst>
              <a:ext uri="{FF2B5EF4-FFF2-40B4-BE49-F238E27FC236}">
                <a16:creationId xmlns:a16="http://schemas.microsoft.com/office/drawing/2014/main" id="{94E3E689-2790-2214-83FF-8547B8253CD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Tree>
    <p:extLst>
      <p:ext uri="{BB962C8B-B14F-4D97-AF65-F5344CB8AC3E}">
        <p14:creationId xmlns:p14="http://schemas.microsoft.com/office/powerpoint/2010/main" val="15608862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15" name="Picture Placeholder 18">
            <a:extLst>
              <a:ext uri="{FF2B5EF4-FFF2-40B4-BE49-F238E27FC236}">
                <a16:creationId xmlns:a16="http://schemas.microsoft.com/office/drawing/2014/main" id="{DA48477D-0AFB-790E-1FAE-CC192741E8F0}"/>
              </a:ext>
            </a:extLst>
          </p:cNvPr>
          <p:cNvSpPr>
            <a:spLocks noGrp="1"/>
          </p:cNvSpPr>
          <p:nvPr>
            <p:ph type="pic" sz="quarter" idx="10" hasCustomPrompt="1"/>
          </p:nvPr>
        </p:nvSpPr>
        <p:spPr>
          <a:xfrm>
            <a:off x="6096000" y="0"/>
            <a:ext cx="6102347" cy="6858000"/>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sp>
        <p:nvSpPr>
          <p:cNvPr id="2" name="Rectángulo 21">
            <a:extLst>
              <a:ext uri="{FF2B5EF4-FFF2-40B4-BE49-F238E27FC236}">
                <a16:creationId xmlns:a16="http://schemas.microsoft.com/office/drawing/2014/main" id="{1EB328B5-45E4-F1A0-44D4-E35902FE6F07}"/>
              </a:ext>
            </a:extLst>
          </p:cNvPr>
          <p:cNvSpPr/>
          <p:nvPr userDrawn="1"/>
        </p:nvSpPr>
        <p:spPr>
          <a:xfrm>
            <a:off x="-6350" y="-3520"/>
            <a:ext cx="6096002" cy="6810720"/>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7" name="CuadroTexto 16">
            <a:extLst>
              <a:ext uri="{FF2B5EF4-FFF2-40B4-BE49-F238E27FC236}">
                <a16:creationId xmlns:a16="http://schemas.microsoft.com/office/drawing/2014/main" id="{5DEC5A11-5420-B9B2-6672-DC82704F0EDA}"/>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algn="ctr"/>
            <a:r>
              <a:rPr lang="es-CO" sz="600" spc="600">
                <a:latin typeface="Futura Std Book" panose="020B0502020204020303" pitchFamily="34" charset="0"/>
              </a:rPr>
              <a:t>INFORME – ANÁLISIS </a:t>
            </a:r>
            <a:r>
              <a:rPr lang="es-CO" sz="600" b="1" spc="600">
                <a:latin typeface="Futura Std Book" panose="020B0502020204020303" pitchFamily="34" charset="0"/>
              </a:rPr>
              <a:t>RESERVAS AÉREAS</a:t>
            </a:r>
          </a:p>
        </p:txBody>
      </p:sp>
      <p:pic>
        <p:nvPicPr>
          <p:cNvPr id="4" name="Gráfico 3">
            <a:extLst>
              <a:ext uri="{FF2B5EF4-FFF2-40B4-BE49-F238E27FC236}">
                <a16:creationId xmlns:a16="http://schemas.microsoft.com/office/drawing/2014/main" id="{94E3E689-2790-2214-83FF-8547B8253CD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Tree>
    <p:extLst>
      <p:ext uri="{BB962C8B-B14F-4D97-AF65-F5344CB8AC3E}">
        <p14:creationId xmlns:p14="http://schemas.microsoft.com/office/powerpoint/2010/main" val="13907634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Rectángulo 21">
            <a:extLst>
              <a:ext uri="{FF2B5EF4-FFF2-40B4-BE49-F238E27FC236}">
                <a16:creationId xmlns:a16="http://schemas.microsoft.com/office/drawing/2014/main" id="{1EB328B5-45E4-F1A0-44D4-E35902FE6F07}"/>
              </a:ext>
            </a:extLst>
          </p:cNvPr>
          <p:cNvSpPr/>
          <p:nvPr userDrawn="1"/>
        </p:nvSpPr>
        <p:spPr>
          <a:xfrm>
            <a:off x="6095997" y="-3520"/>
            <a:ext cx="6096002" cy="5768283"/>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Rectángulo 11">
            <a:extLst>
              <a:ext uri="{FF2B5EF4-FFF2-40B4-BE49-F238E27FC236}">
                <a16:creationId xmlns:a16="http://schemas.microsoft.com/office/drawing/2014/main" id="{31EC6A8F-DEFC-5890-0AD5-93BB58932318}"/>
              </a:ext>
            </a:extLst>
          </p:cNvPr>
          <p:cNvSpPr/>
          <p:nvPr userDrawn="1"/>
        </p:nvSpPr>
        <p:spPr>
          <a:xfrm>
            <a:off x="6102347" y="5768283"/>
            <a:ext cx="6089653" cy="1086197"/>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solidFill>
                <a:srgbClr val="002060"/>
              </a:solidFill>
            </a:endParaRPr>
          </a:p>
        </p:txBody>
      </p:sp>
      <p:grpSp>
        <p:nvGrpSpPr>
          <p:cNvPr id="8" name="Grupo 1">
            <a:extLst>
              <a:ext uri="{FF2B5EF4-FFF2-40B4-BE49-F238E27FC236}">
                <a16:creationId xmlns:a16="http://schemas.microsoft.com/office/drawing/2014/main" id="{79ED5058-26D9-B50D-3700-200AD81D8451}"/>
              </a:ext>
            </a:extLst>
          </p:cNvPr>
          <p:cNvGrpSpPr/>
          <p:nvPr userDrawn="1"/>
        </p:nvGrpSpPr>
        <p:grpSpPr>
          <a:xfrm>
            <a:off x="6041126" y="2320568"/>
            <a:ext cx="61224" cy="4533907"/>
            <a:chOff x="6041126" y="2320568"/>
            <a:chExt cx="61224" cy="4533907"/>
          </a:xfrm>
        </p:grpSpPr>
        <p:sp>
          <p:nvSpPr>
            <p:cNvPr id="9" name="Rectángulo 53">
              <a:extLst>
                <a:ext uri="{FF2B5EF4-FFF2-40B4-BE49-F238E27FC236}">
                  <a16:creationId xmlns:a16="http://schemas.microsoft.com/office/drawing/2014/main" id="{FA136CAF-F138-58B6-51EF-3F0FF5213109}"/>
                </a:ext>
              </a:extLst>
            </p:cNvPr>
            <p:cNvSpPr/>
            <p:nvPr/>
          </p:nvSpPr>
          <p:spPr>
            <a:xfrm rot="5400000" flipH="1">
              <a:off x="3840422" y="4592548"/>
              <a:ext cx="4462631" cy="6122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Triángulo rectángulo 54">
              <a:extLst>
                <a:ext uri="{FF2B5EF4-FFF2-40B4-BE49-F238E27FC236}">
                  <a16:creationId xmlns:a16="http://schemas.microsoft.com/office/drawing/2014/main" id="{5B3F8E99-3799-B94E-F86C-77B82A20BBA3}"/>
                </a:ext>
              </a:extLst>
            </p:cNvPr>
            <p:cNvSpPr/>
            <p:nvPr/>
          </p:nvSpPr>
          <p:spPr>
            <a:xfrm rot="16200000">
              <a:off x="6037814" y="2327312"/>
              <a:ext cx="71277" cy="57789"/>
            </a:xfrm>
            <a:prstGeom prst="rtTriangl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sp>
        <p:nvSpPr>
          <p:cNvPr id="15" name="Picture Placeholder 18">
            <a:extLst>
              <a:ext uri="{FF2B5EF4-FFF2-40B4-BE49-F238E27FC236}">
                <a16:creationId xmlns:a16="http://schemas.microsoft.com/office/drawing/2014/main" id="{DA48477D-0AFB-790E-1FAE-CC192741E8F0}"/>
              </a:ext>
            </a:extLst>
          </p:cNvPr>
          <p:cNvSpPr>
            <a:spLocks noGrp="1"/>
          </p:cNvSpPr>
          <p:nvPr>
            <p:ph type="pic" sz="quarter" idx="10" hasCustomPrompt="1"/>
          </p:nvPr>
        </p:nvSpPr>
        <p:spPr>
          <a:xfrm>
            <a:off x="0" y="0"/>
            <a:ext cx="6102347" cy="6858000"/>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pic>
        <p:nvPicPr>
          <p:cNvPr id="4" name="Gráfico 3">
            <a:extLst>
              <a:ext uri="{FF2B5EF4-FFF2-40B4-BE49-F238E27FC236}">
                <a16:creationId xmlns:a16="http://schemas.microsoft.com/office/drawing/2014/main" id="{E655979D-792D-30FB-30C7-2DF514C156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Tree>
    <p:extLst>
      <p:ext uri="{BB962C8B-B14F-4D97-AF65-F5344CB8AC3E}">
        <p14:creationId xmlns:p14="http://schemas.microsoft.com/office/powerpoint/2010/main" val="21170268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5" name="Picture Placeholder 18">
            <a:extLst>
              <a:ext uri="{FF2B5EF4-FFF2-40B4-BE49-F238E27FC236}">
                <a16:creationId xmlns:a16="http://schemas.microsoft.com/office/drawing/2014/main" id="{DA48477D-0AFB-790E-1FAE-CC192741E8F0}"/>
              </a:ext>
            </a:extLst>
          </p:cNvPr>
          <p:cNvSpPr>
            <a:spLocks noGrp="1"/>
          </p:cNvSpPr>
          <p:nvPr>
            <p:ph type="pic" sz="quarter" idx="10" hasCustomPrompt="1"/>
          </p:nvPr>
        </p:nvSpPr>
        <p:spPr>
          <a:xfrm>
            <a:off x="6096000" y="0"/>
            <a:ext cx="6102347" cy="6858000"/>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sp>
        <p:nvSpPr>
          <p:cNvPr id="2" name="Rectángulo 21">
            <a:extLst>
              <a:ext uri="{FF2B5EF4-FFF2-40B4-BE49-F238E27FC236}">
                <a16:creationId xmlns:a16="http://schemas.microsoft.com/office/drawing/2014/main" id="{1EB328B5-45E4-F1A0-44D4-E35902FE6F07}"/>
              </a:ext>
            </a:extLst>
          </p:cNvPr>
          <p:cNvSpPr/>
          <p:nvPr userDrawn="1"/>
        </p:nvSpPr>
        <p:spPr>
          <a:xfrm>
            <a:off x="-6350" y="-3520"/>
            <a:ext cx="6096002" cy="5768283"/>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Rectángulo 11">
            <a:extLst>
              <a:ext uri="{FF2B5EF4-FFF2-40B4-BE49-F238E27FC236}">
                <a16:creationId xmlns:a16="http://schemas.microsoft.com/office/drawing/2014/main" id="{31EC6A8F-DEFC-5890-0AD5-93BB58932318}"/>
              </a:ext>
            </a:extLst>
          </p:cNvPr>
          <p:cNvSpPr/>
          <p:nvPr userDrawn="1"/>
        </p:nvSpPr>
        <p:spPr>
          <a:xfrm>
            <a:off x="0" y="5768283"/>
            <a:ext cx="6089653" cy="1086197"/>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solidFill>
                <a:srgbClr val="002060"/>
              </a:solidFill>
            </a:endParaRPr>
          </a:p>
        </p:txBody>
      </p:sp>
      <p:sp>
        <p:nvSpPr>
          <p:cNvPr id="17" name="CuadroTexto 16">
            <a:extLst>
              <a:ext uri="{FF2B5EF4-FFF2-40B4-BE49-F238E27FC236}">
                <a16:creationId xmlns:a16="http://schemas.microsoft.com/office/drawing/2014/main" id="{5DEC5A11-5420-B9B2-6672-DC82704F0EDA}"/>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algn="ctr"/>
            <a:r>
              <a:rPr lang="es-CO" sz="600" spc="600">
                <a:latin typeface="Futura Std Book" panose="020B0502020204020303" pitchFamily="34" charset="0"/>
              </a:rPr>
              <a:t>INFORME – ANÁLISIS </a:t>
            </a:r>
            <a:r>
              <a:rPr lang="es-CO" sz="600" b="1" spc="600">
                <a:latin typeface="Futura Std Book" panose="020B0502020204020303" pitchFamily="34" charset="0"/>
              </a:rPr>
              <a:t>RESERVAS AÉREAS</a:t>
            </a:r>
          </a:p>
        </p:txBody>
      </p:sp>
      <p:pic>
        <p:nvPicPr>
          <p:cNvPr id="4" name="Gráfico 3">
            <a:extLst>
              <a:ext uri="{FF2B5EF4-FFF2-40B4-BE49-F238E27FC236}">
                <a16:creationId xmlns:a16="http://schemas.microsoft.com/office/drawing/2014/main" id="{94E3E689-2790-2214-83FF-8547B8253CD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Tree>
    <p:extLst>
      <p:ext uri="{BB962C8B-B14F-4D97-AF65-F5344CB8AC3E}">
        <p14:creationId xmlns:p14="http://schemas.microsoft.com/office/powerpoint/2010/main" val="8029214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15" name="Picture Placeholder 18">
            <a:extLst>
              <a:ext uri="{FF2B5EF4-FFF2-40B4-BE49-F238E27FC236}">
                <a16:creationId xmlns:a16="http://schemas.microsoft.com/office/drawing/2014/main" id="{DA48477D-0AFB-790E-1FAE-CC192741E8F0}"/>
              </a:ext>
            </a:extLst>
          </p:cNvPr>
          <p:cNvSpPr>
            <a:spLocks noGrp="1"/>
          </p:cNvSpPr>
          <p:nvPr>
            <p:ph type="pic" sz="quarter" idx="10" hasCustomPrompt="1"/>
          </p:nvPr>
        </p:nvSpPr>
        <p:spPr>
          <a:xfrm>
            <a:off x="8283388" y="0"/>
            <a:ext cx="3914959" cy="6858000"/>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sp>
        <p:nvSpPr>
          <p:cNvPr id="2" name="Rectángulo 21">
            <a:extLst>
              <a:ext uri="{FF2B5EF4-FFF2-40B4-BE49-F238E27FC236}">
                <a16:creationId xmlns:a16="http://schemas.microsoft.com/office/drawing/2014/main" id="{1EB328B5-45E4-F1A0-44D4-E35902FE6F07}"/>
              </a:ext>
            </a:extLst>
          </p:cNvPr>
          <p:cNvSpPr/>
          <p:nvPr userDrawn="1"/>
        </p:nvSpPr>
        <p:spPr>
          <a:xfrm>
            <a:off x="-6350" y="-3520"/>
            <a:ext cx="8289738" cy="5768283"/>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Rectángulo 11">
            <a:extLst>
              <a:ext uri="{FF2B5EF4-FFF2-40B4-BE49-F238E27FC236}">
                <a16:creationId xmlns:a16="http://schemas.microsoft.com/office/drawing/2014/main" id="{31EC6A8F-DEFC-5890-0AD5-93BB58932318}"/>
              </a:ext>
            </a:extLst>
          </p:cNvPr>
          <p:cNvSpPr/>
          <p:nvPr userDrawn="1"/>
        </p:nvSpPr>
        <p:spPr>
          <a:xfrm>
            <a:off x="0" y="5768283"/>
            <a:ext cx="8281104" cy="1086197"/>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solidFill>
                <a:srgbClr val="002060"/>
              </a:solidFill>
            </a:endParaRPr>
          </a:p>
        </p:txBody>
      </p:sp>
      <p:sp>
        <p:nvSpPr>
          <p:cNvPr id="5" name="Rectángulo 4">
            <a:extLst>
              <a:ext uri="{FF2B5EF4-FFF2-40B4-BE49-F238E27FC236}">
                <a16:creationId xmlns:a16="http://schemas.microsoft.com/office/drawing/2014/main" id="{1C42B049-5B38-F09A-2A26-7DE2543C19D4}"/>
              </a:ext>
            </a:extLst>
          </p:cNvPr>
          <p:cNvSpPr/>
          <p:nvPr userDrawn="1"/>
        </p:nvSpPr>
        <p:spPr>
          <a:xfrm>
            <a:off x="0" y="-3520"/>
            <a:ext cx="8281104" cy="1860029"/>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CuadroTexto 5">
            <a:extLst>
              <a:ext uri="{FF2B5EF4-FFF2-40B4-BE49-F238E27FC236}">
                <a16:creationId xmlns:a16="http://schemas.microsoft.com/office/drawing/2014/main" id="{4BC5A7CC-17F7-30E4-A50D-58B3EE4C1C56}"/>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30232820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5" name="Picture Placeholder 18">
            <a:extLst>
              <a:ext uri="{FF2B5EF4-FFF2-40B4-BE49-F238E27FC236}">
                <a16:creationId xmlns:a16="http://schemas.microsoft.com/office/drawing/2014/main" id="{DA48477D-0AFB-790E-1FAE-CC192741E8F0}"/>
              </a:ext>
            </a:extLst>
          </p:cNvPr>
          <p:cNvSpPr>
            <a:spLocks noGrp="1"/>
          </p:cNvSpPr>
          <p:nvPr>
            <p:ph type="pic" sz="quarter" idx="10" hasCustomPrompt="1"/>
          </p:nvPr>
        </p:nvSpPr>
        <p:spPr>
          <a:xfrm>
            <a:off x="8283388" y="0"/>
            <a:ext cx="3914959" cy="6858000"/>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sp>
        <p:nvSpPr>
          <p:cNvPr id="2" name="Rectángulo 21">
            <a:extLst>
              <a:ext uri="{FF2B5EF4-FFF2-40B4-BE49-F238E27FC236}">
                <a16:creationId xmlns:a16="http://schemas.microsoft.com/office/drawing/2014/main" id="{1EB328B5-45E4-F1A0-44D4-E35902FE6F07}"/>
              </a:ext>
            </a:extLst>
          </p:cNvPr>
          <p:cNvSpPr/>
          <p:nvPr userDrawn="1"/>
        </p:nvSpPr>
        <p:spPr>
          <a:xfrm>
            <a:off x="-6350" y="-3520"/>
            <a:ext cx="8289738" cy="5768283"/>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Rectángulo 11">
            <a:extLst>
              <a:ext uri="{FF2B5EF4-FFF2-40B4-BE49-F238E27FC236}">
                <a16:creationId xmlns:a16="http://schemas.microsoft.com/office/drawing/2014/main" id="{31EC6A8F-DEFC-5890-0AD5-93BB58932318}"/>
              </a:ext>
            </a:extLst>
          </p:cNvPr>
          <p:cNvSpPr/>
          <p:nvPr userDrawn="1"/>
        </p:nvSpPr>
        <p:spPr>
          <a:xfrm>
            <a:off x="0" y="5768283"/>
            <a:ext cx="8281104" cy="1086197"/>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solidFill>
                <a:srgbClr val="002060"/>
              </a:solidFill>
            </a:endParaRPr>
          </a:p>
        </p:txBody>
      </p:sp>
      <p:sp>
        <p:nvSpPr>
          <p:cNvPr id="4" name="CuadroTexto 3">
            <a:extLst>
              <a:ext uri="{FF2B5EF4-FFF2-40B4-BE49-F238E27FC236}">
                <a16:creationId xmlns:a16="http://schemas.microsoft.com/office/drawing/2014/main" id="{D67FFECE-373F-5BBE-6F31-6BFF5C4E5972}"/>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41953712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15" name="Picture Placeholder 18">
            <a:extLst>
              <a:ext uri="{FF2B5EF4-FFF2-40B4-BE49-F238E27FC236}">
                <a16:creationId xmlns:a16="http://schemas.microsoft.com/office/drawing/2014/main" id="{DA48477D-0AFB-790E-1FAE-CC192741E8F0}"/>
              </a:ext>
            </a:extLst>
          </p:cNvPr>
          <p:cNvSpPr>
            <a:spLocks noGrp="1"/>
          </p:cNvSpPr>
          <p:nvPr>
            <p:ph type="pic" sz="quarter" idx="10" hasCustomPrompt="1"/>
          </p:nvPr>
        </p:nvSpPr>
        <p:spPr>
          <a:xfrm>
            <a:off x="0" y="0"/>
            <a:ext cx="3914959" cy="6858000"/>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sp>
        <p:nvSpPr>
          <p:cNvPr id="2" name="Rectángulo 21">
            <a:extLst>
              <a:ext uri="{FF2B5EF4-FFF2-40B4-BE49-F238E27FC236}">
                <a16:creationId xmlns:a16="http://schemas.microsoft.com/office/drawing/2014/main" id="{1EB328B5-45E4-F1A0-44D4-E35902FE6F07}"/>
              </a:ext>
            </a:extLst>
          </p:cNvPr>
          <p:cNvSpPr/>
          <p:nvPr userDrawn="1"/>
        </p:nvSpPr>
        <p:spPr>
          <a:xfrm>
            <a:off x="3904546" y="-3520"/>
            <a:ext cx="8289738" cy="5768283"/>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Rectángulo 11">
            <a:extLst>
              <a:ext uri="{FF2B5EF4-FFF2-40B4-BE49-F238E27FC236}">
                <a16:creationId xmlns:a16="http://schemas.microsoft.com/office/drawing/2014/main" id="{31EC6A8F-DEFC-5890-0AD5-93BB58932318}"/>
              </a:ext>
            </a:extLst>
          </p:cNvPr>
          <p:cNvSpPr/>
          <p:nvPr userDrawn="1"/>
        </p:nvSpPr>
        <p:spPr>
          <a:xfrm>
            <a:off x="3910896" y="5768283"/>
            <a:ext cx="8281104" cy="1086197"/>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solidFill>
                <a:srgbClr val="002060"/>
              </a:solidFill>
            </a:endParaRPr>
          </a:p>
        </p:txBody>
      </p:sp>
      <p:pic>
        <p:nvPicPr>
          <p:cNvPr id="4" name="Gráfico 3">
            <a:extLst>
              <a:ext uri="{FF2B5EF4-FFF2-40B4-BE49-F238E27FC236}">
                <a16:creationId xmlns:a16="http://schemas.microsoft.com/office/drawing/2014/main" id="{BB7511F2-F841-B40C-4651-1AE2A871A9D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
        <p:nvSpPr>
          <p:cNvPr id="6" name="CuadroTexto 5">
            <a:extLst>
              <a:ext uri="{FF2B5EF4-FFF2-40B4-BE49-F238E27FC236}">
                <a16:creationId xmlns:a16="http://schemas.microsoft.com/office/drawing/2014/main" id="{1E1629A8-8D2D-00FC-41C6-D3CE61F2CD22}"/>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42060113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Rectángulo 10">
            <a:extLst>
              <a:ext uri="{FF2B5EF4-FFF2-40B4-BE49-F238E27FC236}">
                <a16:creationId xmlns:a16="http://schemas.microsoft.com/office/drawing/2014/main" id="{B920224A-84C3-41A7-B66F-1C404716E647}"/>
              </a:ext>
            </a:extLst>
          </p:cNvPr>
          <p:cNvSpPr/>
          <p:nvPr userDrawn="1"/>
        </p:nvSpPr>
        <p:spPr>
          <a:xfrm>
            <a:off x="-1" y="3839900"/>
            <a:ext cx="12192001" cy="3018100"/>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Rectángulo 10">
            <a:extLst>
              <a:ext uri="{FF2B5EF4-FFF2-40B4-BE49-F238E27FC236}">
                <a16:creationId xmlns:a16="http://schemas.microsoft.com/office/drawing/2014/main" id="{56BB63D4-540C-A699-6283-4611BBA57942}"/>
              </a:ext>
            </a:extLst>
          </p:cNvPr>
          <p:cNvSpPr/>
          <p:nvPr userDrawn="1"/>
        </p:nvSpPr>
        <p:spPr>
          <a:xfrm>
            <a:off x="-1" y="0"/>
            <a:ext cx="12192001" cy="822886"/>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Picture Placeholder 18">
            <a:extLst>
              <a:ext uri="{FF2B5EF4-FFF2-40B4-BE49-F238E27FC236}">
                <a16:creationId xmlns:a16="http://schemas.microsoft.com/office/drawing/2014/main" id="{CFB096E0-20DF-3E19-F649-D76CCF5B6EFA}"/>
              </a:ext>
            </a:extLst>
          </p:cNvPr>
          <p:cNvSpPr>
            <a:spLocks noGrp="1"/>
          </p:cNvSpPr>
          <p:nvPr>
            <p:ph type="pic" sz="quarter" idx="10" hasCustomPrompt="1"/>
          </p:nvPr>
        </p:nvSpPr>
        <p:spPr>
          <a:xfrm>
            <a:off x="0" y="822886"/>
            <a:ext cx="12192000" cy="3017014"/>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pic>
        <p:nvPicPr>
          <p:cNvPr id="7" name="Gráfico 6">
            <a:extLst>
              <a:ext uri="{FF2B5EF4-FFF2-40B4-BE49-F238E27FC236}">
                <a16:creationId xmlns:a16="http://schemas.microsoft.com/office/drawing/2014/main" id="{3A1F5780-80C7-5945-A518-0A5DBADAD3D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3498" y="197373"/>
            <a:ext cx="1964463" cy="609473"/>
          </a:xfrm>
          <a:prstGeom prst="rect">
            <a:avLst/>
          </a:prstGeom>
        </p:spPr>
      </p:pic>
      <p:sp>
        <p:nvSpPr>
          <p:cNvPr id="8" name="CuadroTexto 7">
            <a:extLst>
              <a:ext uri="{FF2B5EF4-FFF2-40B4-BE49-F238E27FC236}">
                <a16:creationId xmlns:a16="http://schemas.microsoft.com/office/drawing/2014/main" id="{200E0C44-97A2-90E4-318E-E74A50057EC9}"/>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25121643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2" name="Rectángulo 17">
            <a:extLst>
              <a:ext uri="{FF2B5EF4-FFF2-40B4-BE49-F238E27FC236}">
                <a16:creationId xmlns:a16="http://schemas.microsoft.com/office/drawing/2014/main" id="{88D10BD0-3F8C-9A46-B4D5-113D3667A3A4}"/>
              </a:ext>
            </a:extLst>
          </p:cNvPr>
          <p:cNvSpPr/>
          <p:nvPr userDrawn="1"/>
        </p:nvSpPr>
        <p:spPr>
          <a:xfrm>
            <a:off x="6781800" y="1678131"/>
            <a:ext cx="5410200" cy="5179869"/>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3" name="Grupo 111">
            <a:extLst>
              <a:ext uri="{FF2B5EF4-FFF2-40B4-BE49-F238E27FC236}">
                <a16:creationId xmlns:a16="http://schemas.microsoft.com/office/drawing/2014/main" id="{D7928548-5546-0E9B-E8C6-B45B9D09EE51}"/>
              </a:ext>
            </a:extLst>
          </p:cNvPr>
          <p:cNvGrpSpPr/>
          <p:nvPr userDrawn="1"/>
        </p:nvGrpSpPr>
        <p:grpSpPr>
          <a:xfrm flipV="1">
            <a:off x="9182059" y="1886308"/>
            <a:ext cx="3007077" cy="63203"/>
            <a:chOff x="9194759" y="2233941"/>
            <a:chExt cx="3007077" cy="73237"/>
          </a:xfrm>
          <a:solidFill>
            <a:srgbClr val="4472C4"/>
          </a:solidFill>
        </p:grpSpPr>
        <p:sp>
          <p:nvSpPr>
            <p:cNvPr id="4" name="Rectángulo 107">
              <a:extLst>
                <a:ext uri="{FF2B5EF4-FFF2-40B4-BE49-F238E27FC236}">
                  <a16:creationId xmlns:a16="http://schemas.microsoft.com/office/drawing/2014/main" id="{BAA26BFA-542B-0BD9-57D3-D92BEDCD074A}"/>
                </a:ext>
              </a:extLst>
            </p:cNvPr>
            <p:cNvSpPr/>
            <p:nvPr/>
          </p:nvSpPr>
          <p:spPr>
            <a:xfrm flipH="1" flipV="1">
              <a:off x="9267996" y="2234710"/>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Triángulo rectángulo 108">
              <a:extLst>
                <a:ext uri="{FF2B5EF4-FFF2-40B4-BE49-F238E27FC236}">
                  <a16:creationId xmlns:a16="http://schemas.microsoft.com/office/drawing/2014/main" id="{F6F100E3-A1E8-2165-86F6-1196F760D7C4}"/>
                </a:ext>
              </a:extLst>
            </p:cNvPr>
            <p:cNvSpPr/>
            <p:nvPr/>
          </p:nvSpPr>
          <p:spPr>
            <a:xfrm rot="10800000" flipV="1">
              <a:off x="9194759" y="2233941"/>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sp>
        <p:nvSpPr>
          <p:cNvPr id="6" name="Rectángulo 14">
            <a:extLst>
              <a:ext uri="{FF2B5EF4-FFF2-40B4-BE49-F238E27FC236}">
                <a16:creationId xmlns:a16="http://schemas.microsoft.com/office/drawing/2014/main" id="{DF01B281-B6C3-EB38-7970-6D3E45909DC0}"/>
              </a:ext>
            </a:extLst>
          </p:cNvPr>
          <p:cNvSpPr/>
          <p:nvPr userDrawn="1"/>
        </p:nvSpPr>
        <p:spPr>
          <a:xfrm>
            <a:off x="0" y="0"/>
            <a:ext cx="12192000" cy="1879600"/>
          </a:xfrm>
          <a:prstGeom prst="rect">
            <a:avLst/>
          </a:prstGeom>
          <a:solidFill>
            <a:srgbClr val="DBE3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CuadroTexto 10">
            <a:extLst>
              <a:ext uri="{FF2B5EF4-FFF2-40B4-BE49-F238E27FC236}">
                <a16:creationId xmlns:a16="http://schemas.microsoft.com/office/drawing/2014/main" id="{68A8BEAA-B01C-FF8A-3184-F8202892E600}"/>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pic>
        <p:nvPicPr>
          <p:cNvPr id="7" name="Gráfico 6">
            <a:extLst>
              <a:ext uri="{FF2B5EF4-FFF2-40B4-BE49-F238E27FC236}">
                <a16:creationId xmlns:a16="http://schemas.microsoft.com/office/drawing/2014/main" id="{985D03ED-B9B2-7E56-8CA1-FDFC0399A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
        <p:nvSpPr>
          <p:cNvPr id="8" name="Triángulo 7">
            <a:extLst>
              <a:ext uri="{FF2B5EF4-FFF2-40B4-BE49-F238E27FC236}">
                <a16:creationId xmlns:a16="http://schemas.microsoft.com/office/drawing/2014/main" id="{E20C5DC5-968B-C989-61D5-E1E7514A0667}"/>
              </a:ext>
            </a:extLst>
          </p:cNvPr>
          <p:cNvSpPr/>
          <p:nvPr userDrawn="1"/>
        </p:nvSpPr>
        <p:spPr>
          <a:xfrm rot="10800000">
            <a:off x="501779" y="1879600"/>
            <a:ext cx="630357" cy="203024"/>
          </a:xfrm>
          <a:prstGeom prst="triangle">
            <a:avLst/>
          </a:prstGeom>
          <a:solidFill>
            <a:srgbClr val="DD1C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220997494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2" name="Rectángulo 17">
            <a:extLst>
              <a:ext uri="{FF2B5EF4-FFF2-40B4-BE49-F238E27FC236}">
                <a16:creationId xmlns:a16="http://schemas.microsoft.com/office/drawing/2014/main" id="{88D10BD0-3F8C-9A46-B4D5-113D3667A3A4}"/>
              </a:ext>
            </a:extLst>
          </p:cNvPr>
          <p:cNvSpPr/>
          <p:nvPr userDrawn="1"/>
        </p:nvSpPr>
        <p:spPr>
          <a:xfrm>
            <a:off x="6781800" y="1678131"/>
            <a:ext cx="5410200" cy="5179869"/>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3" name="Grupo 111">
            <a:extLst>
              <a:ext uri="{FF2B5EF4-FFF2-40B4-BE49-F238E27FC236}">
                <a16:creationId xmlns:a16="http://schemas.microsoft.com/office/drawing/2014/main" id="{D7928548-5546-0E9B-E8C6-B45B9D09EE51}"/>
              </a:ext>
            </a:extLst>
          </p:cNvPr>
          <p:cNvGrpSpPr/>
          <p:nvPr userDrawn="1"/>
        </p:nvGrpSpPr>
        <p:grpSpPr>
          <a:xfrm flipV="1">
            <a:off x="9182059" y="1671929"/>
            <a:ext cx="3007077" cy="63203"/>
            <a:chOff x="9194759" y="2233941"/>
            <a:chExt cx="3007077" cy="73237"/>
          </a:xfrm>
          <a:solidFill>
            <a:srgbClr val="4472C4"/>
          </a:solidFill>
        </p:grpSpPr>
        <p:sp>
          <p:nvSpPr>
            <p:cNvPr id="4" name="Rectángulo 107">
              <a:extLst>
                <a:ext uri="{FF2B5EF4-FFF2-40B4-BE49-F238E27FC236}">
                  <a16:creationId xmlns:a16="http://schemas.microsoft.com/office/drawing/2014/main" id="{BAA26BFA-542B-0BD9-57D3-D92BEDCD074A}"/>
                </a:ext>
              </a:extLst>
            </p:cNvPr>
            <p:cNvSpPr/>
            <p:nvPr/>
          </p:nvSpPr>
          <p:spPr>
            <a:xfrm flipH="1" flipV="1">
              <a:off x="9267996" y="2234710"/>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Triángulo rectángulo 108">
              <a:extLst>
                <a:ext uri="{FF2B5EF4-FFF2-40B4-BE49-F238E27FC236}">
                  <a16:creationId xmlns:a16="http://schemas.microsoft.com/office/drawing/2014/main" id="{F6F100E3-A1E8-2165-86F6-1196F760D7C4}"/>
                </a:ext>
              </a:extLst>
            </p:cNvPr>
            <p:cNvSpPr/>
            <p:nvPr/>
          </p:nvSpPr>
          <p:spPr>
            <a:xfrm rot="10800000" flipV="1">
              <a:off x="9194759" y="2233941"/>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sp>
        <p:nvSpPr>
          <p:cNvPr id="6" name="Rectángulo 14">
            <a:extLst>
              <a:ext uri="{FF2B5EF4-FFF2-40B4-BE49-F238E27FC236}">
                <a16:creationId xmlns:a16="http://schemas.microsoft.com/office/drawing/2014/main" id="{DF01B281-B6C3-EB38-7970-6D3E45909DC0}"/>
              </a:ext>
            </a:extLst>
          </p:cNvPr>
          <p:cNvSpPr/>
          <p:nvPr userDrawn="1"/>
        </p:nvSpPr>
        <p:spPr>
          <a:xfrm>
            <a:off x="0" y="0"/>
            <a:ext cx="12192000" cy="1678131"/>
          </a:xfrm>
          <a:prstGeom prst="rect">
            <a:avLst/>
          </a:prstGeom>
          <a:solidFill>
            <a:srgbClr val="DBE3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CuadroTexto 10">
            <a:extLst>
              <a:ext uri="{FF2B5EF4-FFF2-40B4-BE49-F238E27FC236}">
                <a16:creationId xmlns:a16="http://schemas.microsoft.com/office/drawing/2014/main" id="{68A8BEAA-B01C-FF8A-3184-F8202892E600}"/>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pic>
        <p:nvPicPr>
          <p:cNvPr id="7" name="Gráfico 6">
            <a:extLst>
              <a:ext uri="{FF2B5EF4-FFF2-40B4-BE49-F238E27FC236}">
                <a16:creationId xmlns:a16="http://schemas.microsoft.com/office/drawing/2014/main" id="{985D03ED-B9B2-7E56-8CA1-FDFC0399A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Tree>
    <p:extLst>
      <p:ext uri="{BB962C8B-B14F-4D97-AF65-F5344CB8AC3E}">
        <p14:creationId xmlns:p14="http://schemas.microsoft.com/office/powerpoint/2010/main" val="23013002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2" name="Rectángulo 21">
            <a:extLst>
              <a:ext uri="{FF2B5EF4-FFF2-40B4-BE49-F238E27FC236}">
                <a16:creationId xmlns:a16="http://schemas.microsoft.com/office/drawing/2014/main" id="{1D1A2A89-44DE-9C87-0EDF-8D8E402EA24F}"/>
              </a:ext>
            </a:extLst>
          </p:cNvPr>
          <p:cNvSpPr/>
          <p:nvPr userDrawn="1"/>
        </p:nvSpPr>
        <p:spPr>
          <a:xfrm>
            <a:off x="0" y="0"/>
            <a:ext cx="12191999" cy="6858000"/>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8" name="Gráfico 7">
            <a:extLst>
              <a:ext uri="{FF2B5EF4-FFF2-40B4-BE49-F238E27FC236}">
                <a16:creationId xmlns:a16="http://schemas.microsoft.com/office/drawing/2014/main" id="{36DC189A-14D8-1B6F-5FF7-362828A106C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
        <p:nvSpPr>
          <p:cNvPr id="9" name="CuadroTexto 8">
            <a:extLst>
              <a:ext uri="{FF2B5EF4-FFF2-40B4-BE49-F238E27FC236}">
                <a16:creationId xmlns:a16="http://schemas.microsoft.com/office/drawing/2014/main" id="{391145A3-4A14-A08E-76C9-EFCE8A324E3B}"/>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5707325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2" name="Rectángulo 17">
            <a:extLst>
              <a:ext uri="{FF2B5EF4-FFF2-40B4-BE49-F238E27FC236}">
                <a16:creationId xmlns:a16="http://schemas.microsoft.com/office/drawing/2014/main" id="{88D10BD0-3F8C-9A46-B4D5-113D3667A3A4}"/>
              </a:ext>
            </a:extLst>
          </p:cNvPr>
          <p:cNvSpPr/>
          <p:nvPr userDrawn="1"/>
        </p:nvSpPr>
        <p:spPr>
          <a:xfrm>
            <a:off x="6781800" y="1678131"/>
            <a:ext cx="5410200" cy="5179869"/>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3" name="Grupo 111">
            <a:extLst>
              <a:ext uri="{FF2B5EF4-FFF2-40B4-BE49-F238E27FC236}">
                <a16:creationId xmlns:a16="http://schemas.microsoft.com/office/drawing/2014/main" id="{D7928548-5546-0E9B-E8C6-B45B9D09EE51}"/>
              </a:ext>
            </a:extLst>
          </p:cNvPr>
          <p:cNvGrpSpPr/>
          <p:nvPr userDrawn="1"/>
        </p:nvGrpSpPr>
        <p:grpSpPr>
          <a:xfrm flipV="1">
            <a:off x="9194759" y="2233216"/>
            <a:ext cx="3007077" cy="63203"/>
            <a:chOff x="9194759" y="2233941"/>
            <a:chExt cx="3007077" cy="73237"/>
          </a:xfrm>
          <a:solidFill>
            <a:srgbClr val="4472C4"/>
          </a:solidFill>
        </p:grpSpPr>
        <p:sp>
          <p:nvSpPr>
            <p:cNvPr id="4" name="Rectángulo 107">
              <a:extLst>
                <a:ext uri="{FF2B5EF4-FFF2-40B4-BE49-F238E27FC236}">
                  <a16:creationId xmlns:a16="http://schemas.microsoft.com/office/drawing/2014/main" id="{BAA26BFA-542B-0BD9-57D3-D92BEDCD074A}"/>
                </a:ext>
              </a:extLst>
            </p:cNvPr>
            <p:cNvSpPr/>
            <p:nvPr/>
          </p:nvSpPr>
          <p:spPr>
            <a:xfrm flipH="1" flipV="1">
              <a:off x="9267996" y="2234710"/>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Triángulo rectángulo 108">
              <a:extLst>
                <a:ext uri="{FF2B5EF4-FFF2-40B4-BE49-F238E27FC236}">
                  <a16:creationId xmlns:a16="http://schemas.microsoft.com/office/drawing/2014/main" id="{F6F100E3-A1E8-2165-86F6-1196F760D7C4}"/>
                </a:ext>
              </a:extLst>
            </p:cNvPr>
            <p:cNvSpPr/>
            <p:nvPr/>
          </p:nvSpPr>
          <p:spPr>
            <a:xfrm rot="10800000" flipV="1">
              <a:off x="9194759" y="2233941"/>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sp>
        <p:nvSpPr>
          <p:cNvPr id="6" name="Rectángulo 14">
            <a:extLst>
              <a:ext uri="{FF2B5EF4-FFF2-40B4-BE49-F238E27FC236}">
                <a16:creationId xmlns:a16="http://schemas.microsoft.com/office/drawing/2014/main" id="{DF01B281-B6C3-EB38-7970-6D3E45909DC0}"/>
              </a:ext>
            </a:extLst>
          </p:cNvPr>
          <p:cNvSpPr/>
          <p:nvPr userDrawn="1"/>
        </p:nvSpPr>
        <p:spPr>
          <a:xfrm>
            <a:off x="0" y="0"/>
            <a:ext cx="12192000" cy="2227574"/>
          </a:xfrm>
          <a:prstGeom prst="rect">
            <a:avLst/>
          </a:prstGeom>
          <a:solidFill>
            <a:srgbClr val="DBE3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1" name="CuadroTexto 10">
            <a:extLst>
              <a:ext uri="{FF2B5EF4-FFF2-40B4-BE49-F238E27FC236}">
                <a16:creationId xmlns:a16="http://schemas.microsoft.com/office/drawing/2014/main" id="{68A8BEAA-B01C-FF8A-3184-F8202892E600}"/>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pic>
        <p:nvPicPr>
          <p:cNvPr id="7" name="Gráfico 6">
            <a:extLst>
              <a:ext uri="{FF2B5EF4-FFF2-40B4-BE49-F238E27FC236}">
                <a16:creationId xmlns:a16="http://schemas.microsoft.com/office/drawing/2014/main" id="{985D03ED-B9B2-7E56-8CA1-FDFC0399A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Tree>
    <p:extLst>
      <p:ext uri="{BB962C8B-B14F-4D97-AF65-F5344CB8AC3E}">
        <p14:creationId xmlns:p14="http://schemas.microsoft.com/office/powerpoint/2010/main" val="157486569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Rectángulo 17">
            <a:extLst>
              <a:ext uri="{FF2B5EF4-FFF2-40B4-BE49-F238E27FC236}">
                <a16:creationId xmlns:a16="http://schemas.microsoft.com/office/drawing/2014/main" id="{88D10BD0-3F8C-9A46-B4D5-113D3667A3A4}"/>
              </a:ext>
            </a:extLst>
          </p:cNvPr>
          <p:cNvSpPr/>
          <p:nvPr userDrawn="1"/>
        </p:nvSpPr>
        <p:spPr>
          <a:xfrm>
            <a:off x="6080301" y="1678131"/>
            <a:ext cx="6111699" cy="5179869"/>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3" name="Grupo 111">
            <a:extLst>
              <a:ext uri="{FF2B5EF4-FFF2-40B4-BE49-F238E27FC236}">
                <a16:creationId xmlns:a16="http://schemas.microsoft.com/office/drawing/2014/main" id="{D7928548-5546-0E9B-E8C6-B45B9D09EE51}"/>
              </a:ext>
            </a:extLst>
          </p:cNvPr>
          <p:cNvGrpSpPr/>
          <p:nvPr userDrawn="1"/>
        </p:nvGrpSpPr>
        <p:grpSpPr>
          <a:xfrm flipV="1">
            <a:off x="9194759" y="2233216"/>
            <a:ext cx="3007077" cy="63203"/>
            <a:chOff x="9194759" y="2233941"/>
            <a:chExt cx="3007077" cy="73237"/>
          </a:xfrm>
          <a:solidFill>
            <a:srgbClr val="4472C4"/>
          </a:solidFill>
        </p:grpSpPr>
        <p:sp>
          <p:nvSpPr>
            <p:cNvPr id="4" name="Rectángulo 107">
              <a:extLst>
                <a:ext uri="{FF2B5EF4-FFF2-40B4-BE49-F238E27FC236}">
                  <a16:creationId xmlns:a16="http://schemas.microsoft.com/office/drawing/2014/main" id="{BAA26BFA-542B-0BD9-57D3-D92BEDCD074A}"/>
                </a:ext>
              </a:extLst>
            </p:cNvPr>
            <p:cNvSpPr/>
            <p:nvPr/>
          </p:nvSpPr>
          <p:spPr>
            <a:xfrm flipH="1" flipV="1">
              <a:off x="9267996" y="2234710"/>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Triángulo rectángulo 108">
              <a:extLst>
                <a:ext uri="{FF2B5EF4-FFF2-40B4-BE49-F238E27FC236}">
                  <a16:creationId xmlns:a16="http://schemas.microsoft.com/office/drawing/2014/main" id="{F6F100E3-A1E8-2165-86F6-1196F760D7C4}"/>
                </a:ext>
              </a:extLst>
            </p:cNvPr>
            <p:cNvSpPr/>
            <p:nvPr/>
          </p:nvSpPr>
          <p:spPr>
            <a:xfrm rot="10800000" flipV="1">
              <a:off x="9194759" y="2233941"/>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sp>
        <p:nvSpPr>
          <p:cNvPr id="6" name="Rectángulo 14">
            <a:extLst>
              <a:ext uri="{FF2B5EF4-FFF2-40B4-BE49-F238E27FC236}">
                <a16:creationId xmlns:a16="http://schemas.microsoft.com/office/drawing/2014/main" id="{DF01B281-B6C3-EB38-7970-6D3E45909DC0}"/>
              </a:ext>
            </a:extLst>
          </p:cNvPr>
          <p:cNvSpPr/>
          <p:nvPr userDrawn="1"/>
        </p:nvSpPr>
        <p:spPr>
          <a:xfrm>
            <a:off x="0" y="0"/>
            <a:ext cx="12192000" cy="222757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0" name="Gráfico 9">
            <a:extLst>
              <a:ext uri="{FF2B5EF4-FFF2-40B4-BE49-F238E27FC236}">
                <a16:creationId xmlns:a16="http://schemas.microsoft.com/office/drawing/2014/main" id="{4632CD35-1E33-1876-26FD-C02DC331A96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3498" y="197373"/>
            <a:ext cx="1964463" cy="609473"/>
          </a:xfrm>
          <a:prstGeom prst="rect">
            <a:avLst/>
          </a:prstGeom>
        </p:spPr>
      </p:pic>
      <p:sp>
        <p:nvSpPr>
          <p:cNvPr id="11" name="CuadroTexto 10">
            <a:extLst>
              <a:ext uri="{FF2B5EF4-FFF2-40B4-BE49-F238E27FC236}">
                <a16:creationId xmlns:a16="http://schemas.microsoft.com/office/drawing/2014/main" id="{68A8BEAA-B01C-FF8A-3184-F8202892E600}"/>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91111881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3" name="Rectángulo 19">
            <a:extLst>
              <a:ext uri="{FF2B5EF4-FFF2-40B4-BE49-F238E27FC236}">
                <a16:creationId xmlns:a16="http://schemas.microsoft.com/office/drawing/2014/main" id="{A206CD2E-8A9D-4AAD-CAF3-40BBB241357D}"/>
              </a:ext>
            </a:extLst>
          </p:cNvPr>
          <p:cNvSpPr/>
          <p:nvPr userDrawn="1"/>
        </p:nvSpPr>
        <p:spPr>
          <a:xfrm flipV="1">
            <a:off x="5927150" y="-1"/>
            <a:ext cx="6264850" cy="1399310"/>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Rectángulo 14">
            <a:extLst>
              <a:ext uri="{FF2B5EF4-FFF2-40B4-BE49-F238E27FC236}">
                <a16:creationId xmlns:a16="http://schemas.microsoft.com/office/drawing/2014/main" id="{B2026A2F-6BC0-D52C-B375-DEB02A30EF37}"/>
              </a:ext>
            </a:extLst>
          </p:cNvPr>
          <p:cNvSpPr/>
          <p:nvPr userDrawn="1"/>
        </p:nvSpPr>
        <p:spPr>
          <a:xfrm>
            <a:off x="-1" y="0"/>
            <a:ext cx="5927151" cy="2685521"/>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1" name="Picture Placeholder 18">
            <a:extLst>
              <a:ext uri="{FF2B5EF4-FFF2-40B4-BE49-F238E27FC236}">
                <a16:creationId xmlns:a16="http://schemas.microsoft.com/office/drawing/2014/main" id="{A8C273E2-F31A-C988-776B-1F0C6E7E0CC8}"/>
              </a:ext>
            </a:extLst>
          </p:cNvPr>
          <p:cNvSpPr>
            <a:spLocks noGrp="1"/>
          </p:cNvSpPr>
          <p:nvPr userDrawn="1">
            <p:ph type="pic" sz="quarter" idx="10" hasCustomPrompt="1"/>
          </p:nvPr>
        </p:nvSpPr>
        <p:spPr>
          <a:xfrm>
            <a:off x="5930900" y="1399309"/>
            <a:ext cx="6261100" cy="5458689"/>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pic>
        <p:nvPicPr>
          <p:cNvPr id="6" name="Gráfico 5">
            <a:extLst>
              <a:ext uri="{FF2B5EF4-FFF2-40B4-BE49-F238E27FC236}">
                <a16:creationId xmlns:a16="http://schemas.microsoft.com/office/drawing/2014/main" id="{3C4DADA1-D435-723E-1AE0-E4213C36B83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3498" y="197373"/>
            <a:ext cx="1964463" cy="609473"/>
          </a:xfrm>
          <a:prstGeom prst="rect">
            <a:avLst/>
          </a:prstGeom>
        </p:spPr>
      </p:pic>
      <p:sp>
        <p:nvSpPr>
          <p:cNvPr id="7" name="CuadroTexto 6">
            <a:extLst>
              <a:ext uri="{FF2B5EF4-FFF2-40B4-BE49-F238E27FC236}">
                <a16:creationId xmlns:a16="http://schemas.microsoft.com/office/drawing/2014/main" id="{5B228CF7-52AC-B30F-F9A2-73F691B3A41B}"/>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
        <p:nvSpPr>
          <p:cNvPr id="2" name="Rectángulo 33">
            <a:extLst>
              <a:ext uri="{FF2B5EF4-FFF2-40B4-BE49-F238E27FC236}">
                <a16:creationId xmlns:a16="http://schemas.microsoft.com/office/drawing/2014/main" id="{CD7DDBEA-696C-F8B8-8413-F2F25CD3EF4A}"/>
              </a:ext>
            </a:extLst>
          </p:cNvPr>
          <p:cNvSpPr/>
          <p:nvPr userDrawn="1"/>
        </p:nvSpPr>
        <p:spPr>
          <a:xfrm>
            <a:off x="8069853" y="1399309"/>
            <a:ext cx="4125896" cy="76154"/>
          </a:xfrm>
          <a:prstGeom prst="rect">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53964092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Rectángulo 19">
            <a:extLst>
              <a:ext uri="{FF2B5EF4-FFF2-40B4-BE49-F238E27FC236}">
                <a16:creationId xmlns:a16="http://schemas.microsoft.com/office/drawing/2014/main" id="{A206CD2E-8A9D-4AAD-CAF3-40BBB241357D}"/>
              </a:ext>
            </a:extLst>
          </p:cNvPr>
          <p:cNvSpPr/>
          <p:nvPr userDrawn="1"/>
        </p:nvSpPr>
        <p:spPr>
          <a:xfrm>
            <a:off x="5927150" y="2685520"/>
            <a:ext cx="6264850" cy="4172480"/>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Rectángulo 14">
            <a:extLst>
              <a:ext uri="{FF2B5EF4-FFF2-40B4-BE49-F238E27FC236}">
                <a16:creationId xmlns:a16="http://schemas.microsoft.com/office/drawing/2014/main" id="{B2026A2F-6BC0-D52C-B375-DEB02A30EF37}"/>
              </a:ext>
            </a:extLst>
          </p:cNvPr>
          <p:cNvSpPr/>
          <p:nvPr userDrawn="1"/>
        </p:nvSpPr>
        <p:spPr>
          <a:xfrm>
            <a:off x="-1" y="0"/>
            <a:ext cx="5927151" cy="2685521"/>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Rectángulo 33">
            <a:extLst>
              <a:ext uri="{FF2B5EF4-FFF2-40B4-BE49-F238E27FC236}">
                <a16:creationId xmlns:a16="http://schemas.microsoft.com/office/drawing/2014/main" id="{8803AA5E-DD0E-4666-E19C-8E85F06CC5DA}"/>
              </a:ext>
            </a:extLst>
          </p:cNvPr>
          <p:cNvSpPr/>
          <p:nvPr/>
        </p:nvSpPr>
        <p:spPr>
          <a:xfrm>
            <a:off x="8069853" y="2685519"/>
            <a:ext cx="4125896" cy="76154"/>
          </a:xfrm>
          <a:prstGeom prst="rect">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1" name="Picture Placeholder 18">
            <a:extLst>
              <a:ext uri="{FF2B5EF4-FFF2-40B4-BE49-F238E27FC236}">
                <a16:creationId xmlns:a16="http://schemas.microsoft.com/office/drawing/2014/main" id="{A8C273E2-F31A-C988-776B-1F0C6E7E0CC8}"/>
              </a:ext>
            </a:extLst>
          </p:cNvPr>
          <p:cNvSpPr>
            <a:spLocks noGrp="1"/>
          </p:cNvSpPr>
          <p:nvPr userDrawn="1">
            <p:ph type="pic" sz="quarter" idx="10" hasCustomPrompt="1"/>
          </p:nvPr>
        </p:nvSpPr>
        <p:spPr>
          <a:xfrm>
            <a:off x="5930900" y="0"/>
            <a:ext cx="6261100" cy="2685518"/>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pic>
        <p:nvPicPr>
          <p:cNvPr id="6" name="Gráfico 5">
            <a:extLst>
              <a:ext uri="{FF2B5EF4-FFF2-40B4-BE49-F238E27FC236}">
                <a16:creationId xmlns:a16="http://schemas.microsoft.com/office/drawing/2014/main" id="{3C4DADA1-D435-723E-1AE0-E4213C36B83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3498" y="197373"/>
            <a:ext cx="1964463" cy="609473"/>
          </a:xfrm>
          <a:prstGeom prst="rect">
            <a:avLst/>
          </a:prstGeom>
        </p:spPr>
      </p:pic>
      <p:sp>
        <p:nvSpPr>
          <p:cNvPr id="7" name="CuadroTexto 6">
            <a:extLst>
              <a:ext uri="{FF2B5EF4-FFF2-40B4-BE49-F238E27FC236}">
                <a16:creationId xmlns:a16="http://schemas.microsoft.com/office/drawing/2014/main" id="{5B228CF7-52AC-B30F-F9A2-73F691B3A41B}"/>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46271075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Rectángulo 17">
            <a:extLst>
              <a:ext uri="{FF2B5EF4-FFF2-40B4-BE49-F238E27FC236}">
                <a16:creationId xmlns:a16="http://schemas.microsoft.com/office/drawing/2014/main" id="{4420C9D2-EDA4-3F17-D992-E0AFD22DC734}"/>
              </a:ext>
            </a:extLst>
          </p:cNvPr>
          <p:cNvSpPr/>
          <p:nvPr userDrawn="1"/>
        </p:nvSpPr>
        <p:spPr>
          <a:xfrm>
            <a:off x="8282866" y="3093870"/>
            <a:ext cx="3909135" cy="3764130"/>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Rectángulo 14">
            <a:extLst>
              <a:ext uri="{FF2B5EF4-FFF2-40B4-BE49-F238E27FC236}">
                <a16:creationId xmlns:a16="http://schemas.microsoft.com/office/drawing/2014/main" id="{1592D172-631A-31B8-DDA3-CFDD860065FF}"/>
              </a:ext>
            </a:extLst>
          </p:cNvPr>
          <p:cNvSpPr/>
          <p:nvPr userDrawn="1"/>
        </p:nvSpPr>
        <p:spPr>
          <a:xfrm>
            <a:off x="0" y="2155800"/>
            <a:ext cx="12192000" cy="938074"/>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Picture Placeholder 17">
            <a:extLst>
              <a:ext uri="{FF2B5EF4-FFF2-40B4-BE49-F238E27FC236}">
                <a16:creationId xmlns:a16="http://schemas.microsoft.com/office/drawing/2014/main" id="{1093CFF8-6597-61AE-EEEC-6DB600755619}"/>
              </a:ext>
            </a:extLst>
          </p:cNvPr>
          <p:cNvSpPr>
            <a:spLocks noGrp="1"/>
          </p:cNvSpPr>
          <p:nvPr>
            <p:ph type="pic" sz="quarter" idx="10" hasCustomPrompt="1"/>
          </p:nvPr>
        </p:nvSpPr>
        <p:spPr>
          <a:xfrm>
            <a:off x="0" y="1"/>
            <a:ext cx="12192000" cy="2153507"/>
          </a:xfrm>
          <a:prstGeom prst="rect">
            <a:avLst/>
          </a:prstGeom>
          <a:solidFill>
            <a:schemeClr val="bg2"/>
          </a:solidFill>
        </p:spPr>
        <p:txBody>
          <a:bodyPr anchor="ctr"/>
          <a:lstStyle>
            <a:lvl1pPr marL="0" indent="0" algn="ctr">
              <a:buNone/>
              <a:defRPr>
                <a:solidFill>
                  <a:schemeClr val="bg1"/>
                </a:solidFill>
              </a:defRPr>
            </a:lvl1pPr>
          </a:lstStyle>
          <a:p>
            <a:r>
              <a:rPr lang="es-ES_tradnl"/>
              <a:t>Arrastra la foto de portada </a:t>
            </a:r>
            <a:br>
              <a:rPr lang="es-ES_tradnl"/>
            </a:br>
            <a:r>
              <a:rPr lang="es-ES_tradnl"/>
              <a:t>en este espacio</a:t>
            </a:r>
          </a:p>
        </p:txBody>
      </p:sp>
      <p:grpSp>
        <p:nvGrpSpPr>
          <p:cNvPr id="11" name="Grupo 6">
            <a:extLst>
              <a:ext uri="{FF2B5EF4-FFF2-40B4-BE49-F238E27FC236}">
                <a16:creationId xmlns:a16="http://schemas.microsoft.com/office/drawing/2014/main" id="{58E0F4BB-003F-FD26-E44E-12978650958E}"/>
              </a:ext>
            </a:extLst>
          </p:cNvPr>
          <p:cNvGrpSpPr/>
          <p:nvPr userDrawn="1"/>
        </p:nvGrpSpPr>
        <p:grpSpPr>
          <a:xfrm flipH="1" flipV="1">
            <a:off x="-10439" y="3095504"/>
            <a:ext cx="3007077" cy="63203"/>
            <a:chOff x="9194759" y="2233941"/>
            <a:chExt cx="3007077" cy="73237"/>
          </a:xfrm>
          <a:solidFill>
            <a:srgbClr val="4472C4"/>
          </a:solidFill>
        </p:grpSpPr>
        <p:sp>
          <p:nvSpPr>
            <p:cNvPr id="12" name="Rectángulo 7">
              <a:extLst>
                <a:ext uri="{FF2B5EF4-FFF2-40B4-BE49-F238E27FC236}">
                  <a16:creationId xmlns:a16="http://schemas.microsoft.com/office/drawing/2014/main" id="{CEA51427-3F93-C214-66B8-EC2D48424FF7}"/>
                </a:ext>
              </a:extLst>
            </p:cNvPr>
            <p:cNvSpPr/>
            <p:nvPr/>
          </p:nvSpPr>
          <p:spPr>
            <a:xfrm flipH="1" flipV="1">
              <a:off x="9267996" y="2234710"/>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Triángulo rectángulo 8">
              <a:extLst>
                <a:ext uri="{FF2B5EF4-FFF2-40B4-BE49-F238E27FC236}">
                  <a16:creationId xmlns:a16="http://schemas.microsoft.com/office/drawing/2014/main" id="{C39B07CA-2F87-28B0-4624-5421C0345527}"/>
                </a:ext>
              </a:extLst>
            </p:cNvPr>
            <p:cNvSpPr/>
            <p:nvPr/>
          </p:nvSpPr>
          <p:spPr>
            <a:xfrm rot="10800000" flipV="1">
              <a:off x="9194759" y="2233941"/>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sp>
        <p:nvSpPr>
          <p:cNvPr id="6" name="CuadroTexto 5">
            <a:extLst>
              <a:ext uri="{FF2B5EF4-FFF2-40B4-BE49-F238E27FC236}">
                <a16:creationId xmlns:a16="http://schemas.microsoft.com/office/drawing/2014/main" id="{74354C9D-DDCE-06E5-7C77-D042A91E9CD3}"/>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277512248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2" name="Rectángulo 1035">
            <a:extLst>
              <a:ext uri="{FF2B5EF4-FFF2-40B4-BE49-F238E27FC236}">
                <a16:creationId xmlns:a16="http://schemas.microsoft.com/office/drawing/2014/main" id="{BA0B6167-85BA-91C7-F466-243BF031E211}"/>
              </a:ext>
            </a:extLst>
          </p:cNvPr>
          <p:cNvSpPr/>
          <p:nvPr userDrawn="1"/>
        </p:nvSpPr>
        <p:spPr>
          <a:xfrm>
            <a:off x="6173919" y="1706163"/>
            <a:ext cx="6018081" cy="5151837"/>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Rectángulo 9">
            <a:extLst>
              <a:ext uri="{FF2B5EF4-FFF2-40B4-BE49-F238E27FC236}">
                <a16:creationId xmlns:a16="http://schemas.microsoft.com/office/drawing/2014/main" id="{79CDE85A-9DBC-85DB-3877-41AFA43E8641}"/>
              </a:ext>
            </a:extLst>
          </p:cNvPr>
          <p:cNvSpPr/>
          <p:nvPr userDrawn="1"/>
        </p:nvSpPr>
        <p:spPr>
          <a:xfrm>
            <a:off x="-7450" y="0"/>
            <a:ext cx="12199450" cy="6858000"/>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Rectángulo 11">
            <a:extLst>
              <a:ext uri="{FF2B5EF4-FFF2-40B4-BE49-F238E27FC236}">
                <a16:creationId xmlns:a16="http://schemas.microsoft.com/office/drawing/2014/main" id="{B48E4A79-2D58-EB0A-6734-198D6AFF9CCB}"/>
              </a:ext>
            </a:extLst>
          </p:cNvPr>
          <p:cNvSpPr/>
          <p:nvPr userDrawn="1"/>
        </p:nvSpPr>
        <p:spPr>
          <a:xfrm>
            <a:off x="-28576" y="1808252"/>
            <a:ext cx="4183467" cy="504974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3" name="Rectángulo 12">
            <a:extLst>
              <a:ext uri="{FF2B5EF4-FFF2-40B4-BE49-F238E27FC236}">
                <a16:creationId xmlns:a16="http://schemas.microsoft.com/office/drawing/2014/main" id="{57C70A2C-199A-8F58-6BC2-C8C271EE1E82}"/>
              </a:ext>
            </a:extLst>
          </p:cNvPr>
          <p:cNvSpPr/>
          <p:nvPr userDrawn="1"/>
        </p:nvSpPr>
        <p:spPr>
          <a:xfrm>
            <a:off x="4146442" y="1808252"/>
            <a:ext cx="4092013" cy="5049748"/>
          </a:xfrm>
          <a:prstGeom prst="rect">
            <a:avLst/>
          </a:prstGeom>
          <a:solidFill>
            <a:srgbClr val="DBE4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7" name="Gráfico 6">
            <a:extLst>
              <a:ext uri="{FF2B5EF4-FFF2-40B4-BE49-F238E27FC236}">
                <a16:creationId xmlns:a16="http://schemas.microsoft.com/office/drawing/2014/main" id="{97407CE9-CD87-96BC-17D6-DD6012E254C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3498" y="197373"/>
            <a:ext cx="1964463" cy="609473"/>
          </a:xfrm>
          <a:prstGeom prst="rect">
            <a:avLst/>
          </a:prstGeom>
        </p:spPr>
      </p:pic>
      <p:sp>
        <p:nvSpPr>
          <p:cNvPr id="8" name="CuadroTexto 7">
            <a:extLst>
              <a:ext uri="{FF2B5EF4-FFF2-40B4-BE49-F238E27FC236}">
                <a16:creationId xmlns:a16="http://schemas.microsoft.com/office/drawing/2014/main" id="{2EAEB95E-67D7-C722-F689-8EFFC769987C}"/>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
        <p:nvSpPr>
          <p:cNvPr id="3" name="Rectángulo 2">
            <a:extLst>
              <a:ext uri="{FF2B5EF4-FFF2-40B4-BE49-F238E27FC236}">
                <a16:creationId xmlns:a16="http://schemas.microsoft.com/office/drawing/2014/main" id="{C93F7D90-DE26-6218-3392-2212F4C94301}"/>
              </a:ext>
            </a:extLst>
          </p:cNvPr>
          <p:cNvSpPr/>
          <p:nvPr userDrawn="1"/>
        </p:nvSpPr>
        <p:spPr>
          <a:xfrm>
            <a:off x="8238455" y="1808252"/>
            <a:ext cx="4001284" cy="5049748"/>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6982551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 name="Rectángulo 1035">
            <a:extLst>
              <a:ext uri="{FF2B5EF4-FFF2-40B4-BE49-F238E27FC236}">
                <a16:creationId xmlns:a16="http://schemas.microsoft.com/office/drawing/2014/main" id="{BA0B6167-85BA-91C7-F466-243BF031E211}"/>
              </a:ext>
            </a:extLst>
          </p:cNvPr>
          <p:cNvSpPr/>
          <p:nvPr userDrawn="1"/>
        </p:nvSpPr>
        <p:spPr>
          <a:xfrm>
            <a:off x="6173919" y="1706163"/>
            <a:ext cx="6018081" cy="5151837"/>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Rectángulo 39">
            <a:extLst>
              <a:ext uri="{FF2B5EF4-FFF2-40B4-BE49-F238E27FC236}">
                <a16:creationId xmlns:a16="http://schemas.microsoft.com/office/drawing/2014/main" id="{BF8B9734-1035-1A9D-B8CE-9460A6FB812D}"/>
              </a:ext>
            </a:extLst>
          </p:cNvPr>
          <p:cNvSpPr/>
          <p:nvPr userDrawn="1"/>
        </p:nvSpPr>
        <p:spPr>
          <a:xfrm>
            <a:off x="6173919" y="0"/>
            <a:ext cx="6018081" cy="2496620"/>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Rectángulo 9">
            <a:extLst>
              <a:ext uri="{FF2B5EF4-FFF2-40B4-BE49-F238E27FC236}">
                <a16:creationId xmlns:a16="http://schemas.microsoft.com/office/drawing/2014/main" id="{79CDE85A-9DBC-85DB-3877-41AFA43E8641}"/>
              </a:ext>
            </a:extLst>
          </p:cNvPr>
          <p:cNvSpPr/>
          <p:nvPr userDrawn="1"/>
        </p:nvSpPr>
        <p:spPr>
          <a:xfrm>
            <a:off x="-7450" y="0"/>
            <a:ext cx="6181369" cy="6858000"/>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28" name="Grupo 3">
            <a:extLst>
              <a:ext uri="{FF2B5EF4-FFF2-40B4-BE49-F238E27FC236}">
                <a16:creationId xmlns:a16="http://schemas.microsoft.com/office/drawing/2014/main" id="{2C200EAD-B2D4-558F-8196-B7825E63DE6A}"/>
              </a:ext>
            </a:extLst>
          </p:cNvPr>
          <p:cNvGrpSpPr/>
          <p:nvPr userDrawn="1"/>
        </p:nvGrpSpPr>
        <p:grpSpPr>
          <a:xfrm rot="5400000" flipV="1">
            <a:off x="4639068" y="5322860"/>
            <a:ext cx="3007077" cy="63203"/>
            <a:chOff x="9194759" y="2233941"/>
            <a:chExt cx="3007077" cy="73237"/>
          </a:xfrm>
          <a:solidFill>
            <a:schemeClr val="bg1"/>
          </a:solidFill>
        </p:grpSpPr>
        <p:sp>
          <p:nvSpPr>
            <p:cNvPr id="29" name="Rectángulo 4">
              <a:extLst>
                <a:ext uri="{FF2B5EF4-FFF2-40B4-BE49-F238E27FC236}">
                  <a16:creationId xmlns:a16="http://schemas.microsoft.com/office/drawing/2014/main" id="{136F2DAF-841C-C418-343D-1C89CD09F047}"/>
                </a:ext>
              </a:extLst>
            </p:cNvPr>
            <p:cNvSpPr/>
            <p:nvPr/>
          </p:nvSpPr>
          <p:spPr>
            <a:xfrm flipH="1" flipV="1">
              <a:off x="9267996" y="2234710"/>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0" name="Triángulo rectángulo 5">
              <a:extLst>
                <a:ext uri="{FF2B5EF4-FFF2-40B4-BE49-F238E27FC236}">
                  <a16:creationId xmlns:a16="http://schemas.microsoft.com/office/drawing/2014/main" id="{076AFF41-21C3-0A2F-9EC0-EF6E2759B105}"/>
                </a:ext>
              </a:extLst>
            </p:cNvPr>
            <p:cNvSpPr/>
            <p:nvPr/>
          </p:nvSpPr>
          <p:spPr>
            <a:xfrm rot="10800000" flipV="1">
              <a:off x="9194759" y="2233941"/>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pic>
        <p:nvPicPr>
          <p:cNvPr id="5" name="Gráfico 4">
            <a:extLst>
              <a:ext uri="{FF2B5EF4-FFF2-40B4-BE49-F238E27FC236}">
                <a16:creationId xmlns:a16="http://schemas.microsoft.com/office/drawing/2014/main" id="{BDB810CE-2769-3DCA-E6C1-C520E3A6E53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3498" y="197373"/>
            <a:ext cx="1964463" cy="609473"/>
          </a:xfrm>
          <a:prstGeom prst="rect">
            <a:avLst/>
          </a:prstGeom>
        </p:spPr>
      </p:pic>
      <p:sp>
        <p:nvSpPr>
          <p:cNvPr id="8" name="CuadroTexto 7">
            <a:extLst>
              <a:ext uri="{FF2B5EF4-FFF2-40B4-BE49-F238E27FC236}">
                <a16:creationId xmlns:a16="http://schemas.microsoft.com/office/drawing/2014/main" id="{12A73A13-60C9-40A6-2E11-35F75296FAB2}"/>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428885996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2" name="Rectángulo 1035">
            <a:extLst>
              <a:ext uri="{FF2B5EF4-FFF2-40B4-BE49-F238E27FC236}">
                <a16:creationId xmlns:a16="http://schemas.microsoft.com/office/drawing/2014/main" id="{BA0B6167-85BA-91C7-F466-243BF031E211}"/>
              </a:ext>
            </a:extLst>
          </p:cNvPr>
          <p:cNvSpPr/>
          <p:nvPr userDrawn="1"/>
        </p:nvSpPr>
        <p:spPr>
          <a:xfrm>
            <a:off x="6173919" y="1"/>
            <a:ext cx="6018081" cy="6858000"/>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Rectángulo 9">
            <a:extLst>
              <a:ext uri="{FF2B5EF4-FFF2-40B4-BE49-F238E27FC236}">
                <a16:creationId xmlns:a16="http://schemas.microsoft.com/office/drawing/2014/main" id="{79CDE85A-9DBC-85DB-3877-41AFA43E8641}"/>
              </a:ext>
            </a:extLst>
          </p:cNvPr>
          <p:cNvSpPr/>
          <p:nvPr userDrawn="1"/>
        </p:nvSpPr>
        <p:spPr>
          <a:xfrm>
            <a:off x="-7450" y="0"/>
            <a:ext cx="6181369" cy="6858000"/>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28" name="Grupo 3">
            <a:extLst>
              <a:ext uri="{FF2B5EF4-FFF2-40B4-BE49-F238E27FC236}">
                <a16:creationId xmlns:a16="http://schemas.microsoft.com/office/drawing/2014/main" id="{2C200EAD-B2D4-558F-8196-B7825E63DE6A}"/>
              </a:ext>
            </a:extLst>
          </p:cNvPr>
          <p:cNvGrpSpPr/>
          <p:nvPr userDrawn="1"/>
        </p:nvGrpSpPr>
        <p:grpSpPr>
          <a:xfrm rot="5400000" flipV="1">
            <a:off x="4639068" y="5322860"/>
            <a:ext cx="3007077" cy="63203"/>
            <a:chOff x="9194759" y="2233941"/>
            <a:chExt cx="3007077" cy="73237"/>
          </a:xfrm>
          <a:solidFill>
            <a:schemeClr val="bg1"/>
          </a:solidFill>
        </p:grpSpPr>
        <p:sp>
          <p:nvSpPr>
            <p:cNvPr id="29" name="Rectángulo 4">
              <a:extLst>
                <a:ext uri="{FF2B5EF4-FFF2-40B4-BE49-F238E27FC236}">
                  <a16:creationId xmlns:a16="http://schemas.microsoft.com/office/drawing/2014/main" id="{136F2DAF-841C-C418-343D-1C89CD09F047}"/>
                </a:ext>
              </a:extLst>
            </p:cNvPr>
            <p:cNvSpPr/>
            <p:nvPr/>
          </p:nvSpPr>
          <p:spPr>
            <a:xfrm flipH="1" flipV="1">
              <a:off x="9267996" y="2234710"/>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0" name="Triángulo rectángulo 5">
              <a:extLst>
                <a:ext uri="{FF2B5EF4-FFF2-40B4-BE49-F238E27FC236}">
                  <a16:creationId xmlns:a16="http://schemas.microsoft.com/office/drawing/2014/main" id="{076AFF41-21C3-0A2F-9EC0-EF6E2759B105}"/>
                </a:ext>
              </a:extLst>
            </p:cNvPr>
            <p:cNvSpPr/>
            <p:nvPr/>
          </p:nvSpPr>
          <p:spPr>
            <a:xfrm rot="10800000" flipV="1">
              <a:off x="9194759" y="2233941"/>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pic>
        <p:nvPicPr>
          <p:cNvPr id="7" name="Gráfico 6">
            <a:extLst>
              <a:ext uri="{FF2B5EF4-FFF2-40B4-BE49-F238E27FC236}">
                <a16:creationId xmlns:a16="http://schemas.microsoft.com/office/drawing/2014/main" id="{3906FDC1-9B99-28B4-1F62-56D20B69A27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
        <p:nvSpPr>
          <p:cNvPr id="8" name="CuadroTexto 7">
            <a:extLst>
              <a:ext uri="{FF2B5EF4-FFF2-40B4-BE49-F238E27FC236}">
                <a16:creationId xmlns:a16="http://schemas.microsoft.com/office/drawing/2014/main" id="{7AC93C52-EEBC-49B5-FF3C-FBAB735F01B6}"/>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178549892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2" name="Rectángulo 1035">
            <a:extLst>
              <a:ext uri="{FF2B5EF4-FFF2-40B4-BE49-F238E27FC236}">
                <a16:creationId xmlns:a16="http://schemas.microsoft.com/office/drawing/2014/main" id="{BA0B6167-85BA-91C7-F466-243BF031E211}"/>
              </a:ext>
            </a:extLst>
          </p:cNvPr>
          <p:cNvSpPr/>
          <p:nvPr userDrawn="1"/>
        </p:nvSpPr>
        <p:spPr>
          <a:xfrm>
            <a:off x="6173919" y="1"/>
            <a:ext cx="6018081" cy="4055163"/>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Rectángulo 9">
            <a:extLst>
              <a:ext uri="{FF2B5EF4-FFF2-40B4-BE49-F238E27FC236}">
                <a16:creationId xmlns:a16="http://schemas.microsoft.com/office/drawing/2014/main" id="{79CDE85A-9DBC-85DB-3877-41AFA43E8641}"/>
              </a:ext>
            </a:extLst>
          </p:cNvPr>
          <p:cNvSpPr/>
          <p:nvPr userDrawn="1"/>
        </p:nvSpPr>
        <p:spPr>
          <a:xfrm>
            <a:off x="-7450" y="0"/>
            <a:ext cx="6181369" cy="6858000"/>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28" name="Grupo 3">
            <a:extLst>
              <a:ext uri="{FF2B5EF4-FFF2-40B4-BE49-F238E27FC236}">
                <a16:creationId xmlns:a16="http://schemas.microsoft.com/office/drawing/2014/main" id="{2C200EAD-B2D4-558F-8196-B7825E63DE6A}"/>
              </a:ext>
            </a:extLst>
          </p:cNvPr>
          <p:cNvGrpSpPr/>
          <p:nvPr userDrawn="1"/>
        </p:nvGrpSpPr>
        <p:grpSpPr>
          <a:xfrm rot="5400000" flipV="1">
            <a:off x="4639068" y="5322860"/>
            <a:ext cx="3007077" cy="63203"/>
            <a:chOff x="9194759" y="2233941"/>
            <a:chExt cx="3007077" cy="73237"/>
          </a:xfrm>
          <a:solidFill>
            <a:srgbClr val="FFC000"/>
          </a:solidFill>
        </p:grpSpPr>
        <p:sp>
          <p:nvSpPr>
            <p:cNvPr id="29" name="Rectángulo 4">
              <a:extLst>
                <a:ext uri="{FF2B5EF4-FFF2-40B4-BE49-F238E27FC236}">
                  <a16:creationId xmlns:a16="http://schemas.microsoft.com/office/drawing/2014/main" id="{136F2DAF-841C-C418-343D-1C89CD09F047}"/>
                </a:ext>
              </a:extLst>
            </p:cNvPr>
            <p:cNvSpPr/>
            <p:nvPr/>
          </p:nvSpPr>
          <p:spPr>
            <a:xfrm flipH="1" flipV="1">
              <a:off x="9267996" y="2234710"/>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0" name="Triángulo rectángulo 5">
              <a:extLst>
                <a:ext uri="{FF2B5EF4-FFF2-40B4-BE49-F238E27FC236}">
                  <a16:creationId xmlns:a16="http://schemas.microsoft.com/office/drawing/2014/main" id="{076AFF41-21C3-0A2F-9EC0-EF6E2759B105}"/>
                </a:ext>
              </a:extLst>
            </p:cNvPr>
            <p:cNvSpPr/>
            <p:nvPr/>
          </p:nvSpPr>
          <p:spPr>
            <a:xfrm rot="10800000" flipV="1">
              <a:off x="9194759" y="2233941"/>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pic>
        <p:nvPicPr>
          <p:cNvPr id="3" name="Gráfico 2">
            <a:extLst>
              <a:ext uri="{FF2B5EF4-FFF2-40B4-BE49-F238E27FC236}">
                <a16:creationId xmlns:a16="http://schemas.microsoft.com/office/drawing/2014/main" id="{B8B7C525-1249-4AAA-1965-FEBBDEAC5BB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
        <p:nvSpPr>
          <p:cNvPr id="5" name="CuadroTexto 4">
            <a:extLst>
              <a:ext uri="{FF2B5EF4-FFF2-40B4-BE49-F238E27FC236}">
                <a16:creationId xmlns:a16="http://schemas.microsoft.com/office/drawing/2014/main" id="{5555138A-8A60-6E41-1413-24D08988EDBF}"/>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308420028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2" name="Rectángulo 1035">
            <a:extLst>
              <a:ext uri="{FF2B5EF4-FFF2-40B4-BE49-F238E27FC236}">
                <a16:creationId xmlns:a16="http://schemas.microsoft.com/office/drawing/2014/main" id="{BA0B6167-85BA-91C7-F466-243BF031E211}"/>
              </a:ext>
            </a:extLst>
          </p:cNvPr>
          <p:cNvSpPr/>
          <p:nvPr userDrawn="1"/>
        </p:nvSpPr>
        <p:spPr>
          <a:xfrm>
            <a:off x="6173919" y="1"/>
            <a:ext cx="6018081" cy="4052662"/>
          </a:xfrm>
          <a:prstGeom prst="rect">
            <a:avLst/>
          </a:prstGeom>
          <a:solidFill>
            <a:srgbClr val="0000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Rectángulo 9">
            <a:extLst>
              <a:ext uri="{FF2B5EF4-FFF2-40B4-BE49-F238E27FC236}">
                <a16:creationId xmlns:a16="http://schemas.microsoft.com/office/drawing/2014/main" id="{79CDE85A-9DBC-85DB-3877-41AFA43E8641}"/>
              </a:ext>
            </a:extLst>
          </p:cNvPr>
          <p:cNvSpPr/>
          <p:nvPr userDrawn="1"/>
        </p:nvSpPr>
        <p:spPr>
          <a:xfrm>
            <a:off x="-7450" y="0"/>
            <a:ext cx="6181369" cy="6858000"/>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7" name="Gráfico 2">
            <a:extLst>
              <a:ext uri="{FF2B5EF4-FFF2-40B4-BE49-F238E27FC236}">
                <a16:creationId xmlns:a16="http://schemas.microsoft.com/office/drawing/2014/main" id="{7F1F07C5-8B01-6F06-E801-9FF68D254FF3}"/>
              </a:ext>
            </a:extLst>
          </p:cNvPr>
          <p:cNvPicPr>
            <a:picLocks noChangeAspect="1"/>
          </p:cNvPicPr>
          <p:nvPr userDrawn="1"/>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0303689" y="268595"/>
            <a:ext cx="1552330" cy="369602"/>
          </a:xfrm>
          <a:prstGeom prst="rect">
            <a:avLst/>
          </a:prstGeom>
        </p:spPr>
      </p:pic>
      <p:grpSp>
        <p:nvGrpSpPr>
          <p:cNvPr id="28" name="Grupo 3">
            <a:extLst>
              <a:ext uri="{FF2B5EF4-FFF2-40B4-BE49-F238E27FC236}">
                <a16:creationId xmlns:a16="http://schemas.microsoft.com/office/drawing/2014/main" id="{2C200EAD-B2D4-558F-8196-B7825E63DE6A}"/>
              </a:ext>
            </a:extLst>
          </p:cNvPr>
          <p:cNvGrpSpPr/>
          <p:nvPr userDrawn="1"/>
        </p:nvGrpSpPr>
        <p:grpSpPr>
          <a:xfrm rot="5400000" flipV="1">
            <a:off x="4639068" y="5322860"/>
            <a:ext cx="3007077" cy="63203"/>
            <a:chOff x="9194759" y="2233941"/>
            <a:chExt cx="3007077" cy="73237"/>
          </a:xfrm>
          <a:solidFill>
            <a:srgbClr val="FFC000"/>
          </a:solidFill>
        </p:grpSpPr>
        <p:sp>
          <p:nvSpPr>
            <p:cNvPr id="29" name="Rectángulo 4">
              <a:extLst>
                <a:ext uri="{FF2B5EF4-FFF2-40B4-BE49-F238E27FC236}">
                  <a16:creationId xmlns:a16="http://schemas.microsoft.com/office/drawing/2014/main" id="{136F2DAF-841C-C418-343D-1C89CD09F047}"/>
                </a:ext>
              </a:extLst>
            </p:cNvPr>
            <p:cNvSpPr/>
            <p:nvPr/>
          </p:nvSpPr>
          <p:spPr>
            <a:xfrm flipH="1" flipV="1">
              <a:off x="9267996" y="2234710"/>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0" name="Triángulo rectángulo 5">
              <a:extLst>
                <a:ext uri="{FF2B5EF4-FFF2-40B4-BE49-F238E27FC236}">
                  <a16:creationId xmlns:a16="http://schemas.microsoft.com/office/drawing/2014/main" id="{076AFF41-21C3-0A2F-9EC0-EF6E2759B105}"/>
                </a:ext>
              </a:extLst>
            </p:cNvPr>
            <p:cNvSpPr/>
            <p:nvPr/>
          </p:nvSpPr>
          <p:spPr>
            <a:xfrm rot="10800000" flipV="1">
              <a:off x="9194759" y="2233941"/>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sp>
        <p:nvSpPr>
          <p:cNvPr id="9" name="Marcador de posición de imagen 8">
            <a:extLst>
              <a:ext uri="{FF2B5EF4-FFF2-40B4-BE49-F238E27FC236}">
                <a16:creationId xmlns:a16="http://schemas.microsoft.com/office/drawing/2014/main" id="{822F580F-C10F-BC5A-8F28-D7118A3E53B7}"/>
              </a:ext>
            </a:extLst>
          </p:cNvPr>
          <p:cNvSpPr>
            <a:spLocks noGrp="1"/>
          </p:cNvSpPr>
          <p:nvPr>
            <p:ph type="pic" sz="quarter" idx="10"/>
          </p:nvPr>
        </p:nvSpPr>
        <p:spPr>
          <a:xfrm>
            <a:off x="6173546" y="1"/>
            <a:ext cx="6018454" cy="4052662"/>
          </a:xfrm>
          <a:custGeom>
            <a:avLst/>
            <a:gdLst>
              <a:gd name="connsiteX0" fmla="*/ 0 w 6083900"/>
              <a:gd name="connsiteY0" fmla="*/ 0 h 4052662"/>
              <a:gd name="connsiteX1" fmla="*/ 6083900 w 6083900"/>
              <a:gd name="connsiteY1" fmla="*/ 0 h 4052662"/>
              <a:gd name="connsiteX2" fmla="*/ 6083900 w 6083900"/>
              <a:gd name="connsiteY2" fmla="*/ 4052662 h 4052662"/>
              <a:gd name="connsiteX3" fmla="*/ 0 w 6083900"/>
              <a:gd name="connsiteY3" fmla="*/ 4052662 h 4052662"/>
            </a:gdLst>
            <a:ahLst/>
            <a:cxnLst>
              <a:cxn ang="0">
                <a:pos x="connsiteX0" y="connsiteY0"/>
              </a:cxn>
              <a:cxn ang="0">
                <a:pos x="connsiteX1" y="connsiteY1"/>
              </a:cxn>
              <a:cxn ang="0">
                <a:pos x="connsiteX2" y="connsiteY2"/>
              </a:cxn>
              <a:cxn ang="0">
                <a:pos x="connsiteX3" y="connsiteY3"/>
              </a:cxn>
            </a:cxnLst>
            <a:rect l="l" t="t" r="r" b="b"/>
            <a:pathLst>
              <a:path w="6083900" h="4052662">
                <a:moveTo>
                  <a:pt x="0" y="0"/>
                </a:moveTo>
                <a:lnTo>
                  <a:pt x="6083900" y="0"/>
                </a:lnTo>
                <a:lnTo>
                  <a:pt x="6083900" y="4052662"/>
                </a:lnTo>
                <a:lnTo>
                  <a:pt x="0" y="4052662"/>
                </a:lnTo>
                <a:close/>
              </a:path>
            </a:pathLst>
          </a:custGeom>
        </p:spPr>
        <p:txBody>
          <a:bodyPr wrap="square">
            <a:noAutofit/>
          </a:bodyPr>
          <a:lstStyle>
            <a:lvl1pPr>
              <a:defRPr>
                <a:solidFill>
                  <a:schemeClr val="bg1"/>
                </a:solidFill>
              </a:defRPr>
            </a:lvl1pPr>
          </a:lstStyle>
          <a:p>
            <a:endParaRPr lang="es-ES_tradnl"/>
          </a:p>
        </p:txBody>
      </p:sp>
      <p:sp>
        <p:nvSpPr>
          <p:cNvPr id="7" name="CuadroTexto 6">
            <a:extLst>
              <a:ext uri="{FF2B5EF4-FFF2-40B4-BE49-F238E27FC236}">
                <a16:creationId xmlns:a16="http://schemas.microsoft.com/office/drawing/2014/main" id="{239CDD19-AB21-3D20-1EF2-C3CED6997031}"/>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5994785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30286F91-ABCC-3830-1E75-0AFDC4B92D9E}"/>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268069786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6" name="Picture Placeholder 18">
            <a:extLst>
              <a:ext uri="{FF2B5EF4-FFF2-40B4-BE49-F238E27FC236}">
                <a16:creationId xmlns:a16="http://schemas.microsoft.com/office/drawing/2014/main" id="{7922D92B-D703-E109-EEBC-E3432E3E0888}"/>
              </a:ext>
            </a:extLst>
          </p:cNvPr>
          <p:cNvSpPr>
            <a:spLocks noGrp="1"/>
          </p:cNvSpPr>
          <p:nvPr>
            <p:ph type="pic" sz="quarter" idx="10" hasCustomPrompt="1"/>
          </p:nvPr>
        </p:nvSpPr>
        <p:spPr>
          <a:xfrm>
            <a:off x="0" y="0"/>
            <a:ext cx="6096000" cy="6858000"/>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sp>
        <p:nvSpPr>
          <p:cNvPr id="4" name="Rectángulo 15">
            <a:extLst>
              <a:ext uri="{FF2B5EF4-FFF2-40B4-BE49-F238E27FC236}">
                <a16:creationId xmlns:a16="http://schemas.microsoft.com/office/drawing/2014/main" id="{39C99C62-3970-EE3C-2911-848C99505CF3}"/>
              </a:ext>
            </a:extLst>
          </p:cNvPr>
          <p:cNvSpPr/>
          <p:nvPr userDrawn="1"/>
        </p:nvSpPr>
        <p:spPr>
          <a:xfrm>
            <a:off x="6096000" y="4829175"/>
            <a:ext cx="6096000" cy="2028826"/>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Rectángulo 13">
            <a:extLst>
              <a:ext uri="{FF2B5EF4-FFF2-40B4-BE49-F238E27FC236}">
                <a16:creationId xmlns:a16="http://schemas.microsoft.com/office/drawing/2014/main" id="{D9AD6C26-D99E-1850-CE96-55BF44DA2F8A}"/>
              </a:ext>
            </a:extLst>
          </p:cNvPr>
          <p:cNvSpPr/>
          <p:nvPr userDrawn="1"/>
        </p:nvSpPr>
        <p:spPr>
          <a:xfrm>
            <a:off x="6096000" y="0"/>
            <a:ext cx="6096000" cy="2686079"/>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8" name="Gráfico 7">
            <a:extLst>
              <a:ext uri="{FF2B5EF4-FFF2-40B4-BE49-F238E27FC236}">
                <a16:creationId xmlns:a16="http://schemas.microsoft.com/office/drawing/2014/main" id="{1BA2F6EA-4E00-A82C-5FCC-2F9B49F951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3498" y="197373"/>
            <a:ext cx="1964463" cy="609473"/>
          </a:xfrm>
          <a:prstGeom prst="rect">
            <a:avLst/>
          </a:prstGeom>
        </p:spPr>
      </p:pic>
    </p:spTree>
    <p:extLst>
      <p:ext uri="{BB962C8B-B14F-4D97-AF65-F5344CB8AC3E}">
        <p14:creationId xmlns:p14="http://schemas.microsoft.com/office/powerpoint/2010/main" val="9527384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49" name="Picture Placeholder 18">
            <a:extLst>
              <a:ext uri="{FF2B5EF4-FFF2-40B4-BE49-F238E27FC236}">
                <a16:creationId xmlns:a16="http://schemas.microsoft.com/office/drawing/2014/main" id="{BFD8CDC4-7C60-D93E-4457-751743E4D73C}"/>
              </a:ext>
            </a:extLst>
          </p:cNvPr>
          <p:cNvSpPr>
            <a:spLocks noGrp="1"/>
          </p:cNvSpPr>
          <p:nvPr>
            <p:ph type="pic" sz="quarter" idx="10" hasCustomPrompt="1"/>
          </p:nvPr>
        </p:nvSpPr>
        <p:spPr>
          <a:xfrm>
            <a:off x="0" y="0"/>
            <a:ext cx="12191998" cy="6858000"/>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spTree>
    <p:extLst>
      <p:ext uri="{BB962C8B-B14F-4D97-AF65-F5344CB8AC3E}">
        <p14:creationId xmlns:p14="http://schemas.microsoft.com/office/powerpoint/2010/main" val="217567431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14" name="Picture Placeholder 17">
            <a:extLst>
              <a:ext uri="{FF2B5EF4-FFF2-40B4-BE49-F238E27FC236}">
                <a16:creationId xmlns:a16="http://schemas.microsoft.com/office/drawing/2014/main" id="{096C3112-A91E-A613-EEE5-3F4DCC948AE8}"/>
              </a:ext>
            </a:extLst>
          </p:cNvPr>
          <p:cNvSpPr>
            <a:spLocks noGrp="1"/>
          </p:cNvSpPr>
          <p:nvPr>
            <p:ph type="pic" sz="quarter" idx="10" hasCustomPrompt="1"/>
          </p:nvPr>
        </p:nvSpPr>
        <p:spPr>
          <a:xfrm>
            <a:off x="0" y="0"/>
            <a:ext cx="12192000" cy="6858000"/>
          </a:xfrm>
          <a:prstGeom prst="rect">
            <a:avLst/>
          </a:prstGeom>
          <a:solidFill>
            <a:schemeClr val="bg2"/>
          </a:solidFill>
        </p:spPr>
        <p:txBody>
          <a:bodyPr anchor="ctr"/>
          <a:lstStyle>
            <a:lvl1pPr marL="0" indent="0" algn="ctr">
              <a:buNone/>
              <a:defRPr>
                <a:solidFill>
                  <a:schemeClr val="bg1"/>
                </a:solidFill>
              </a:defRPr>
            </a:lvl1pPr>
          </a:lstStyle>
          <a:p>
            <a:r>
              <a:rPr lang="es-ES_tradnl"/>
              <a:t>Arrastra la foto de portada </a:t>
            </a:r>
            <a:br>
              <a:rPr lang="es-ES_tradnl"/>
            </a:br>
            <a:r>
              <a:rPr lang="es-ES_tradnl"/>
              <a:t>en este espacio</a:t>
            </a:r>
          </a:p>
          <a:p>
            <a:endParaRPr lang="es-ES_tradnl"/>
          </a:p>
          <a:p>
            <a:endParaRPr lang="es-ES_tradnl"/>
          </a:p>
          <a:p>
            <a:endParaRPr lang="es-ES_tradnl"/>
          </a:p>
          <a:p>
            <a:endParaRPr lang="es-ES_tradnl"/>
          </a:p>
          <a:p>
            <a:endParaRPr lang="es-ES_tradnl"/>
          </a:p>
          <a:p>
            <a:endParaRPr lang="es-ES_tradnl"/>
          </a:p>
          <a:p>
            <a:endParaRPr lang="es-ES_tradnl"/>
          </a:p>
          <a:p>
            <a:endParaRPr lang="es-ES_tradnl"/>
          </a:p>
          <a:p>
            <a:endParaRPr lang="es-ES_tradnl"/>
          </a:p>
        </p:txBody>
      </p:sp>
      <p:sp>
        <p:nvSpPr>
          <p:cNvPr id="12" name="CuadroTexto 11">
            <a:extLst>
              <a:ext uri="{FF2B5EF4-FFF2-40B4-BE49-F238E27FC236}">
                <a16:creationId xmlns:a16="http://schemas.microsoft.com/office/drawing/2014/main" id="{70442FAA-B00A-A172-5BB2-F34CA54B0B99}"/>
              </a:ext>
            </a:extLst>
          </p:cNvPr>
          <p:cNvSpPr txBox="1"/>
          <p:nvPr userDrawn="1"/>
        </p:nvSpPr>
        <p:spPr>
          <a:xfrm>
            <a:off x="3341341" y="-247507"/>
            <a:ext cx="184731" cy="369332"/>
          </a:xfrm>
          <a:prstGeom prst="rect">
            <a:avLst/>
          </a:prstGeom>
          <a:noFill/>
        </p:spPr>
        <p:txBody>
          <a:bodyPr wrap="none" rtlCol="0">
            <a:spAutoFit/>
          </a:bodyPr>
          <a:lstStyle/>
          <a:p>
            <a:endParaRPr lang="es-CO"/>
          </a:p>
        </p:txBody>
      </p:sp>
    </p:spTree>
    <p:extLst>
      <p:ext uri="{BB962C8B-B14F-4D97-AF65-F5344CB8AC3E}">
        <p14:creationId xmlns:p14="http://schemas.microsoft.com/office/powerpoint/2010/main" val="182488041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89C9BC3D-A74F-9B3A-A341-0CE758523FAB}"/>
              </a:ext>
            </a:extLst>
          </p:cNvPr>
          <p:cNvSpPr/>
          <p:nvPr userDrawn="1"/>
        </p:nvSpPr>
        <p:spPr>
          <a:xfrm>
            <a:off x="0" y="6"/>
            <a:ext cx="12192001" cy="6857994"/>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Rectángulo 5">
            <a:extLst>
              <a:ext uri="{FF2B5EF4-FFF2-40B4-BE49-F238E27FC236}">
                <a16:creationId xmlns:a16="http://schemas.microsoft.com/office/drawing/2014/main" id="{4619F12C-A450-18F6-2870-A04E443582C8}"/>
              </a:ext>
            </a:extLst>
          </p:cNvPr>
          <p:cNvSpPr/>
          <p:nvPr userDrawn="1"/>
        </p:nvSpPr>
        <p:spPr>
          <a:xfrm>
            <a:off x="635603" y="1228213"/>
            <a:ext cx="3222414" cy="454693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7" name="Grupo 6">
            <a:extLst>
              <a:ext uri="{FF2B5EF4-FFF2-40B4-BE49-F238E27FC236}">
                <a16:creationId xmlns:a16="http://schemas.microsoft.com/office/drawing/2014/main" id="{5A675B66-24EB-AB1D-D007-3E2F6812FA2A}"/>
              </a:ext>
            </a:extLst>
          </p:cNvPr>
          <p:cNvGrpSpPr/>
          <p:nvPr userDrawn="1"/>
        </p:nvGrpSpPr>
        <p:grpSpPr>
          <a:xfrm rot="10800000">
            <a:off x="640886" y="1228213"/>
            <a:ext cx="3007077" cy="73237"/>
            <a:chOff x="9224750" y="2280956"/>
            <a:chExt cx="3007077" cy="73237"/>
          </a:xfrm>
          <a:solidFill>
            <a:schemeClr val="bg1"/>
          </a:solidFill>
        </p:grpSpPr>
        <p:sp>
          <p:nvSpPr>
            <p:cNvPr id="8" name="Rectángulo 7">
              <a:extLst>
                <a:ext uri="{FF2B5EF4-FFF2-40B4-BE49-F238E27FC236}">
                  <a16:creationId xmlns:a16="http://schemas.microsoft.com/office/drawing/2014/main" id="{67A93FAB-EA94-E4C4-778F-E7136D7D0784}"/>
                </a:ext>
              </a:extLst>
            </p:cNvPr>
            <p:cNvSpPr/>
            <p:nvPr/>
          </p:nvSpPr>
          <p:spPr>
            <a:xfrm flipH="1" flipV="1">
              <a:off x="9297987" y="2280956"/>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Triángulo rectángulo 8">
              <a:extLst>
                <a:ext uri="{FF2B5EF4-FFF2-40B4-BE49-F238E27FC236}">
                  <a16:creationId xmlns:a16="http://schemas.microsoft.com/office/drawing/2014/main" id="{D7922402-CC03-CAEE-1F27-0C961DD87A3A}"/>
                </a:ext>
              </a:extLst>
            </p:cNvPr>
            <p:cNvSpPr/>
            <p:nvPr/>
          </p:nvSpPr>
          <p:spPr>
            <a:xfrm rot="10800000" flipV="1">
              <a:off x="9224750" y="2280956"/>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sp>
        <p:nvSpPr>
          <p:cNvPr id="10" name="Rectángulo 9">
            <a:extLst>
              <a:ext uri="{FF2B5EF4-FFF2-40B4-BE49-F238E27FC236}">
                <a16:creationId xmlns:a16="http://schemas.microsoft.com/office/drawing/2014/main" id="{D8E1447F-531E-888B-9DF0-D47CB4E54AFE}"/>
              </a:ext>
            </a:extLst>
          </p:cNvPr>
          <p:cNvSpPr/>
          <p:nvPr userDrawn="1"/>
        </p:nvSpPr>
        <p:spPr>
          <a:xfrm>
            <a:off x="3856670" y="1228213"/>
            <a:ext cx="3222414" cy="4546937"/>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Rectángulo 13">
            <a:extLst>
              <a:ext uri="{FF2B5EF4-FFF2-40B4-BE49-F238E27FC236}">
                <a16:creationId xmlns:a16="http://schemas.microsoft.com/office/drawing/2014/main" id="{C5E27974-F472-50A9-8260-32E0180D0BD3}"/>
              </a:ext>
            </a:extLst>
          </p:cNvPr>
          <p:cNvSpPr/>
          <p:nvPr userDrawn="1"/>
        </p:nvSpPr>
        <p:spPr>
          <a:xfrm>
            <a:off x="7079084" y="1228213"/>
            <a:ext cx="4402423" cy="4546937"/>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16" name="Grupo 15">
            <a:extLst>
              <a:ext uri="{FF2B5EF4-FFF2-40B4-BE49-F238E27FC236}">
                <a16:creationId xmlns:a16="http://schemas.microsoft.com/office/drawing/2014/main" id="{526D9D39-0294-6F6A-F5AC-21C54DFED0DB}"/>
              </a:ext>
            </a:extLst>
          </p:cNvPr>
          <p:cNvGrpSpPr/>
          <p:nvPr userDrawn="1"/>
        </p:nvGrpSpPr>
        <p:grpSpPr>
          <a:xfrm>
            <a:off x="7079084" y="1557426"/>
            <a:ext cx="4231551" cy="3842004"/>
            <a:chOff x="7002218" y="1494812"/>
            <a:chExt cx="4260598" cy="3868377"/>
          </a:xfrm>
        </p:grpSpPr>
        <p:pic>
          <p:nvPicPr>
            <p:cNvPr id="17" name="Picture 6" descr="商品详情 - 【中国直邮】三只松鼠坚果能量棒 咖啡味 每日坚果休闲小吃健康网红混合零食 30g - image1">
              <a:extLst>
                <a:ext uri="{FF2B5EF4-FFF2-40B4-BE49-F238E27FC236}">
                  <a16:creationId xmlns:a16="http://schemas.microsoft.com/office/drawing/2014/main" id="{EA1DBB8A-8F99-1C73-BB9F-B68A6B4B61F9}"/>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9545518" y="1494813"/>
              <a:ext cx="1717298" cy="386837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中国直邮】三只松鼠坚果能量棒 咖啡味 每日坚果休闲小吃健康网红混合零食 30g">
              <a:extLst>
                <a:ext uri="{FF2B5EF4-FFF2-40B4-BE49-F238E27FC236}">
                  <a16:creationId xmlns:a16="http://schemas.microsoft.com/office/drawing/2014/main" id="{B3ED74D3-73A0-8FB9-92AD-F33170E16CDE}"/>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461"/>
            <a:stretch/>
          </p:blipFill>
          <p:spPr bwMode="auto">
            <a:xfrm>
              <a:off x="7002218" y="1494812"/>
              <a:ext cx="2560519" cy="386837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9" name="Grupo 18">
            <a:extLst>
              <a:ext uri="{FF2B5EF4-FFF2-40B4-BE49-F238E27FC236}">
                <a16:creationId xmlns:a16="http://schemas.microsoft.com/office/drawing/2014/main" id="{20536BDF-0708-4A25-7113-92BC0BCE2CD8}"/>
              </a:ext>
            </a:extLst>
          </p:cNvPr>
          <p:cNvGrpSpPr/>
          <p:nvPr userDrawn="1"/>
        </p:nvGrpSpPr>
        <p:grpSpPr>
          <a:xfrm rot="10800000" flipH="1">
            <a:off x="8473722" y="1230272"/>
            <a:ext cx="3007077" cy="73237"/>
            <a:chOff x="9224750" y="2280956"/>
            <a:chExt cx="3007077" cy="73237"/>
          </a:xfrm>
          <a:solidFill>
            <a:schemeClr val="bg1"/>
          </a:solidFill>
        </p:grpSpPr>
        <p:sp>
          <p:nvSpPr>
            <p:cNvPr id="20" name="Rectángulo 19">
              <a:extLst>
                <a:ext uri="{FF2B5EF4-FFF2-40B4-BE49-F238E27FC236}">
                  <a16:creationId xmlns:a16="http://schemas.microsoft.com/office/drawing/2014/main" id="{4C72EE60-6140-B9DD-671F-B5366C3D3EC8}"/>
                </a:ext>
              </a:extLst>
            </p:cNvPr>
            <p:cNvSpPr/>
            <p:nvPr/>
          </p:nvSpPr>
          <p:spPr>
            <a:xfrm flipH="1" flipV="1">
              <a:off x="9297987" y="2280956"/>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1" name="Triángulo rectángulo 20">
              <a:extLst>
                <a:ext uri="{FF2B5EF4-FFF2-40B4-BE49-F238E27FC236}">
                  <a16:creationId xmlns:a16="http://schemas.microsoft.com/office/drawing/2014/main" id="{67D07E5D-BA90-1379-A189-5A1C4152C415}"/>
                </a:ext>
              </a:extLst>
            </p:cNvPr>
            <p:cNvSpPr/>
            <p:nvPr/>
          </p:nvSpPr>
          <p:spPr>
            <a:xfrm rot="10800000" flipV="1">
              <a:off x="9224750" y="2280956"/>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sp>
        <p:nvSpPr>
          <p:cNvPr id="25" name="Picture Placeholder 18">
            <a:extLst>
              <a:ext uri="{FF2B5EF4-FFF2-40B4-BE49-F238E27FC236}">
                <a16:creationId xmlns:a16="http://schemas.microsoft.com/office/drawing/2014/main" id="{B1914B8B-F6BD-AAB9-04D3-286CB580776D}"/>
              </a:ext>
            </a:extLst>
          </p:cNvPr>
          <p:cNvSpPr>
            <a:spLocks noGrp="1"/>
          </p:cNvSpPr>
          <p:nvPr>
            <p:ph type="pic" sz="quarter" idx="10" hasCustomPrompt="1"/>
          </p:nvPr>
        </p:nvSpPr>
        <p:spPr>
          <a:xfrm>
            <a:off x="7079084" y="1554024"/>
            <a:ext cx="4231551" cy="3842004"/>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sp>
        <p:nvSpPr>
          <p:cNvPr id="31" name="Picture Placeholder 18">
            <a:extLst>
              <a:ext uri="{FF2B5EF4-FFF2-40B4-BE49-F238E27FC236}">
                <a16:creationId xmlns:a16="http://schemas.microsoft.com/office/drawing/2014/main" id="{65ED5914-EE7D-3436-ECE0-7672E4245B42}"/>
              </a:ext>
            </a:extLst>
          </p:cNvPr>
          <p:cNvSpPr>
            <a:spLocks noGrp="1"/>
          </p:cNvSpPr>
          <p:nvPr>
            <p:ph type="pic" sz="quarter" idx="11" hasCustomPrompt="1"/>
          </p:nvPr>
        </p:nvSpPr>
        <p:spPr>
          <a:xfrm>
            <a:off x="1330709" y="1554024"/>
            <a:ext cx="1610199" cy="1461968"/>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logo o foto</a:t>
            </a:r>
          </a:p>
        </p:txBody>
      </p:sp>
      <p:pic>
        <p:nvPicPr>
          <p:cNvPr id="4" name="Gráfico 3">
            <a:extLst>
              <a:ext uri="{FF2B5EF4-FFF2-40B4-BE49-F238E27FC236}">
                <a16:creationId xmlns:a16="http://schemas.microsoft.com/office/drawing/2014/main" id="{8E60D6D7-9AA6-F616-8751-CC23F5C0608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973498" y="197373"/>
            <a:ext cx="1964463" cy="609473"/>
          </a:xfrm>
          <a:prstGeom prst="rect">
            <a:avLst/>
          </a:prstGeom>
        </p:spPr>
      </p:pic>
      <p:sp>
        <p:nvSpPr>
          <p:cNvPr id="12" name="CuadroTexto 11">
            <a:extLst>
              <a:ext uri="{FF2B5EF4-FFF2-40B4-BE49-F238E27FC236}">
                <a16:creationId xmlns:a16="http://schemas.microsoft.com/office/drawing/2014/main" id="{26236F24-19E6-6A5B-5655-9922CD5C3DD2}"/>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16836845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426E6A1D-A807-4EAA-E113-6321DD5735F3}"/>
              </a:ext>
            </a:extLst>
          </p:cNvPr>
          <p:cNvSpPr/>
          <p:nvPr userDrawn="1"/>
        </p:nvSpPr>
        <p:spPr>
          <a:xfrm>
            <a:off x="0" y="6"/>
            <a:ext cx="12192001" cy="6857994"/>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Rectángulo 3">
            <a:extLst>
              <a:ext uri="{FF2B5EF4-FFF2-40B4-BE49-F238E27FC236}">
                <a16:creationId xmlns:a16="http://schemas.microsoft.com/office/drawing/2014/main" id="{FA46BEF6-B3B4-19E5-65BB-71ED8AA66F29}"/>
              </a:ext>
            </a:extLst>
          </p:cNvPr>
          <p:cNvSpPr/>
          <p:nvPr userDrawn="1"/>
        </p:nvSpPr>
        <p:spPr>
          <a:xfrm>
            <a:off x="5688943" y="1228213"/>
            <a:ext cx="5800094" cy="2716335"/>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Rectángulo 6">
            <a:extLst>
              <a:ext uri="{FF2B5EF4-FFF2-40B4-BE49-F238E27FC236}">
                <a16:creationId xmlns:a16="http://schemas.microsoft.com/office/drawing/2014/main" id="{CBE8689E-C1B5-BCAC-7626-437F91100E5E}"/>
              </a:ext>
            </a:extLst>
          </p:cNvPr>
          <p:cNvSpPr/>
          <p:nvPr userDrawn="1"/>
        </p:nvSpPr>
        <p:spPr>
          <a:xfrm>
            <a:off x="635601" y="1228213"/>
            <a:ext cx="5053339" cy="4546937"/>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14" name="Grupo 13">
            <a:extLst>
              <a:ext uri="{FF2B5EF4-FFF2-40B4-BE49-F238E27FC236}">
                <a16:creationId xmlns:a16="http://schemas.microsoft.com/office/drawing/2014/main" id="{FB7BB759-3186-15E0-92F7-DE4AE0A55CFE}"/>
              </a:ext>
            </a:extLst>
          </p:cNvPr>
          <p:cNvGrpSpPr/>
          <p:nvPr userDrawn="1"/>
        </p:nvGrpSpPr>
        <p:grpSpPr>
          <a:xfrm rot="10800000">
            <a:off x="640886" y="1228213"/>
            <a:ext cx="3007077" cy="73237"/>
            <a:chOff x="9224750" y="2280956"/>
            <a:chExt cx="3007077" cy="73237"/>
          </a:xfrm>
          <a:solidFill>
            <a:schemeClr val="bg1"/>
          </a:solidFill>
        </p:grpSpPr>
        <p:sp>
          <p:nvSpPr>
            <p:cNvPr id="15" name="Rectángulo 14">
              <a:extLst>
                <a:ext uri="{FF2B5EF4-FFF2-40B4-BE49-F238E27FC236}">
                  <a16:creationId xmlns:a16="http://schemas.microsoft.com/office/drawing/2014/main" id="{BE721316-DA3F-984F-107A-EE18EED44CEA}"/>
                </a:ext>
              </a:extLst>
            </p:cNvPr>
            <p:cNvSpPr/>
            <p:nvPr/>
          </p:nvSpPr>
          <p:spPr>
            <a:xfrm flipH="1" flipV="1">
              <a:off x="9297987" y="2280956"/>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6" name="Triángulo rectángulo 15">
              <a:extLst>
                <a:ext uri="{FF2B5EF4-FFF2-40B4-BE49-F238E27FC236}">
                  <a16:creationId xmlns:a16="http://schemas.microsoft.com/office/drawing/2014/main" id="{8356F829-2847-BAA0-4B6F-0ED3EAE1C68E}"/>
                </a:ext>
              </a:extLst>
            </p:cNvPr>
            <p:cNvSpPr/>
            <p:nvPr/>
          </p:nvSpPr>
          <p:spPr>
            <a:xfrm rot="10800000" flipV="1">
              <a:off x="9224750" y="2280956"/>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sp>
        <p:nvSpPr>
          <p:cNvPr id="19" name="Picture Placeholder 18">
            <a:extLst>
              <a:ext uri="{FF2B5EF4-FFF2-40B4-BE49-F238E27FC236}">
                <a16:creationId xmlns:a16="http://schemas.microsoft.com/office/drawing/2014/main" id="{ABDC5AED-6614-8F66-6287-74FA1C646CB7}"/>
              </a:ext>
            </a:extLst>
          </p:cNvPr>
          <p:cNvSpPr>
            <a:spLocks noGrp="1"/>
          </p:cNvSpPr>
          <p:nvPr>
            <p:ph type="pic" sz="quarter" idx="10" hasCustomPrompt="1"/>
          </p:nvPr>
        </p:nvSpPr>
        <p:spPr>
          <a:xfrm>
            <a:off x="5686136" y="3944548"/>
            <a:ext cx="5800094" cy="1830602"/>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pic>
        <p:nvPicPr>
          <p:cNvPr id="5" name="Gráfico 4">
            <a:extLst>
              <a:ext uri="{FF2B5EF4-FFF2-40B4-BE49-F238E27FC236}">
                <a16:creationId xmlns:a16="http://schemas.microsoft.com/office/drawing/2014/main" id="{82059951-3034-2D40-656B-35265DFF379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3498" y="197373"/>
            <a:ext cx="1964463" cy="609473"/>
          </a:xfrm>
          <a:prstGeom prst="rect">
            <a:avLst/>
          </a:prstGeom>
        </p:spPr>
      </p:pic>
      <p:sp>
        <p:nvSpPr>
          <p:cNvPr id="9" name="CuadroTexto 8">
            <a:extLst>
              <a:ext uri="{FF2B5EF4-FFF2-40B4-BE49-F238E27FC236}">
                <a16:creationId xmlns:a16="http://schemas.microsoft.com/office/drawing/2014/main" id="{778E4428-3E76-638B-6B22-99EA64C0F373}"/>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290565503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AA621600-42D9-E8B3-C21A-0162CFC43959}"/>
              </a:ext>
            </a:extLst>
          </p:cNvPr>
          <p:cNvSpPr/>
          <p:nvPr userDrawn="1"/>
        </p:nvSpPr>
        <p:spPr>
          <a:xfrm>
            <a:off x="0" y="0"/>
            <a:ext cx="12192001" cy="6868046"/>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Rectángulo 3">
            <a:extLst>
              <a:ext uri="{FF2B5EF4-FFF2-40B4-BE49-F238E27FC236}">
                <a16:creationId xmlns:a16="http://schemas.microsoft.com/office/drawing/2014/main" id="{E15BF56C-AE06-0F98-F769-EF0E2BA7A489}"/>
              </a:ext>
            </a:extLst>
          </p:cNvPr>
          <p:cNvSpPr/>
          <p:nvPr userDrawn="1"/>
        </p:nvSpPr>
        <p:spPr>
          <a:xfrm>
            <a:off x="5688943" y="2844879"/>
            <a:ext cx="5800094" cy="2930267"/>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Rectángulo 6">
            <a:extLst>
              <a:ext uri="{FF2B5EF4-FFF2-40B4-BE49-F238E27FC236}">
                <a16:creationId xmlns:a16="http://schemas.microsoft.com/office/drawing/2014/main" id="{7BBDF360-619B-4A3A-89A9-2D544B5E6A57}"/>
              </a:ext>
            </a:extLst>
          </p:cNvPr>
          <p:cNvSpPr/>
          <p:nvPr userDrawn="1"/>
        </p:nvSpPr>
        <p:spPr>
          <a:xfrm>
            <a:off x="635601" y="1228213"/>
            <a:ext cx="5053339" cy="4546937"/>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Picture Placeholder 18">
            <a:extLst>
              <a:ext uri="{FF2B5EF4-FFF2-40B4-BE49-F238E27FC236}">
                <a16:creationId xmlns:a16="http://schemas.microsoft.com/office/drawing/2014/main" id="{FAC031ED-2A88-8AE3-4386-D5FEEEC7E72C}"/>
              </a:ext>
            </a:extLst>
          </p:cNvPr>
          <p:cNvSpPr>
            <a:spLocks noGrp="1"/>
          </p:cNvSpPr>
          <p:nvPr>
            <p:ph type="pic" sz="quarter" idx="10" hasCustomPrompt="1"/>
          </p:nvPr>
        </p:nvSpPr>
        <p:spPr>
          <a:xfrm>
            <a:off x="5688605" y="1227722"/>
            <a:ext cx="5800094" cy="1726093"/>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pic>
        <p:nvPicPr>
          <p:cNvPr id="5" name="Gráfico 4">
            <a:extLst>
              <a:ext uri="{FF2B5EF4-FFF2-40B4-BE49-F238E27FC236}">
                <a16:creationId xmlns:a16="http://schemas.microsoft.com/office/drawing/2014/main" id="{6E341A5B-0EC5-E88F-1081-0B863C2AB8A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3498" y="197373"/>
            <a:ext cx="1964463" cy="609473"/>
          </a:xfrm>
          <a:prstGeom prst="rect">
            <a:avLst/>
          </a:prstGeom>
        </p:spPr>
      </p:pic>
      <p:sp>
        <p:nvSpPr>
          <p:cNvPr id="9" name="CuadroTexto 8">
            <a:extLst>
              <a:ext uri="{FF2B5EF4-FFF2-40B4-BE49-F238E27FC236}">
                <a16:creationId xmlns:a16="http://schemas.microsoft.com/office/drawing/2014/main" id="{1C92C28B-9B20-EEE4-D561-88060A405667}"/>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374914560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4_Diseño personalizado">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3D1CCB34-941C-8DEF-007A-D2E96ED4F0E6}"/>
              </a:ext>
            </a:extLst>
          </p:cNvPr>
          <p:cNvSpPr/>
          <p:nvPr userDrawn="1"/>
        </p:nvSpPr>
        <p:spPr>
          <a:xfrm>
            <a:off x="0" y="6"/>
            <a:ext cx="12192001" cy="6857994"/>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Rectángulo 3">
            <a:extLst>
              <a:ext uri="{FF2B5EF4-FFF2-40B4-BE49-F238E27FC236}">
                <a16:creationId xmlns:a16="http://schemas.microsoft.com/office/drawing/2014/main" id="{5292F07F-1CAC-6BAE-B72E-E8CF2B525A27}"/>
              </a:ext>
            </a:extLst>
          </p:cNvPr>
          <p:cNvSpPr/>
          <p:nvPr userDrawn="1"/>
        </p:nvSpPr>
        <p:spPr>
          <a:xfrm>
            <a:off x="5688940" y="1228213"/>
            <a:ext cx="5800097" cy="2258941"/>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Rectángulo 4">
            <a:extLst>
              <a:ext uri="{FF2B5EF4-FFF2-40B4-BE49-F238E27FC236}">
                <a16:creationId xmlns:a16="http://schemas.microsoft.com/office/drawing/2014/main" id="{2E12EED6-7324-13C1-0224-EF4749099C9B}"/>
              </a:ext>
            </a:extLst>
          </p:cNvPr>
          <p:cNvSpPr/>
          <p:nvPr userDrawn="1"/>
        </p:nvSpPr>
        <p:spPr>
          <a:xfrm>
            <a:off x="5688943" y="3487158"/>
            <a:ext cx="5800094" cy="2287988"/>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7" name="Gráfico 6">
            <a:extLst>
              <a:ext uri="{FF2B5EF4-FFF2-40B4-BE49-F238E27FC236}">
                <a16:creationId xmlns:a16="http://schemas.microsoft.com/office/drawing/2014/main" id="{A99F07C4-DE8B-5281-3600-BBC289AD86DB}"/>
              </a:ext>
            </a:extLst>
          </p:cNvPr>
          <p:cNvPicPr>
            <a:picLocks noChangeAspect="1"/>
          </p:cNvPicPr>
          <p:nvPr userDrawn="1"/>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0320165" y="268595"/>
            <a:ext cx="1552330" cy="369602"/>
          </a:xfrm>
          <a:prstGeom prst="rect">
            <a:avLst/>
          </a:prstGeom>
        </p:spPr>
      </p:pic>
      <p:sp>
        <p:nvSpPr>
          <p:cNvPr id="9" name="Rectángulo 8">
            <a:extLst>
              <a:ext uri="{FF2B5EF4-FFF2-40B4-BE49-F238E27FC236}">
                <a16:creationId xmlns:a16="http://schemas.microsoft.com/office/drawing/2014/main" id="{BEB99EBB-1C93-7669-66C5-872E885E5AEE}"/>
              </a:ext>
            </a:extLst>
          </p:cNvPr>
          <p:cNvSpPr/>
          <p:nvPr userDrawn="1"/>
        </p:nvSpPr>
        <p:spPr>
          <a:xfrm>
            <a:off x="635601" y="1228213"/>
            <a:ext cx="5053339" cy="454693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14" name="Grupo 13">
            <a:extLst>
              <a:ext uri="{FF2B5EF4-FFF2-40B4-BE49-F238E27FC236}">
                <a16:creationId xmlns:a16="http://schemas.microsoft.com/office/drawing/2014/main" id="{2E3D04F0-5FD8-A4E9-BCA5-E1FA567C8A69}"/>
              </a:ext>
            </a:extLst>
          </p:cNvPr>
          <p:cNvGrpSpPr/>
          <p:nvPr userDrawn="1"/>
        </p:nvGrpSpPr>
        <p:grpSpPr>
          <a:xfrm rot="10800000" flipH="1" flipV="1">
            <a:off x="8481960" y="3416234"/>
            <a:ext cx="3007077" cy="73237"/>
            <a:chOff x="9224750" y="2280956"/>
            <a:chExt cx="3007077" cy="73237"/>
          </a:xfrm>
          <a:solidFill>
            <a:schemeClr val="bg1"/>
          </a:solidFill>
        </p:grpSpPr>
        <p:sp>
          <p:nvSpPr>
            <p:cNvPr id="15" name="Rectángulo 14">
              <a:extLst>
                <a:ext uri="{FF2B5EF4-FFF2-40B4-BE49-F238E27FC236}">
                  <a16:creationId xmlns:a16="http://schemas.microsoft.com/office/drawing/2014/main" id="{951DD75E-534D-D817-5855-BCD2061C8AF0}"/>
                </a:ext>
              </a:extLst>
            </p:cNvPr>
            <p:cNvSpPr/>
            <p:nvPr/>
          </p:nvSpPr>
          <p:spPr>
            <a:xfrm flipH="1" flipV="1">
              <a:off x="9297987" y="2280956"/>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6" name="Triángulo rectángulo 15">
              <a:extLst>
                <a:ext uri="{FF2B5EF4-FFF2-40B4-BE49-F238E27FC236}">
                  <a16:creationId xmlns:a16="http://schemas.microsoft.com/office/drawing/2014/main" id="{9E7F07CC-D96F-4573-395C-8D294A871E79}"/>
                </a:ext>
              </a:extLst>
            </p:cNvPr>
            <p:cNvSpPr/>
            <p:nvPr/>
          </p:nvSpPr>
          <p:spPr>
            <a:xfrm rot="10800000" flipV="1">
              <a:off x="9224750" y="2280956"/>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pic>
        <p:nvPicPr>
          <p:cNvPr id="18" name="Gráfico 1">
            <a:extLst>
              <a:ext uri="{FF2B5EF4-FFF2-40B4-BE49-F238E27FC236}">
                <a16:creationId xmlns:a16="http://schemas.microsoft.com/office/drawing/2014/main" id="{D1BD90A1-F036-5023-6BA1-7C9F4887A072}"/>
              </a:ext>
            </a:extLst>
          </p:cNvPr>
          <p:cNvPicPr>
            <a:picLocks noChangeAspect="1"/>
          </p:cNvPicPr>
          <p:nvPr userDrawn="1"/>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63525" y="270432"/>
            <a:ext cx="1023605" cy="354582"/>
          </a:xfrm>
          <a:prstGeom prst="rect">
            <a:avLst/>
          </a:prstGeom>
        </p:spPr>
      </p:pic>
      <p:sp>
        <p:nvSpPr>
          <p:cNvPr id="21" name="Picture Placeholder 18">
            <a:extLst>
              <a:ext uri="{FF2B5EF4-FFF2-40B4-BE49-F238E27FC236}">
                <a16:creationId xmlns:a16="http://schemas.microsoft.com/office/drawing/2014/main" id="{7F9439A6-F348-2584-BC40-874F82F7A805}"/>
              </a:ext>
            </a:extLst>
          </p:cNvPr>
          <p:cNvSpPr>
            <a:spLocks noGrp="1"/>
          </p:cNvSpPr>
          <p:nvPr>
            <p:ph type="pic" sz="quarter" idx="10" hasCustomPrompt="1"/>
          </p:nvPr>
        </p:nvSpPr>
        <p:spPr>
          <a:xfrm>
            <a:off x="635601" y="1228213"/>
            <a:ext cx="5053336" cy="4546933"/>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sp>
        <p:nvSpPr>
          <p:cNvPr id="6" name="CuadroTexto 5">
            <a:extLst>
              <a:ext uri="{FF2B5EF4-FFF2-40B4-BE49-F238E27FC236}">
                <a16:creationId xmlns:a16="http://schemas.microsoft.com/office/drawing/2014/main" id="{028226B0-4F6A-BA13-F9DA-4523E525EE44}"/>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38210914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_Diseño personalizado">
    <p:spTree>
      <p:nvGrpSpPr>
        <p:cNvPr id="1" name=""/>
        <p:cNvGrpSpPr/>
        <p:nvPr/>
      </p:nvGrpSpPr>
      <p:grpSpPr>
        <a:xfrm>
          <a:off x="0" y="0"/>
          <a:ext cx="0" cy="0"/>
          <a:chOff x="0" y="0"/>
          <a:chExt cx="0" cy="0"/>
        </a:xfrm>
      </p:grpSpPr>
      <p:sp>
        <p:nvSpPr>
          <p:cNvPr id="30" name="Picture Placeholder 18">
            <a:extLst>
              <a:ext uri="{FF2B5EF4-FFF2-40B4-BE49-F238E27FC236}">
                <a16:creationId xmlns:a16="http://schemas.microsoft.com/office/drawing/2014/main" id="{86657676-5C39-3AC3-7386-37D23F46285F}"/>
              </a:ext>
            </a:extLst>
          </p:cNvPr>
          <p:cNvSpPr>
            <a:spLocks noGrp="1"/>
          </p:cNvSpPr>
          <p:nvPr>
            <p:ph type="pic" sz="quarter" idx="10" hasCustomPrompt="1"/>
          </p:nvPr>
        </p:nvSpPr>
        <p:spPr>
          <a:xfrm>
            <a:off x="-6312" y="0"/>
            <a:ext cx="12198312" cy="2637964"/>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sp>
        <p:nvSpPr>
          <p:cNvPr id="5" name="Rectángulo 4">
            <a:extLst>
              <a:ext uri="{FF2B5EF4-FFF2-40B4-BE49-F238E27FC236}">
                <a16:creationId xmlns:a16="http://schemas.microsoft.com/office/drawing/2014/main" id="{1C1A6ACA-335D-3F6C-0FAE-AD0C01CE431C}"/>
              </a:ext>
            </a:extLst>
          </p:cNvPr>
          <p:cNvSpPr/>
          <p:nvPr userDrawn="1"/>
        </p:nvSpPr>
        <p:spPr>
          <a:xfrm>
            <a:off x="-6312" y="2553730"/>
            <a:ext cx="12198312" cy="4304270"/>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cxnSp>
        <p:nvCxnSpPr>
          <p:cNvPr id="22" name="Conector recto 21">
            <a:extLst>
              <a:ext uri="{FF2B5EF4-FFF2-40B4-BE49-F238E27FC236}">
                <a16:creationId xmlns:a16="http://schemas.microsoft.com/office/drawing/2014/main" id="{1CE3994C-FCC1-3FF3-AF0E-1208CCF88A1F}"/>
              </a:ext>
            </a:extLst>
          </p:cNvPr>
          <p:cNvCxnSpPr>
            <a:cxnSpLocks/>
          </p:cNvCxnSpPr>
          <p:nvPr userDrawn="1"/>
        </p:nvCxnSpPr>
        <p:spPr>
          <a:xfrm>
            <a:off x="403310" y="4860324"/>
            <a:ext cx="0" cy="1006080"/>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sp>
        <p:nvSpPr>
          <p:cNvPr id="4" name="CuadroTexto 3">
            <a:extLst>
              <a:ext uri="{FF2B5EF4-FFF2-40B4-BE49-F238E27FC236}">
                <a16:creationId xmlns:a16="http://schemas.microsoft.com/office/drawing/2014/main" id="{CC2BFA62-C657-3796-7367-4C0831A9A990}"/>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18842342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6_Diseño personalizado">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FA8615F5-4106-4891-A081-0C0E8FD618CE}"/>
              </a:ext>
            </a:extLst>
          </p:cNvPr>
          <p:cNvSpPr/>
          <p:nvPr userDrawn="1"/>
        </p:nvSpPr>
        <p:spPr>
          <a:xfrm>
            <a:off x="5476572" y="3747071"/>
            <a:ext cx="6715428" cy="3157273"/>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3" name="Rectángulo 52">
            <a:extLst>
              <a:ext uri="{FF2B5EF4-FFF2-40B4-BE49-F238E27FC236}">
                <a16:creationId xmlns:a16="http://schemas.microsoft.com/office/drawing/2014/main" id="{BF0B3204-9519-017C-D7FC-128655007983}"/>
              </a:ext>
            </a:extLst>
          </p:cNvPr>
          <p:cNvSpPr/>
          <p:nvPr userDrawn="1"/>
        </p:nvSpPr>
        <p:spPr>
          <a:xfrm>
            <a:off x="-3925" y="2133449"/>
            <a:ext cx="5610246" cy="1613621"/>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4" name="Rectángulo 53">
            <a:extLst>
              <a:ext uri="{FF2B5EF4-FFF2-40B4-BE49-F238E27FC236}">
                <a16:creationId xmlns:a16="http://schemas.microsoft.com/office/drawing/2014/main" id="{926BDACA-A138-3997-E557-ECECBF6B2393}"/>
              </a:ext>
            </a:extLst>
          </p:cNvPr>
          <p:cNvSpPr/>
          <p:nvPr userDrawn="1"/>
        </p:nvSpPr>
        <p:spPr>
          <a:xfrm>
            <a:off x="0" y="0"/>
            <a:ext cx="12192000" cy="2132424"/>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72" name="Imagen 71">
            <a:extLst>
              <a:ext uri="{FF2B5EF4-FFF2-40B4-BE49-F238E27FC236}">
                <a16:creationId xmlns:a16="http://schemas.microsoft.com/office/drawing/2014/main" id="{F2A71F9E-AD73-14E1-EF47-A62516E15E2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476569" y="2132422"/>
            <a:ext cx="6715429" cy="1614649"/>
          </a:xfrm>
          <a:prstGeom prst="rect">
            <a:avLst/>
          </a:prstGeom>
        </p:spPr>
      </p:pic>
      <p:sp>
        <p:nvSpPr>
          <p:cNvPr id="30" name="Picture Placeholder 18">
            <a:extLst>
              <a:ext uri="{FF2B5EF4-FFF2-40B4-BE49-F238E27FC236}">
                <a16:creationId xmlns:a16="http://schemas.microsoft.com/office/drawing/2014/main" id="{8CE5B6D7-AEF4-D5D7-ACE0-AB0CA2DD40FD}"/>
              </a:ext>
            </a:extLst>
          </p:cNvPr>
          <p:cNvSpPr>
            <a:spLocks noGrp="1"/>
          </p:cNvSpPr>
          <p:nvPr>
            <p:ph type="pic" sz="quarter" idx="10" hasCustomPrompt="1"/>
          </p:nvPr>
        </p:nvSpPr>
        <p:spPr>
          <a:xfrm>
            <a:off x="5476572" y="2132422"/>
            <a:ext cx="6715428" cy="1613306"/>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pic>
        <p:nvPicPr>
          <p:cNvPr id="5" name="Gráfico 4">
            <a:extLst>
              <a:ext uri="{FF2B5EF4-FFF2-40B4-BE49-F238E27FC236}">
                <a16:creationId xmlns:a16="http://schemas.microsoft.com/office/drawing/2014/main" id="{7A64CB55-5063-C985-E680-1F4E6B004B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9973498" y="197373"/>
            <a:ext cx="1964463" cy="609473"/>
          </a:xfrm>
          <a:prstGeom prst="rect">
            <a:avLst/>
          </a:prstGeom>
        </p:spPr>
      </p:pic>
      <p:sp>
        <p:nvSpPr>
          <p:cNvPr id="6" name="CuadroTexto 5">
            <a:extLst>
              <a:ext uri="{FF2B5EF4-FFF2-40B4-BE49-F238E27FC236}">
                <a16:creationId xmlns:a16="http://schemas.microsoft.com/office/drawing/2014/main" id="{FBD8A2A2-148D-8FCA-F310-9B39372B51A8}"/>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416011893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7_Diapositiva de título">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025DD7D1-5EC0-5D67-19E8-C6E64A8B8A2A}"/>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1024158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2" name="Rectángulo 21">
            <a:extLst>
              <a:ext uri="{FF2B5EF4-FFF2-40B4-BE49-F238E27FC236}">
                <a16:creationId xmlns:a16="http://schemas.microsoft.com/office/drawing/2014/main" id="{1D1A2A89-44DE-9C87-0EDF-8D8E402EA24F}"/>
              </a:ext>
            </a:extLst>
          </p:cNvPr>
          <p:cNvSpPr/>
          <p:nvPr userDrawn="1"/>
        </p:nvSpPr>
        <p:spPr>
          <a:xfrm>
            <a:off x="0" y="-1"/>
            <a:ext cx="12191999" cy="1819227"/>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6" name="Grupo 5">
            <a:extLst>
              <a:ext uri="{FF2B5EF4-FFF2-40B4-BE49-F238E27FC236}">
                <a16:creationId xmlns:a16="http://schemas.microsoft.com/office/drawing/2014/main" id="{8A7F4C56-B58F-515E-6CB1-F011183E782D}"/>
              </a:ext>
            </a:extLst>
          </p:cNvPr>
          <p:cNvGrpSpPr/>
          <p:nvPr userDrawn="1"/>
        </p:nvGrpSpPr>
        <p:grpSpPr>
          <a:xfrm>
            <a:off x="8133789" y="1776917"/>
            <a:ext cx="4058211" cy="61715"/>
            <a:chOff x="9224750" y="2280956"/>
            <a:chExt cx="3007077" cy="73237"/>
          </a:xfrm>
          <a:solidFill>
            <a:srgbClr val="4472C4"/>
          </a:solidFill>
        </p:grpSpPr>
        <p:sp>
          <p:nvSpPr>
            <p:cNvPr id="7" name="Rectángulo 28">
              <a:extLst>
                <a:ext uri="{FF2B5EF4-FFF2-40B4-BE49-F238E27FC236}">
                  <a16:creationId xmlns:a16="http://schemas.microsoft.com/office/drawing/2014/main" id="{C39C4396-B5D5-6032-F86D-89AF612C8C03}"/>
                </a:ext>
              </a:extLst>
            </p:cNvPr>
            <p:cNvSpPr/>
            <p:nvPr/>
          </p:nvSpPr>
          <p:spPr>
            <a:xfrm flipH="1" flipV="1">
              <a:off x="9297987" y="2280956"/>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Triángulo rectángulo 34">
              <a:extLst>
                <a:ext uri="{FF2B5EF4-FFF2-40B4-BE49-F238E27FC236}">
                  <a16:creationId xmlns:a16="http://schemas.microsoft.com/office/drawing/2014/main" id="{B6BE4700-2738-D79D-9765-41E0F8685BB1}"/>
                </a:ext>
              </a:extLst>
            </p:cNvPr>
            <p:cNvSpPr/>
            <p:nvPr/>
          </p:nvSpPr>
          <p:spPr>
            <a:xfrm rot="10800000" flipV="1">
              <a:off x="9224750" y="2280956"/>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cxnSp>
        <p:nvCxnSpPr>
          <p:cNvPr id="9" name="Conector recto 41">
            <a:extLst>
              <a:ext uri="{FF2B5EF4-FFF2-40B4-BE49-F238E27FC236}">
                <a16:creationId xmlns:a16="http://schemas.microsoft.com/office/drawing/2014/main" id="{19A799B2-67A7-33F0-1EE1-556431845DF6}"/>
              </a:ext>
            </a:extLst>
          </p:cNvPr>
          <p:cNvCxnSpPr>
            <a:cxnSpLocks/>
          </p:cNvCxnSpPr>
          <p:nvPr userDrawn="1"/>
        </p:nvCxnSpPr>
        <p:spPr>
          <a:xfrm flipH="1" flipV="1">
            <a:off x="4854961" y="1819227"/>
            <a:ext cx="7337534" cy="6697"/>
          </a:xfrm>
          <a:prstGeom prst="line">
            <a:avLst/>
          </a:prstGeom>
          <a:ln>
            <a:solidFill>
              <a:srgbClr val="001F60"/>
            </a:solidFill>
          </a:ln>
        </p:spPr>
        <p:style>
          <a:lnRef idx="1">
            <a:schemeClr val="accent1"/>
          </a:lnRef>
          <a:fillRef idx="0">
            <a:schemeClr val="accent1"/>
          </a:fillRef>
          <a:effectRef idx="0">
            <a:schemeClr val="accent1"/>
          </a:effectRef>
          <a:fontRef idx="minor">
            <a:schemeClr val="tx1"/>
          </a:fontRef>
        </p:style>
      </p:cxnSp>
      <p:pic>
        <p:nvPicPr>
          <p:cNvPr id="3" name="Gráfico 2">
            <a:extLst>
              <a:ext uri="{FF2B5EF4-FFF2-40B4-BE49-F238E27FC236}">
                <a16:creationId xmlns:a16="http://schemas.microsoft.com/office/drawing/2014/main" id="{52C6CD34-D60E-8567-777C-80E34D6B3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
        <p:nvSpPr>
          <p:cNvPr id="10" name="CuadroTexto 9">
            <a:extLst>
              <a:ext uri="{FF2B5EF4-FFF2-40B4-BE49-F238E27FC236}">
                <a16:creationId xmlns:a16="http://schemas.microsoft.com/office/drawing/2014/main" id="{699DD0A2-D7C8-D53F-EFF0-C0E324899AA7}"/>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20092302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8_Пользовательский макет">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AE153C2C-30C1-3647-A7C8-737D4C86272B}"/>
              </a:ext>
            </a:extLst>
          </p:cNvPr>
          <p:cNvSpPr/>
          <p:nvPr userDrawn="1"/>
        </p:nvSpPr>
        <p:spPr>
          <a:xfrm>
            <a:off x="1" y="0"/>
            <a:ext cx="12191308" cy="6807200"/>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sz="2400"/>
          </a:p>
        </p:txBody>
      </p:sp>
      <p:pic>
        <p:nvPicPr>
          <p:cNvPr id="10" name="Gráfico 9">
            <a:extLst>
              <a:ext uri="{FF2B5EF4-FFF2-40B4-BE49-F238E27FC236}">
                <a16:creationId xmlns:a16="http://schemas.microsoft.com/office/drawing/2014/main" id="{E7EE2585-57DC-0030-D623-BD5A155633F1}"/>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
        <p:nvSpPr>
          <p:cNvPr id="12" name="CuadroTexto 11">
            <a:extLst>
              <a:ext uri="{FF2B5EF4-FFF2-40B4-BE49-F238E27FC236}">
                <a16:creationId xmlns:a16="http://schemas.microsoft.com/office/drawing/2014/main" id="{212AF241-E793-6450-F9E0-A4B66AEF1D4E}"/>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374355434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AC95B7B7-3BAB-2FF8-19BD-09DFD1CBAC9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290313" y="6292752"/>
            <a:ext cx="1696279" cy="396571"/>
          </a:xfrm>
          <a:prstGeom prst="rect">
            <a:avLst/>
          </a:prstGeom>
        </p:spPr>
      </p:pic>
      <p:sp>
        <p:nvSpPr>
          <p:cNvPr id="4" name="Rectángulo 3">
            <a:extLst>
              <a:ext uri="{FF2B5EF4-FFF2-40B4-BE49-F238E27FC236}">
                <a16:creationId xmlns:a16="http://schemas.microsoft.com/office/drawing/2014/main" id="{EE91C333-AD17-CF2E-048B-065DF7EAB10A}"/>
              </a:ext>
            </a:extLst>
          </p:cNvPr>
          <p:cNvSpPr/>
          <p:nvPr userDrawn="1"/>
        </p:nvSpPr>
        <p:spPr>
          <a:xfrm>
            <a:off x="0" y="1769422"/>
            <a:ext cx="12191999" cy="415209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CuadroTexto 1">
            <a:extLst>
              <a:ext uri="{FF2B5EF4-FFF2-40B4-BE49-F238E27FC236}">
                <a16:creationId xmlns:a16="http://schemas.microsoft.com/office/drawing/2014/main" id="{D972F171-1FE7-7504-A20B-7E2068474AAE}"/>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83300585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4_Portada">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A863E0AC-C25B-0638-C020-44D94EE761A2}"/>
              </a:ext>
            </a:extLst>
          </p:cNvPr>
          <p:cNvSpPr/>
          <p:nvPr userDrawn="1"/>
        </p:nvSpPr>
        <p:spPr>
          <a:xfrm>
            <a:off x="0" y="1412776"/>
            <a:ext cx="12191999" cy="544522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ángulo 16">
            <a:extLst>
              <a:ext uri="{FF2B5EF4-FFF2-40B4-BE49-F238E27FC236}">
                <a16:creationId xmlns:a16="http://schemas.microsoft.com/office/drawing/2014/main" id="{D07262E3-0927-90AB-CFDB-98735D7988CD}"/>
              </a:ext>
            </a:extLst>
          </p:cNvPr>
          <p:cNvSpPr/>
          <p:nvPr userDrawn="1"/>
        </p:nvSpPr>
        <p:spPr>
          <a:xfrm>
            <a:off x="0" y="6808753"/>
            <a:ext cx="12192000" cy="58448"/>
          </a:xfrm>
          <a:prstGeom prst="rect">
            <a:avLst/>
          </a:prstGeom>
          <a:solidFill>
            <a:srgbClr val="001F7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3" name="Imagen 2">
            <a:extLst>
              <a:ext uri="{FF2B5EF4-FFF2-40B4-BE49-F238E27FC236}">
                <a16:creationId xmlns:a16="http://schemas.microsoft.com/office/drawing/2014/main" id="{67C44B47-808F-3FBA-1CB9-BDF8168E18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112203" y="6251112"/>
            <a:ext cx="2052498" cy="479851"/>
          </a:xfrm>
          <a:prstGeom prst="rect">
            <a:avLst/>
          </a:prstGeom>
        </p:spPr>
      </p:pic>
      <p:pic>
        <p:nvPicPr>
          <p:cNvPr id="5" name="Imagen 4" descr="Interfaz de usuario gráfica, Texto&#10;&#10;Descripción generada automáticamente">
            <a:extLst>
              <a:ext uri="{FF2B5EF4-FFF2-40B4-BE49-F238E27FC236}">
                <a16:creationId xmlns:a16="http://schemas.microsoft.com/office/drawing/2014/main" id="{E32F50A2-0925-4890-74D8-EF62F50C65D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175675" y="307461"/>
            <a:ext cx="1916526" cy="671266"/>
          </a:xfrm>
          <a:prstGeom prst="rect">
            <a:avLst/>
          </a:prstGeom>
          <a:solidFill>
            <a:schemeClr val="bg1"/>
          </a:solidFill>
        </p:spPr>
      </p:pic>
      <p:sp>
        <p:nvSpPr>
          <p:cNvPr id="4" name="CuadroTexto 3">
            <a:extLst>
              <a:ext uri="{FF2B5EF4-FFF2-40B4-BE49-F238E27FC236}">
                <a16:creationId xmlns:a16="http://schemas.microsoft.com/office/drawing/2014/main" id="{9BF11D8A-9246-FAC5-8E7D-DF1119D1F957}"/>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168257179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grpSp>
        <p:nvGrpSpPr>
          <p:cNvPr id="4" name="Grupo 3">
            <a:extLst>
              <a:ext uri="{FF2B5EF4-FFF2-40B4-BE49-F238E27FC236}">
                <a16:creationId xmlns:a16="http://schemas.microsoft.com/office/drawing/2014/main" id="{F2881440-7428-29D3-ECB8-A7140777393F}"/>
              </a:ext>
            </a:extLst>
          </p:cNvPr>
          <p:cNvGrpSpPr/>
          <p:nvPr userDrawn="1"/>
        </p:nvGrpSpPr>
        <p:grpSpPr>
          <a:xfrm>
            <a:off x="8133789" y="1776917"/>
            <a:ext cx="4058211" cy="61715"/>
            <a:chOff x="9224750" y="2280956"/>
            <a:chExt cx="3007077" cy="73237"/>
          </a:xfrm>
          <a:solidFill>
            <a:srgbClr val="4472C4"/>
          </a:solidFill>
        </p:grpSpPr>
        <p:sp>
          <p:nvSpPr>
            <p:cNvPr id="5" name="Rectángulo 28">
              <a:extLst>
                <a:ext uri="{FF2B5EF4-FFF2-40B4-BE49-F238E27FC236}">
                  <a16:creationId xmlns:a16="http://schemas.microsoft.com/office/drawing/2014/main" id="{DF376A62-D0C0-CF2B-3150-C3B5578B0689}"/>
                </a:ext>
              </a:extLst>
            </p:cNvPr>
            <p:cNvSpPr/>
            <p:nvPr/>
          </p:nvSpPr>
          <p:spPr>
            <a:xfrm flipH="1" flipV="1">
              <a:off x="9297987" y="2280956"/>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Triángulo rectángulo 34">
              <a:extLst>
                <a:ext uri="{FF2B5EF4-FFF2-40B4-BE49-F238E27FC236}">
                  <a16:creationId xmlns:a16="http://schemas.microsoft.com/office/drawing/2014/main" id="{BD69A5EC-C4ED-6535-353A-5A853AFFB259}"/>
                </a:ext>
              </a:extLst>
            </p:cNvPr>
            <p:cNvSpPr/>
            <p:nvPr/>
          </p:nvSpPr>
          <p:spPr>
            <a:xfrm rot="10800000" flipV="1">
              <a:off x="9224750" y="2280956"/>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cxnSp>
        <p:nvCxnSpPr>
          <p:cNvPr id="7" name="Conector recto 41">
            <a:extLst>
              <a:ext uri="{FF2B5EF4-FFF2-40B4-BE49-F238E27FC236}">
                <a16:creationId xmlns:a16="http://schemas.microsoft.com/office/drawing/2014/main" id="{854AD8AB-6450-A9F5-8C3B-200E2D885D58}"/>
              </a:ext>
            </a:extLst>
          </p:cNvPr>
          <p:cNvCxnSpPr>
            <a:cxnSpLocks/>
          </p:cNvCxnSpPr>
          <p:nvPr userDrawn="1"/>
        </p:nvCxnSpPr>
        <p:spPr>
          <a:xfrm flipH="1" flipV="1">
            <a:off x="4854961" y="1819227"/>
            <a:ext cx="7337534" cy="6697"/>
          </a:xfrm>
          <a:prstGeom prst="line">
            <a:avLst/>
          </a:prstGeom>
          <a:ln>
            <a:solidFill>
              <a:srgbClr val="001F60"/>
            </a:solidFill>
          </a:ln>
        </p:spPr>
        <p:style>
          <a:lnRef idx="1">
            <a:schemeClr val="accent1"/>
          </a:lnRef>
          <a:fillRef idx="0">
            <a:schemeClr val="accent1"/>
          </a:fillRef>
          <a:effectRef idx="0">
            <a:schemeClr val="accent1"/>
          </a:effectRef>
          <a:fontRef idx="minor">
            <a:schemeClr val="tx1"/>
          </a:fontRef>
        </p:style>
      </p:cxnSp>
      <p:sp>
        <p:nvSpPr>
          <p:cNvPr id="8" name="Rectángulo 21">
            <a:extLst>
              <a:ext uri="{FF2B5EF4-FFF2-40B4-BE49-F238E27FC236}">
                <a16:creationId xmlns:a16="http://schemas.microsoft.com/office/drawing/2014/main" id="{CB08AAA4-9B28-D904-3361-694FBC575673}"/>
              </a:ext>
            </a:extLst>
          </p:cNvPr>
          <p:cNvSpPr/>
          <p:nvPr userDrawn="1"/>
        </p:nvSpPr>
        <p:spPr>
          <a:xfrm>
            <a:off x="0" y="1828800"/>
            <a:ext cx="12191999" cy="5029200"/>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39329902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2" name="Rectángulo 21">
            <a:extLst>
              <a:ext uri="{FF2B5EF4-FFF2-40B4-BE49-F238E27FC236}">
                <a16:creationId xmlns:a16="http://schemas.microsoft.com/office/drawing/2014/main" id="{1D1A2A89-44DE-9C87-0EDF-8D8E402EA24F}"/>
              </a:ext>
            </a:extLst>
          </p:cNvPr>
          <p:cNvSpPr/>
          <p:nvPr userDrawn="1"/>
        </p:nvSpPr>
        <p:spPr>
          <a:xfrm>
            <a:off x="0" y="0"/>
            <a:ext cx="12191999" cy="6858000"/>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8" name="Gráfico 7">
            <a:extLst>
              <a:ext uri="{FF2B5EF4-FFF2-40B4-BE49-F238E27FC236}">
                <a16:creationId xmlns:a16="http://schemas.microsoft.com/office/drawing/2014/main" id="{36DC189A-14D8-1B6F-5FF7-362828A106C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Tree>
    <p:extLst>
      <p:ext uri="{BB962C8B-B14F-4D97-AF65-F5344CB8AC3E}">
        <p14:creationId xmlns:p14="http://schemas.microsoft.com/office/powerpoint/2010/main" val="354237043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62484020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2" name="Rectángulo 21">
            <a:extLst>
              <a:ext uri="{FF2B5EF4-FFF2-40B4-BE49-F238E27FC236}">
                <a16:creationId xmlns:a16="http://schemas.microsoft.com/office/drawing/2014/main" id="{1D1A2A89-44DE-9C87-0EDF-8D8E402EA24F}"/>
              </a:ext>
            </a:extLst>
          </p:cNvPr>
          <p:cNvSpPr/>
          <p:nvPr userDrawn="1"/>
        </p:nvSpPr>
        <p:spPr>
          <a:xfrm>
            <a:off x="0" y="-1"/>
            <a:ext cx="12191999" cy="1819227"/>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6" name="Grupo 5">
            <a:extLst>
              <a:ext uri="{FF2B5EF4-FFF2-40B4-BE49-F238E27FC236}">
                <a16:creationId xmlns:a16="http://schemas.microsoft.com/office/drawing/2014/main" id="{8A7F4C56-B58F-515E-6CB1-F011183E782D}"/>
              </a:ext>
            </a:extLst>
          </p:cNvPr>
          <p:cNvGrpSpPr/>
          <p:nvPr userDrawn="1"/>
        </p:nvGrpSpPr>
        <p:grpSpPr>
          <a:xfrm>
            <a:off x="8133789" y="1776917"/>
            <a:ext cx="4058211" cy="61715"/>
            <a:chOff x="9224750" y="2280956"/>
            <a:chExt cx="3007077" cy="73237"/>
          </a:xfrm>
          <a:solidFill>
            <a:srgbClr val="4472C4"/>
          </a:solidFill>
        </p:grpSpPr>
        <p:sp>
          <p:nvSpPr>
            <p:cNvPr id="7" name="Rectángulo 28">
              <a:extLst>
                <a:ext uri="{FF2B5EF4-FFF2-40B4-BE49-F238E27FC236}">
                  <a16:creationId xmlns:a16="http://schemas.microsoft.com/office/drawing/2014/main" id="{C39C4396-B5D5-6032-F86D-89AF612C8C03}"/>
                </a:ext>
              </a:extLst>
            </p:cNvPr>
            <p:cNvSpPr/>
            <p:nvPr/>
          </p:nvSpPr>
          <p:spPr>
            <a:xfrm flipH="1" flipV="1">
              <a:off x="9297987" y="2280956"/>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Triángulo rectángulo 34">
              <a:extLst>
                <a:ext uri="{FF2B5EF4-FFF2-40B4-BE49-F238E27FC236}">
                  <a16:creationId xmlns:a16="http://schemas.microsoft.com/office/drawing/2014/main" id="{B6BE4700-2738-D79D-9765-41E0F8685BB1}"/>
                </a:ext>
              </a:extLst>
            </p:cNvPr>
            <p:cNvSpPr/>
            <p:nvPr/>
          </p:nvSpPr>
          <p:spPr>
            <a:xfrm rot="10800000" flipV="1">
              <a:off x="9224750" y="2280956"/>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cxnSp>
        <p:nvCxnSpPr>
          <p:cNvPr id="9" name="Conector recto 41">
            <a:extLst>
              <a:ext uri="{FF2B5EF4-FFF2-40B4-BE49-F238E27FC236}">
                <a16:creationId xmlns:a16="http://schemas.microsoft.com/office/drawing/2014/main" id="{19A799B2-67A7-33F0-1EE1-556431845DF6}"/>
              </a:ext>
            </a:extLst>
          </p:cNvPr>
          <p:cNvCxnSpPr>
            <a:cxnSpLocks/>
          </p:cNvCxnSpPr>
          <p:nvPr userDrawn="1"/>
        </p:nvCxnSpPr>
        <p:spPr>
          <a:xfrm flipH="1" flipV="1">
            <a:off x="4854961" y="1819227"/>
            <a:ext cx="7337534" cy="6697"/>
          </a:xfrm>
          <a:prstGeom prst="line">
            <a:avLst/>
          </a:prstGeom>
          <a:ln>
            <a:solidFill>
              <a:srgbClr val="001F60"/>
            </a:solidFill>
          </a:ln>
        </p:spPr>
        <p:style>
          <a:lnRef idx="1">
            <a:schemeClr val="accent1"/>
          </a:lnRef>
          <a:fillRef idx="0">
            <a:schemeClr val="accent1"/>
          </a:fillRef>
          <a:effectRef idx="0">
            <a:schemeClr val="accent1"/>
          </a:effectRef>
          <a:fontRef idx="minor">
            <a:schemeClr val="tx1"/>
          </a:fontRef>
        </p:style>
      </p:cxnSp>
      <p:pic>
        <p:nvPicPr>
          <p:cNvPr id="3" name="Gráfico 2">
            <a:extLst>
              <a:ext uri="{FF2B5EF4-FFF2-40B4-BE49-F238E27FC236}">
                <a16:creationId xmlns:a16="http://schemas.microsoft.com/office/drawing/2014/main" id="{52C6CD34-D60E-8567-777C-80E34D6B39F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Tree>
    <p:extLst>
      <p:ext uri="{BB962C8B-B14F-4D97-AF65-F5344CB8AC3E}">
        <p14:creationId xmlns:p14="http://schemas.microsoft.com/office/powerpoint/2010/main" val="12325000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18801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0B01F630-D106-ECEA-CCEC-DFE2F5419B66}"/>
              </a:ext>
            </a:extLst>
          </p:cNvPr>
          <p:cNvSpPr>
            <a:spLocks noGrp="1"/>
          </p:cNvSpPr>
          <p:nvPr>
            <p:ph type="pic" sz="quarter" idx="10" hasCustomPrompt="1"/>
          </p:nvPr>
        </p:nvSpPr>
        <p:spPr>
          <a:xfrm>
            <a:off x="4427034" y="0"/>
            <a:ext cx="7764966" cy="6858000"/>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pic>
        <p:nvPicPr>
          <p:cNvPr id="13" name="Imagen 103">
            <a:extLst>
              <a:ext uri="{FF2B5EF4-FFF2-40B4-BE49-F238E27FC236}">
                <a16:creationId xmlns:a16="http://schemas.microsoft.com/office/drawing/2014/main" id="{C8DAAFA5-CA1A-EB26-22C1-E9EB03BD5D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82563" y="6331316"/>
            <a:ext cx="1477081" cy="254058"/>
          </a:xfrm>
          <a:prstGeom prst="rect">
            <a:avLst/>
          </a:prstGeom>
        </p:spPr>
      </p:pic>
      <p:pic>
        <p:nvPicPr>
          <p:cNvPr id="15" name="Imagen 14">
            <a:extLst>
              <a:ext uri="{FF2B5EF4-FFF2-40B4-BE49-F238E27FC236}">
                <a16:creationId xmlns:a16="http://schemas.microsoft.com/office/drawing/2014/main" id="{CC1D5B82-B5D2-97D7-0074-6D46AA55161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606429" y="6336968"/>
            <a:ext cx="1383479" cy="291615"/>
          </a:xfrm>
          <a:prstGeom prst="rect">
            <a:avLst/>
          </a:prstGeom>
        </p:spPr>
      </p:pic>
    </p:spTree>
    <p:extLst>
      <p:ext uri="{BB962C8B-B14F-4D97-AF65-F5344CB8AC3E}">
        <p14:creationId xmlns:p14="http://schemas.microsoft.com/office/powerpoint/2010/main" val="29327726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2_Título vertical y texto">
    <p:spTree>
      <p:nvGrpSpPr>
        <p:cNvPr id="1" name=""/>
        <p:cNvGrpSpPr/>
        <p:nvPr/>
      </p:nvGrpSpPr>
      <p:grpSpPr>
        <a:xfrm>
          <a:off x="0" y="0"/>
          <a:ext cx="0" cy="0"/>
          <a:chOff x="0" y="0"/>
          <a:chExt cx="0" cy="0"/>
        </a:xfrm>
      </p:grpSpPr>
      <p:sp>
        <p:nvSpPr>
          <p:cNvPr id="34" name="Picture Placeholder 17">
            <a:extLst>
              <a:ext uri="{FF2B5EF4-FFF2-40B4-BE49-F238E27FC236}">
                <a16:creationId xmlns:a16="http://schemas.microsoft.com/office/drawing/2014/main" id="{EA052350-E620-DB90-AE60-7091F8ED33A7}"/>
              </a:ext>
            </a:extLst>
          </p:cNvPr>
          <p:cNvSpPr>
            <a:spLocks noGrp="1"/>
          </p:cNvSpPr>
          <p:nvPr>
            <p:ph type="pic" sz="quarter" idx="10" hasCustomPrompt="1"/>
          </p:nvPr>
        </p:nvSpPr>
        <p:spPr>
          <a:xfrm>
            <a:off x="0" y="2906485"/>
            <a:ext cx="12192000" cy="3951514"/>
          </a:xfrm>
          <a:prstGeom prst="rect">
            <a:avLst/>
          </a:prstGeom>
          <a:solidFill>
            <a:schemeClr val="bg2"/>
          </a:solidFill>
        </p:spPr>
        <p:txBody>
          <a:bodyPr anchor="ctr"/>
          <a:lstStyle>
            <a:lvl1pPr marL="0" indent="0" algn="ctr">
              <a:buNone/>
              <a:defRPr>
                <a:solidFill>
                  <a:schemeClr val="bg1"/>
                </a:solidFill>
              </a:defRPr>
            </a:lvl1pPr>
          </a:lstStyle>
          <a:p>
            <a:r>
              <a:rPr lang="es-ES_tradnl"/>
              <a:t>Arrastra la foto de portada </a:t>
            </a:r>
            <a:br>
              <a:rPr lang="es-ES_tradnl"/>
            </a:br>
            <a:r>
              <a:rPr lang="es-ES_tradnl"/>
              <a:t>en este espacio</a:t>
            </a:r>
          </a:p>
        </p:txBody>
      </p:sp>
      <p:sp>
        <p:nvSpPr>
          <p:cNvPr id="18" name="Rectángulo 30">
            <a:extLst>
              <a:ext uri="{FF2B5EF4-FFF2-40B4-BE49-F238E27FC236}">
                <a16:creationId xmlns:a16="http://schemas.microsoft.com/office/drawing/2014/main" id="{7ED8E4D1-6485-AC19-4FBD-71B37EB39D8F}"/>
              </a:ext>
            </a:extLst>
          </p:cNvPr>
          <p:cNvSpPr/>
          <p:nvPr userDrawn="1"/>
        </p:nvSpPr>
        <p:spPr>
          <a:xfrm>
            <a:off x="0" y="0"/>
            <a:ext cx="12192000" cy="2906485"/>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Rectángulo 1">
            <a:extLst>
              <a:ext uri="{FF2B5EF4-FFF2-40B4-BE49-F238E27FC236}">
                <a16:creationId xmlns:a16="http://schemas.microsoft.com/office/drawing/2014/main" id="{BC6DF39A-86ED-614C-8585-7B3ADFC23EED}"/>
              </a:ext>
            </a:extLst>
          </p:cNvPr>
          <p:cNvSpPr/>
          <p:nvPr userDrawn="1"/>
        </p:nvSpPr>
        <p:spPr>
          <a:xfrm>
            <a:off x="0" y="6808753"/>
            <a:ext cx="12192000" cy="58448"/>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54561841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C2CE376D-A09A-852E-6AE9-C7D8BD490D7D}"/>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35161946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_Título vertical y texto">
    <p:spTree>
      <p:nvGrpSpPr>
        <p:cNvPr id="1" name=""/>
        <p:cNvGrpSpPr/>
        <p:nvPr/>
      </p:nvGrpSpPr>
      <p:grpSpPr>
        <a:xfrm>
          <a:off x="0" y="0"/>
          <a:ext cx="0" cy="0"/>
          <a:chOff x="0" y="0"/>
          <a:chExt cx="0" cy="0"/>
        </a:xfrm>
      </p:grpSpPr>
      <p:sp>
        <p:nvSpPr>
          <p:cNvPr id="34" name="Picture Placeholder 17">
            <a:extLst>
              <a:ext uri="{FF2B5EF4-FFF2-40B4-BE49-F238E27FC236}">
                <a16:creationId xmlns:a16="http://schemas.microsoft.com/office/drawing/2014/main" id="{EA052350-E620-DB90-AE60-7091F8ED33A7}"/>
              </a:ext>
            </a:extLst>
          </p:cNvPr>
          <p:cNvSpPr>
            <a:spLocks noGrp="1"/>
          </p:cNvSpPr>
          <p:nvPr>
            <p:ph type="pic" sz="quarter" idx="10" hasCustomPrompt="1"/>
          </p:nvPr>
        </p:nvSpPr>
        <p:spPr>
          <a:xfrm>
            <a:off x="0" y="1"/>
            <a:ext cx="12192000" cy="3951514"/>
          </a:xfrm>
          <a:prstGeom prst="rect">
            <a:avLst/>
          </a:prstGeom>
          <a:solidFill>
            <a:schemeClr val="bg2"/>
          </a:solidFill>
        </p:spPr>
        <p:txBody>
          <a:bodyPr anchor="ctr"/>
          <a:lstStyle>
            <a:lvl1pPr marL="0" indent="0" algn="ctr">
              <a:buNone/>
              <a:defRPr>
                <a:solidFill>
                  <a:schemeClr val="bg1"/>
                </a:solidFill>
              </a:defRPr>
            </a:lvl1pPr>
          </a:lstStyle>
          <a:p>
            <a:r>
              <a:rPr lang="es-ES_tradnl"/>
              <a:t>Arrastra la foto de portada </a:t>
            </a:r>
            <a:br>
              <a:rPr lang="es-ES_tradnl"/>
            </a:br>
            <a:r>
              <a:rPr lang="es-ES_tradnl"/>
              <a:t>en este espacio</a:t>
            </a:r>
          </a:p>
        </p:txBody>
      </p:sp>
      <p:sp>
        <p:nvSpPr>
          <p:cNvPr id="18" name="Rectángulo 30">
            <a:extLst>
              <a:ext uri="{FF2B5EF4-FFF2-40B4-BE49-F238E27FC236}">
                <a16:creationId xmlns:a16="http://schemas.microsoft.com/office/drawing/2014/main" id="{7ED8E4D1-6485-AC19-4FBD-71B37EB39D8F}"/>
              </a:ext>
            </a:extLst>
          </p:cNvPr>
          <p:cNvSpPr/>
          <p:nvPr userDrawn="1"/>
        </p:nvSpPr>
        <p:spPr>
          <a:xfrm>
            <a:off x="0" y="3951515"/>
            <a:ext cx="12192000" cy="2906485"/>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59368083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6" name="Picture Placeholder 17">
            <a:extLst>
              <a:ext uri="{FF2B5EF4-FFF2-40B4-BE49-F238E27FC236}">
                <a16:creationId xmlns:a16="http://schemas.microsoft.com/office/drawing/2014/main" id="{3EC7EB4C-4771-06CF-8C3F-5F3801B0558F}"/>
              </a:ext>
            </a:extLst>
          </p:cNvPr>
          <p:cNvSpPr>
            <a:spLocks noGrp="1"/>
          </p:cNvSpPr>
          <p:nvPr>
            <p:ph type="pic" sz="quarter" idx="10" hasCustomPrompt="1"/>
          </p:nvPr>
        </p:nvSpPr>
        <p:spPr>
          <a:xfrm>
            <a:off x="0" y="1"/>
            <a:ext cx="12192000" cy="6858000"/>
          </a:xfrm>
          <a:prstGeom prst="rect">
            <a:avLst/>
          </a:prstGeom>
          <a:solidFill>
            <a:schemeClr val="bg2"/>
          </a:solidFill>
        </p:spPr>
        <p:txBody>
          <a:bodyPr anchor="ctr"/>
          <a:lstStyle>
            <a:lvl1pPr marL="0" indent="0" algn="ctr">
              <a:buNone/>
              <a:defRPr>
                <a:solidFill>
                  <a:schemeClr val="bg1"/>
                </a:solidFill>
              </a:defRPr>
            </a:lvl1pPr>
          </a:lstStyle>
          <a:p>
            <a:r>
              <a:rPr lang="es-ES_tradnl"/>
              <a:t>Arrastra la foto de portada </a:t>
            </a:r>
            <a:br>
              <a:rPr lang="es-ES_tradnl"/>
            </a:br>
            <a:r>
              <a:rPr lang="es-ES_tradnl"/>
              <a:t>en este espacio</a:t>
            </a:r>
          </a:p>
        </p:txBody>
      </p:sp>
    </p:spTree>
    <p:extLst>
      <p:ext uri="{BB962C8B-B14F-4D97-AF65-F5344CB8AC3E}">
        <p14:creationId xmlns:p14="http://schemas.microsoft.com/office/powerpoint/2010/main" val="323240596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15" name="Picture Placeholder 18">
            <a:extLst>
              <a:ext uri="{FF2B5EF4-FFF2-40B4-BE49-F238E27FC236}">
                <a16:creationId xmlns:a16="http://schemas.microsoft.com/office/drawing/2014/main" id="{DA48477D-0AFB-790E-1FAE-CC192741E8F0}"/>
              </a:ext>
            </a:extLst>
          </p:cNvPr>
          <p:cNvSpPr>
            <a:spLocks noGrp="1"/>
          </p:cNvSpPr>
          <p:nvPr>
            <p:ph type="pic" sz="quarter" idx="10" hasCustomPrompt="1"/>
          </p:nvPr>
        </p:nvSpPr>
        <p:spPr>
          <a:xfrm>
            <a:off x="6946900" y="0"/>
            <a:ext cx="5251447" cy="6858000"/>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sp>
        <p:nvSpPr>
          <p:cNvPr id="2" name="Rectángulo 21">
            <a:extLst>
              <a:ext uri="{FF2B5EF4-FFF2-40B4-BE49-F238E27FC236}">
                <a16:creationId xmlns:a16="http://schemas.microsoft.com/office/drawing/2014/main" id="{1EB328B5-45E4-F1A0-44D4-E35902FE6F07}"/>
              </a:ext>
            </a:extLst>
          </p:cNvPr>
          <p:cNvSpPr/>
          <p:nvPr userDrawn="1"/>
        </p:nvSpPr>
        <p:spPr>
          <a:xfrm>
            <a:off x="-6350" y="-3520"/>
            <a:ext cx="6953250" cy="6810720"/>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4" name="Gráfico 3">
            <a:extLst>
              <a:ext uri="{FF2B5EF4-FFF2-40B4-BE49-F238E27FC236}">
                <a16:creationId xmlns:a16="http://schemas.microsoft.com/office/drawing/2014/main" id="{94E3E689-2790-2214-83FF-8547B8253CD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Tree>
    <p:extLst>
      <p:ext uri="{BB962C8B-B14F-4D97-AF65-F5344CB8AC3E}">
        <p14:creationId xmlns:p14="http://schemas.microsoft.com/office/powerpoint/2010/main" val="82072319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15" name="Picture Placeholder 18">
            <a:extLst>
              <a:ext uri="{FF2B5EF4-FFF2-40B4-BE49-F238E27FC236}">
                <a16:creationId xmlns:a16="http://schemas.microsoft.com/office/drawing/2014/main" id="{DA48477D-0AFB-790E-1FAE-CC192741E8F0}"/>
              </a:ext>
            </a:extLst>
          </p:cNvPr>
          <p:cNvSpPr>
            <a:spLocks noGrp="1"/>
          </p:cNvSpPr>
          <p:nvPr>
            <p:ph type="pic" sz="quarter" idx="10" hasCustomPrompt="1"/>
          </p:nvPr>
        </p:nvSpPr>
        <p:spPr>
          <a:xfrm>
            <a:off x="6096000" y="0"/>
            <a:ext cx="6102347" cy="6858000"/>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sp>
        <p:nvSpPr>
          <p:cNvPr id="2" name="Rectángulo 21">
            <a:extLst>
              <a:ext uri="{FF2B5EF4-FFF2-40B4-BE49-F238E27FC236}">
                <a16:creationId xmlns:a16="http://schemas.microsoft.com/office/drawing/2014/main" id="{1EB328B5-45E4-F1A0-44D4-E35902FE6F07}"/>
              </a:ext>
            </a:extLst>
          </p:cNvPr>
          <p:cNvSpPr/>
          <p:nvPr userDrawn="1"/>
        </p:nvSpPr>
        <p:spPr>
          <a:xfrm>
            <a:off x="-6350" y="-3520"/>
            <a:ext cx="6096002" cy="6810720"/>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4" name="Gráfico 3">
            <a:extLst>
              <a:ext uri="{FF2B5EF4-FFF2-40B4-BE49-F238E27FC236}">
                <a16:creationId xmlns:a16="http://schemas.microsoft.com/office/drawing/2014/main" id="{94E3E689-2790-2214-83FF-8547B8253CD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Tree>
    <p:extLst>
      <p:ext uri="{BB962C8B-B14F-4D97-AF65-F5344CB8AC3E}">
        <p14:creationId xmlns:p14="http://schemas.microsoft.com/office/powerpoint/2010/main" val="393510685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Rectángulo 21">
            <a:extLst>
              <a:ext uri="{FF2B5EF4-FFF2-40B4-BE49-F238E27FC236}">
                <a16:creationId xmlns:a16="http://schemas.microsoft.com/office/drawing/2014/main" id="{1EB328B5-45E4-F1A0-44D4-E35902FE6F07}"/>
              </a:ext>
            </a:extLst>
          </p:cNvPr>
          <p:cNvSpPr/>
          <p:nvPr userDrawn="1"/>
        </p:nvSpPr>
        <p:spPr>
          <a:xfrm>
            <a:off x="6095997" y="-3520"/>
            <a:ext cx="6096002" cy="5768283"/>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Rectángulo 11">
            <a:extLst>
              <a:ext uri="{FF2B5EF4-FFF2-40B4-BE49-F238E27FC236}">
                <a16:creationId xmlns:a16="http://schemas.microsoft.com/office/drawing/2014/main" id="{31EC6A8F-DEFC-5890-0AD5-93BB58932318}"/>
              </a:ext>
            </a:extLst>
          </p:cNvPr>
          <p:cNvSpPr/>
          <p:nvPr userDrawn="1"/>
        </p:nvSpPr>
        <p:spPr>
          <a:xfrm>
            <a:off x="6102347" y="5768283"/>
            <a:ext cx="6089653" cy="1086197"/>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solidFill>
                <a:srgbClr val="002060"/>
              </a:solidFill>
            </a:endParaRPr>
          </a:p>
        </p:txBody>
      </p:sp>
      <p:grpSp>
        <p:nvGrpSpPr>
          <p:cNvPr id="8" name="Grupo 1">
            <a:extLst>
              <a:ext uri="{FF2B5EF4-FFF2-40B4-BE49-F238E27FC236}">
                <a16:creationId xmlns:a16="http://schemas.microsoft.com/office/drawing/2014/main" id="{79ED5058-26D9-B50D-3700-200AD81D8451}"/>
              </a:ext>
            </a:extLst>
          </p:cNvPr>
          <p:cNvGrpSpPr/>
          <p:nvPr userDrawn="1"/>
        </p:nvGrpSpPr>
        <p:grpSpPr>
          <a:xfrm>
            <a:off x="6041126" y="2320568"/>
            <a:ext cx="61224" cy="4533907"/>
            <a:chOff x="6041126" y="2320568"/>
            <a:chExt cx="61224" cy="4533907"/>
          </a:xfrm>
        </p:grpSpPr>
        <p:sp>
          <p:nvSpPr>
            <p:cNvPr id="9" name="Rectángulo 53">
              <a:extLst>
                <a:ext uri="{FF2B5EF4-FFF2-40B4-BE49-F238E27FC236}">
                  <a16:creationId xmlns:a16="http://schemas.microsoft.com/office/drawing/2014/main" id="{FA136CAF-F138-58B6-51EF-3F0FF5213109}"/>
                </a:ext>
              </a:extLst>
            </p:cNvPr>
            <p:cNvSpPr/>
            <p:nvPr/>
          </p:nvSpPr>
          <p:spPr>
            <a:xfrm rot="5400000" flipH="1">
              <a:off x="3840422" y="4592548"/>
              <a:ext cx="4462631" cy="6122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0" name="Triángulo rectángulo 54">
              <a:extLst>
                <a:ext uri="{FF2B5EF4-FFF2-40B4-BE49-F238E27FC236}">
                  <a16:creationId xmlns:a16="http://schemas.microsoft.com/office/drawing/2014/main" id="{5B3F8E99-3799-B94E-F86C-77B82A20BBA3}"/>
                </a:ext>
              </a:extLst>
            </p:cNvPr>
            <p:cNvSpPr/>
            <p:nvPr/>
          </p:nvSpPr>
          <p:spPr>
            <a:xfrm rot="16200000">
              <a:off x="6037814" y="2327312"/>
              <a:ext cx="71277" cy="57789"/>
            </a:xfrm>
            <a:prstGeom prst="rtTriangl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sp>
        <p:nvSpPr>
          <p:cNvPr id="15" name="Picture Placeholder 18">
            <a:extLst>
              <a:ext uri="{FF2B5EF4-FFF2-40B4-BE49-F238E27FC236}">
                <a16:creationId xmlns:a16="http://schemas.microsoft.com/office/drawing/2014/main" id="{DA48477D-0AFB-790E-1FAE-CC192741E8F0}"/>
              </a:ext>
            </a:extLst>
          </p:cNvPr>
          <p:cNvSpPr>
            <a:spLocks noGrp="1"/>
          </p:cNvSpPr>
          <p:nvPr>
            <p:ph type="pic" sz="quarter" idx="10" hasCustomPrompt="1"/>
          </p:nvPr>
        </p:nvSpPr>
        <p:spPr>
          <a:xfrm>
            <a:off x="0" y="0"/>
            <a:ext cx="6102347" cy="6858000"/>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pic>
        <p:nvPicPr>
          <p:cNvPr id="4" name="Gráfico 3">
            <a:extLst>
              <a:ext uri="{FF2B5EF4-FFF2-40B4-BE49-F238E27FC236}">
                <a16:creationId xmlns:a16="http://schemas.microsoft.com/office/drawing/2014/main" id="{E655979D-792D-30FB-30C7-2DF514C15608}"/>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Tree>
    <p:extLst>
      <p:ext uri="{BB962C8B-B14F-4D97-AF65-F5344CB8AC3E}">
        <p14:creationId xmlns:p14="http://schemas.microsoft.com/office/powerpoint/2010/main" val="139759001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15" name="Picture Placeholder 18">
            <a:extLst>
              <a:ext uri="{FF2B5EF4-FFF2-40B4-BE49-F238E27FC236}">
                <a16:creationId xmlns:a16="http://schemas.microsoft.com/office/drawing/2014/main" id="{DA48477D-0AFB-790E-1FAE-CC192741E8F0}"/>
              </a:ext>
            </a:extLst>
          </p:cNvPr>
          <p:cNvSpPr>
            <a:spLocks noGrp="1"/>
          </p:cNvSpPr>
          <p:nvPr>
            <p:ph type="pic" sz="quarter" idx="10" hasCustomPrompt="1"/>
          </p:nvPr>
        </p:nvSpPr>
        <p:spPr>
          <a:xfrm>
            <a:off x="6096000" y="0"/>
            <a:ext cx="6102347" cy="6858000"/>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sp>
        <p:nvSpPr>
          <p:cNvPr id="2" name="Rectángulo 21">
            <a:extLst>
              <a:ext uri="{FF2B5EF4-FFF2-40B4-BE49-F238E27FC236}">
                <a16:creationId xmlns:a16="http://schemas.microsoft.com/office/drawing/2014/main" id="{1EB328B5-45E4-F1A0-44D4-E35902FE6F07}"/>
              </a:ext>
            </a:extLst>
          </p:cNvPr>
          <p:cNvSpPr/>
          <p:nvPr userDrawn="1"/>
        </p:nvSpPr>
        <p:spPr>
          <a:xfrm>
            <a:off x="-6350" y="-3520"/>
            <a:ext cx="6096002" cy="5768283"/>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Rectángulo 11">
            <a:extLst>
              <a:ext uri="{FF2B5EF4-FFF2-40B4-BE49-F238E27FC236}">
                <a16:creationId xmlns:a16="http://schemas.microsoft.com/office/drawing/2014/main" id="{31EC6A8F-DEFC-5890-0AD5-93BB58932318}"/>
              </a:ext>
            </a:extLst>
          </p:cNvPr>
          <p:cNvSpPr/>
          <p:nvPr userDrawn="1"/>
        </p:nvSpPr>
        <p:spPr>
          <a:xfrm>
            <a:off x="0" y="5768283"/>
            <a:ext cx="6089653" cy="1086197"/>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solidFill>
                <a:srgbClr val="002060"/>
              </a:solidFill>
            </a:endParaRPr>
          </a:p>
        </p:txBody>
      </p:sp>
      <p:pic>
        <p:nvPicPr>
          <p:cNvPr id="4" name="Gráfico 3">
            <a:extLst>
              <a:ext uri="{FF2B5EF4-FFF2-40B4-BE49-F238E27FC236}">
                <a16:creationId xmlns:a16="http://schemas.microsoft.com/office/drawing/2014/main" id="{94E3E689-2790-2214-83FF-8547B8253CD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Tree>
    <p:extLst>
      <p:ext uri="{BB962C8B-B14F-4D97-AF65-F5344CB8AC3E}">
        <p14:creationId xmlns:p14="http://schemas.microsoft.com/office/powerpoint/2010/main" val="335278114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15" name="Picture Placeholder 18">
            <a:extLst>
              <a:ext uri="{FF2B5EF4-FFF2-40B4-BE49-F238E27FC236}">
                <a16:creationId xmlns:a16="http://schemas.microsoft.com/office/drawing/2014/main" id="{DA48477D-0AFB-790E-1FAE-CC192741E8F0}"/>
              </a:ext>
            </a:extLst>
          </p:cNvPr>
          <p:cNvSpPr>
            <a:spLocks noGrp="1"/>
          </p:cNvSpPr>
          <p:nvPr>
            <p:ph type="pic" sz="quarter" idx="10" hasCustomPrompt="1"/>
          </p:nvPr>
        </p:nvSpPr>
        <p:spPr>
          <a:xfrm>
            <a:off x="8283388" y="0"/>
            <a:ext cx="3914959" cy="6858000"/>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sp>
        <p:nvSpPr>
          <p:cNvPr id="2" name="Rectángulo 21">
            <a:extLst>
              <a:ext uri="{FF2B5EF4-FFF2-40B4-BE49-F238E27FC236}">
                <a16:creationId xmlns:a16="http://schemas.microsoft.com/office/drawing/2014/main" id="{1EB328B5-45E4-F1A0-44D4-E35902FE6F07}"/>
              </a:ext>
            </a:extLst>
          </p:cNvPr>
          <p:cNvSpPr/>
          <p:nvPr userDrawn="1"/>
        </p:nvSpPr>
        <p:spPr>
          <a:xfrm>
            <a:off x="-6350" y="4644"/>
            <a:ext cx="8289738" cy="5768283"/>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Rectángulo 11">
            <a:extLst>
              <a:ext uri="{FF2B5EF4-FFF2-40B4-BE49-F238E27FC236}">
                <a16:creationId xmlns:a16="http://schemas.microsoft.com/office/drawing/2014/main" id="{31EC6A8F-DEFC-5890-0AD5-93BB58932318}"/>
              </a:ext>
            </a:extLst>
          </p:cNvPr>
          <p:cNvSpPr/>
          <p:nvPr userDrawn="1"/>
        </p:nvSpPr>
        <p:spPr>
          <a:xfrm>
            <a:off x="0" y="5768283"/>
            <a:ext cx="8281104" cy="1086197"/>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solidFill>
                <a:srgbClr val="002060"/>
              </a:solidFill>
            </a:endParaRPr>
          </a:p>
        </p:txBody>
      </p:sp>
      <p:sp>
        <p:nvSpPr>
          <p:cNvPr id="5" name="Rectángulo 4">
            <a:extLst>
              <a:ext uri="{FF2B5EF4-FFF2-40B4-BE49-F238E27FC236}">
                <a16:creationId xmlns:a16="http://schemas.microsoft.com/office/drawing/2014/main" id="{1C42B049-5B38-F09A-2A26-7DE2543C19D4}"/>
              </a:ext>
            </a:extLst>
          </p:cNvPr>
          <p:cNvSpPr/>
          <p:nvPr userDrawn="1"/>
        </p:nvSpPr>
        <p:spPr>
          <a:xfrm>
            <a:off x="0" y="-3520"/>
            <a:ext cx="8281104" cy="1860029"/>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402224755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15" name="Picture Placeholder 18">
            <a:extLst>
              <a:ext uri="{FF2B5EF4-FFF2-40B4-BE49-F238E27FC236}">
                <a16:creationId xmlns:a16="http://schemas.microsoft.com/office/drawing/2014/main" id="{DA48477D-0AFB-790E-1FAE-CC192741E8F0}"/>
              </a:ext>
            </a:extLst>
          </p:cNvPr>
          <p:cNvSpPr>
            <a:spLocks noGrp="1"/>
          </p:cNvSpPr>
          <p:nvPr>
            <p:ph type="pic" sz="quarter" idx="10" hasCustomPrompt="1"/>
          </p:nvPr>
        </p:nvSpPr>
        <p:spPr>
          <a:xfrm>
            <a:off x="8283388" y="0"/>
            <a:ext cx="3914959" cy="6858000"/>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sp>
        <p:nvSpPr>
          <p:cNvPr id="2" name="Rectángulo 21">
            <a:extLst>
              <a:ext uri="{FF2B5EF4-FFF2-40B4-BE49-F238E27FC236}">
                <a16:creationId xmlns:a16="http://schemas.microsoft.com/office/drawing/2014/main" id="{1EB328B5-45E4-F1A0-44D4-E35902FE6F07}"/>
              </a:ext>
            </a:extLst>
          </p:cNvPr>
          <p:cNvSpPr/>
          <p:nvPr userDrawn="1"/>
        </p:nvSpPr>
        <p:spPr>
          <a:xfrm>
            <a:off x="-6350" y="-3520"/>
            <a:ext cx="8289738" cy="5768283"/>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Rectángulo 11">
            <a:extLst>
              <a:ext uri="{FF2B5EF4-FFF2-40B4-BE49-F238E27FC236}">
                <a16:creationId xmlns:a16="http://schemas.microsoft.com/office/drawing/2014/main" id="{31EC6A8F-DEFC-5890-0AD5-93BB58932318}"/>
              </a:ext>
            </a:extLst>
          </p:cNvPr>
          <p:cNvSpPr/>
          <p:nvPr userDrawn="1"/>
        </p:nvSpPr>
        <p:spPr>
          <a:xfrm>
            <a:off x="0" y="5768283"/>
            <a:ext cx="8281104" cy="1086197"/>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solidFill>
                <a:srgbClr val="002060"/>
              </a:solidFill>
            </a:endParaRPr>
          </a:p>
        </p:txBody>
      </p:sp>
    </p:spTree>
    <p:extLst>
      <p:ext uri="{BB962C8B-B14F-4D97-AF65-F5344CB8AC3E}">
        <p14:creationId xmlns:p14="http://schemas.microsoft.com/office/powerpoint/2010/main" val="348625910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15" name="Picture Placeholder 18">
            <a:extLst>
              <a:ext uri="{FF2B5EF4-FFF2-40B4-BE49-F238E27FC236}">
                <a16:creationId xmlns:a16="http://schemas.microsoft.com/office/drawing/2014/main" id="{DA48477D-0AFB-790E-1FAE-CC192741E8F0}"/>
              </a:ext>
            </a:extLst>
          </p:cNvPr>
          <p:cNvSpPr>
            <a:spLocks noGrp="1"/>
          </p:cNvSpPr>
          <p:nvPr>
            <p:ph type="pic" sz="quarter" idx="10" hasCustomPrompt="1"/>
          </p:nvPr>
        </p:nvSpPr>
        <p:spPr>
          <a:xfrm>
            <a:off x="0" y="0"/>
            <a:ext cx="3914959" cy="6858000"/>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sp>
        <p:nvSpPr>
          <p:cNvPr id="2" name="Rectángulo 21">
            <a:extLst>
              <a:ext uri="{FF2B5EF4-FFF2-40B4-BE49-F238E27FC236}">
                <a16:creationId xmlns:a16="http://schemas.microsoft.com/office/drawing/2014/main" id="{1EB328B5-45E4-F1A0-44D4-E35902FE6F07}"/>
              </a:ext>
            </a:extLst>
          </p:cNvPr>
          <p:cNvSpPr/>
          <p:nvPr userDrawn="1"/>
        </p:nvSpPr>
        <p:spPr>
          <a:xfrm>
            <a:off x="3904546" y="-3520"/>
            <a:ext cx="8289738" cy="5768283"/>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Rectángulo 11">
            <a:extLst>
              <a:ext uri="{FF2B5EF4-FFF2-40B4-BE49-F238E27FC236}">
                <a16:creationId xmlns:a16="http://schemas.microsoft.com/office/drawing/2014/main" id="{31EC6A8F-DEFC-5890-0AD5-93BB58932318}"/>
              </a:ext>
            </a:extLst>
          </p:cNvPr>
          <p:cNvSpPr/>
          <p:nvPr userDrawn="1"/>
        </p:nvSpPr>
        <p:spPr>
          <a:xfrm>
            <a:off x="3910896" y="5768283"/>
            <a:ext cx="8281104" cy="1086197"/>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solidFill>
                <a:srgbClr val="002060"/>
              </a:solidFill>
            </a:endParaRPr>
          </a:p>
        </p:txBody>
      </p:sp>
      <p:pic>
        <p:nvPicPr>
          <p:cNvPr id="4" name="Gráfico 3">
            <a:extLst>
              <a:ext uri="{FF2B5EF4-FFF2-40B4-BE49-F238E27FC236}">
                <a16:creationId xmlns:a16="http://schemas.microsoft.com/office/drawing/2014/main" id="{BB7511F2-F841-B40C-4651-1AE2A871A9D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Tree>
    <p:extLst>
      <p:ext uri="{BB962C8B-B14F-4D97-AF65-F5344CB8AC3E}">
        <p14:creationId xmlns:p14="http://schemas.microsoft.com/office/powerpoint/2010/main" val="3305187760"/>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Rectángulo 10">
            <a:extLst>
              <a:ext uri="{FF2B5EF4-FFF2-40B4-BE49-F238E27FC236}">
                <a16:creationId xmlns:a16="http://schemas.microsoft.com/office/drawing/2014/main" id="{B920224A-84C3-41A7-B66F-1C404716E647}"/>
              </a:ext>
            </a:extLst>
          </p:cNvPr>
          <p:cNvSpPr/>
          <p:nvPr userDrawn="1"/>
        </p:nvSpPr>
        <p:spPr>
          <a:xfrm>
            <a:off x="-1" y="3839900"/>
            <a:ext cx="12192001" cy="3018100"/>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Rectángulo 10">
            <a:extLst>
              <a:ext uri="{FF2B5EF4-FFF2-40B4-BE49-F238E27FC236}">
                <a16:creationId xmlns:a16="http://schemas.microsoft.com/office/drawing/2014/main" id="{56BB63D4-540C-A699-6283-4611BBA57942}"/>
              </a:ext>
            </a:extLst>
          </p:cNvPr>
          <p:cNvSpPr/>
          <p:nvPr userDrawn="1"/>
        </p:nvSpPr>
        <p:spPr>
          <a:xfrm>
            <a:off x="-1" y="0"/>
            <a:ext cx="12192001" cy="822886"/>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Picture Placeholder 18">
            <a:extLst>
              <a:ext uri="{FF2B5EF4-FFF2-40B4-BE49-F238E27FC236}">
                <a16:creationId xmlns:a16="http://schemas.microsoft.com/office/drawing/2014/main" id="{CFB096E0-20DF-3E19-F649-D76CCF5B6EFA}"/>
              </a:ext>
            </a:extLst>
          </p:cNvPr>
          <p:cNvSpPr>
            <a:spLocks noGrp="1"/>
          </p:cNvSpPr>
          <p:nvPr>
            <p:ph type="pic" sz="quarter" idx="10" hasCustomPrompt="1"/>
          </p:nvPr>
        </p:nvSpPr>
        <p:spPr>
          <a:xfrm>
            <a:off x="0" y="822886"/>
            <a:ext cx="12192000" cy="3017014"/>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pic>
        <p:nvPicPr>
          <p:cNvPr id="7" name="Gráfico 6">
            <a:extLst>
              <a:ext uri="{FF2B5EF4-FFF2-40B4-BE49-F238E27FC236}">
                <a16:creationId xmlns:a16="http://schemas.microsoft.com/office/drawing/2014/main" id="{3A1F5780-80C7-5945-A518-0A5DBADAD3DB}"/>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3498" y="197373"/>
            <a:ext cx="1964463" cy="609473"/>
          </a:xfrm>
          <a:prstGeom prst="rect">
            <a:avLst/>
          </a:prstGeom>
        </p:spPr>
      </p:pic>
    </p:spTree>
    <p:extLst>
      <p:ext uri="{BB962C8B-B14F-4D97-AF65-F5344CB8AC3E}">
        <p14:creationId xmlns:p14="http://schemas.microsoft.com/office/powerpoint/2010/main" val="8199682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apositiva de título">
    <p:spTree>
      <p:nvGrpSpPr>
        <p:cNvPr id="1" name=""/>
        <p:cNvGrpSpPr/>
        <p:nvPr/>
      </p:nvGrpSpPr>
      <p:grpSpPr>
        <a:xfrm>
          <a:off x="0" y="0"/>
          <a:ext cx="0" cy="0"/>
          <a:chOff x="0" y="0"/>
          <a:chExt cx="0" cy="0"/>
        </a:xfrm>
      </p:grpSpPr>
      <p:sp>
        <p:nvSpPr>
          <p:cNvPr id="19" name="Picture Placeholder 18">
            <a:extLst>
              <a:ext uri="{FF2B5EF4-FFF2-40B4-BE49-F238E27FC236}">
                <a16:creationId xmlns:a16="http://schemas.microsoft.com/office/drawing/2014/main" id="{0B01F630-D106-ECEA-CCEC-DFE2F5419B66}"/>
              </a:ext>
            </a:extLst>
          </p:cNvPr>
          <p:cNvSpPr>
            <a:spLocks noGrp="1"/>
          </p:cNvSpPr>
          <p:nvPr>
            <p:ph type="pic" sz="quarter" idx="10" hasCustomPrompt="1"/>
          </p:nvPr>
        </p:nvSpPr>
        <p:spPr>
          <a:xfrm>
            <a:off x="4427034" y="0"/>
            <a:ext cx="7764966" cy="6858000"/>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pic>
        <p:nvPicPr>
          <p:cNvPr id="13" name="Imagen 103">
            <a:extLst>
              <a:ext uri="{FF2B5EF4-FFF2-40B4-BE49-F238E27FC236}">
                <a16:creationId xmlns:a16="http://schemas.microsoft.com/office/drawing/2014/main" id="{C8DAAFA5-CA1A-EB26-22C1-E9EB03BD5DB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382563" y="6331316"/>
            <a:ext cx="1477081" cy="254058"/>
          </a:xfrm>
          <a:prstGeom prst="rect">
            <a:avLst/>
          </a:prstGeom>
        </p:spPr>
      </p:pic>
      <p:pic>
        <p:nvPicPr>
          <p:cNvPr id="15" name="Imagen 14">
            <a:extLst>
              <a:ext uri="{FF2B5EF4-FFF2-40B4-BE49-F238E27FC236}">
                <a16:creationId xmlns:a16="http://schemas.microsoft.com/office/drawing/2014/main" id="{CC1D5B82-B5D2-97D7-0074-6D46AA55161D}"/>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8606429" y="6336968"/>
            <a:ext cx="1383479" cy="291615"/>
          </a:xfrm>
          <a:prstGeom prst="rect">
            <a:avLst/>
          </a:prstGeom>
        </p:spPr>
      </p:pic>
      <p:sp>
        <p:nvSpPr>
          <p:cNvPr id="2" name="CuadroTexto 1">
            <a:extLst>
              <a:ext uri="{FF2B5EF4-FFF2-40B4-BE49-F238E27FC236}">
                <a16:creationId xmlns:a16="http://schemas.microsoft.com/office/drawing/2014/main" id="{11CD38E5-C429-F262-2EA0-5D0F49BCCC57}"/>
              </a:ext>
            </a:extLst>
          </p:cNvPr>
          <p:cNvSpPr txBox="1"/>
          <p:nvPr userDrawn="1"/>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s-CO" sz="600" spc="300">
                <a:latin typeface="Futura Std Book" panose="020B0502020204020303" pitchFamily="34" charset="0"/>
              </a:rPr>
              <a:t>RESULTADOS MODELOS DE POTENCIALIDAD </a:t>
            </a:r>
            <a:r>
              <a:rPr lang="es-CO" sz="600" b="1" spc="300">
                <a:latin typeface="Futura Std Book" panose="020B0502020204020303" pitchFamily="34" charset="0"/>
              </a:rPr>
              <a:t>TURISMO</a:t>
            </a:r>
          </a:p>
        </p:txBody>
      </p:sp>
    </p:spTree>
    <p:extLst>
      <p:ext uri="{BB962C8B-B14F-4D97-AF65-F5344CB8AC3E}">
        <p14:creationId xmlns:p14="http://schemas.microsoft.com/office/powerpoint/2010/main" val="385528262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2" name="Rectángulo 17">
            <a:extLst>
              <a:ext uri="{FF2B5EF4-FFF2-40B4-BE49-F238E27FC236}">
                <a16:creationId xmlns:a16="http://schemas.microsoft.com/office/drawing/2014/main" id="{88D10BD0-3F8C-9A46-B4D5-113D3667A3A4}"/>
              </a:ext>
            </a:extLst>
          </p:cNvPr>
          <p:cNvSpPr/>
          <p:nvPr userDrawn="1"/>
        </p:nvSpPr>
        <p:spPr>
          <a:xfrm>
            <a:off x="6781800" y="1678131"/>
            <a:ext cx="5410200" cy="5179869"/>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3" name="Grupo 111">
            <a:extLst>
              <a:ext uri="{FF2B5EF4-FFF2-40B4-BE49-F238E27FC236}">
                <a16:creationId xmlns:a16="http://schemas.microsoft.com/office/drawing/2014/main" id="{D7928548-5546-0E9B-E8C6-B45B9D09EE51}"/>
              </a:ext>
            </a:extLst>
          </p:cNvPr>
          <p:cNvGrpSpPr/>
          <p:nvPr userDrawn="1"/>
        </p:nvGrpSpPr>
        <p:grpSpPr>
          <a:xfrm flipV="1">
            <a:off x="9182059" y="1886308"/>
            <a:ext cx="3007077" cy="63203"/>
            <a:chOff x="9194759" y="2233941"/>
            <a:chExt cx="3007077" cy="73237"/>
          </a:xfrm>
          <a:solidFill>
            <a:srgbClr val="4472C4"/>
          </a:solidFill>
        </p:grpSpPr>
        <p:sp>
          <p:nvSpPr>
            <p:cNvPr id="4" name="Rectángulo 107">
              <a:extLst>
                <a:ext uri="{FF2B5EF4-FFF2-40B4-BE49-F238E27FC236}">
                  <a16:creationId xmlns:a16="http://schemas.microsoft.com/office/drawing/2014/main" id="{BAA26BFA-542B-0BD9-57D3-D92BEDCD074A}"/>
                </a:ext>
              </a:extLst>
            </p:cNvPr>
            <p:cNvSpPr/>
            <p:nvPr/>
          </p:nvSpPr>
          <p:spPr>
            <a:xfrm flipH="1" flipV="1">
              <a:off x="9267996" y="2234710"/>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Triángulo rectángulo 108">
              <a:extLst>
                <a:ext uri="{FF2B5EF4-FFF2-40B4-BE49-F238E27FC236}">
                  <a16:creationId xmlns:a16="http://schemas.microsoft.com/office/drawing/2014/main" id="{F6F100E3-A1E8-2165-86F6-1196F760D7C4}"/>
                </a:ext>
              </a:extLst>
            </p:cNvPr>
            <p:cNvSpPr/>
            <p:nvPr/>
          </p:nvSpPr>
          <p:spPr>
            <a:xfrm rot="10800000" flipV="1">
              <a:off x="9194759" y="2233941"/>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sp>
        <p:nvSpPr>
          <p:cNvPr id="6" name="Rectángulo 14">
            <a:extLst>
              <a:ext uri="{FF2B5EF4-FFF2-40B4-BE49-F238E27FC236}">
                <a16:creationId xmlns:a16="http://schemas.microsoft.com/office/drawing/2014/main" id="{DF01B281-B6C3-EB38-7970-6D3E45909DC0}"/>
              </a:ext>
            </a:extLst>
          </p:cNvPr>
          <p:cNvSpPr/>
          <p:nvPr userDrawn="1"/>
        </p:nvSpPr>
        <p:spPr>
          <a:xfrm>
            <a:off x="0" y="0"/>
            <a:ext cx="12192000" cy="1879600"/>
          </a:xfrm>
          <a:prstGeom prst="rect">
            <a:avLst/>
          </a:prstGeom>
          <a:solidFill>
            <a:srgbClr val="DBE3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7" name="Gráfico 6">
            <a:extLst>
              <a:ext uri="{FF2B5EF4-FFF2-40B4-BE49-F238E27FC236}">
                <a16:creationId xmlns:a16="http://schemas.microsoft.com/office/drawing/2014/main" id="{985D03ED-B9B2-7E56-8CA1-FDFC0399A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
        <p:nvSpPr>
          <p:cNvPr id="8" name="Triángulo 7">
            <a:extLst>
              <a:ext uri="{FF2B5EF4-FFF2-40B4-BE49-F238E27FC236}">
                <a16:creationId xmlns:a16="http://schemas.microsoft.com/office/drawing/2014/main" id="{E20C5DC5-968B-C989-61D5-E1E7514A0667}"/>
              </a:ext>
            </a:extLst>
          </p:cNvPr>
          <p:cNvSpPr/>
          <p:nvPr userDrawn="1"/>
        </p:nvSpPr>
        <p:spPr>
          <a:xfrm rot="10800000">
            <a:off x="501779" y="1879600"/>
            <a:ext cx="630357" cy="203024"/>
          </a:xfrm>
          <a:prstGeom prst="triangle">
            <a:avLst/>
          </a:prstGeom>
          <a:solidFill>
            <a:srgbClr val="DD1C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41615379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2" name="Rectángulo 17">
            <a:extLst>
              <a:ext uri="{FF2B5EF4-FFF2-40B4-BE49-F238E27FC236}">
                <a16:creationId xmlns:a16="http://schemas.microsoft.com/office/drawing/2014/main" id="{88D10BD0-3F8C-9A46-B4D5-113D3667A3A4}"/>
              </a:ext>
            </a:extLst>
          </p:cNvPr>
          <p:cNvSpPr/>
          <p:nvPr userDrawn="1"/>
        </p:nvSpPr>
        <p:spPr>
          <a:xfrm>
            <a:off x="6781800" y="1678131"/>
            <a:ext cx="5410200" cy="5179869"/>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3" name="Grupo 111">
            <a:extLst>
              <a:ext uri="{FF2B5EF4-FFF2-40B4-BE49-F238E27FC236}">
                <a16:creationId xmlns:a16="http://schemas.microsoft.com/office/drawing/2014/main" id="{D7928548-5546-0E9B-E8C6-B45B9D09EE51}"/>
              </a:ext>
            </a:extLst>
          </p:cNvPr>
          <p:cNvGrpSpPr/>
          <p:nvPr userDrawn="1"/>
        </p:nvGrpSpPr>
        <p:grpSpPr>
          <a:xfrm flipV="1">
            <a:off x="9182059" y="1671929"/>
            <a:ext cx="3007077" cy="63203"/>
            <a:chOff x="9194759" y="2233941"/>
            <a:chExt cx="3007077" cy="73237"/>
          </a:xfrm>
          <a:solidFill>
            <a:srgbClr val="4472C4"/>
          </a:solidFill>
        </p:grpSpPr>
        <p:sp>
          <p:nvSpPr>
            <p:cNvPr id="4" name="Rectángulo 107">
              <a:extLst>
                <a:ext uri="{FF2B5EF4-FFF2-40B4-BE49-F238E27FC236}">
                  <a16:creationId xmlns:a16="http://schemas.microsoft.com/office/drawing/2014/main" id="{BAA26BFA-542B-0BD9-57D3-D92BEDCD074A}"/>
                </a:ext>
              </a:extLst>
            </p:cNvPr>
            <p:cNvSpPr/>
            <p:nvPr/>
          </p:nvSpPr>
          <p:spPr>
            <a:xfrm flipH="1" flipV="1">
              <a:off x="9267996" y="2234710"/>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Triángulo rectángulo 108">
              <a:extLst>
                <a:ext uri="{FF2B5EF4-FFF2-40B4-BE49-F238E27FC236}">
                  <a16:creationId xmlns:a16="http://schemas.microsoft.com/office/drawing/2014/main" id="{F6F100E3-A1E8-2165-86F6-1196F760D7C4}"/>
                </a:ext>
              </a:extLst>
            </p:cNvPr>
            <p:cNvSpPr/>
            <p:nvPr/>
          </p:nvSpPr>
          <p:spPr>
            <a:xfrm rot="10800000" flipV="1">
              <a:off x="9194759" y="2233941"/>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sp>
        <p:nvSpPr>
          <p:cNvPr id="6" name="Rectángulo 14">
            <a:extLst>
              <a:ext uri="{FF2B5EF4-FFF2-40B4-BE49-F238E27FC236}">
                <a16:creationId xmlns:a16="http://schemas.microsoft.com/office/drawing/2014/main" id="{DF01B281-B6C3-EB38-7970-6D3E45909DC0}"/>
              </a:ext>
            </a:extLst>
          </p:cNvPr>
          <p:cNvSpPr/>
          <p:nvPr userDrawn="1"/>
        </p:nvSpPr>
        <p:spPr>
          <a:xfrm>
            <a:off x="0" y="0"/>
            <a:ext cx="12192000" cy="1678131"/>
          </a:xfrm>
          <a:prstGeom prst="rect">
            <a:avLst/>
          </a:prstGeom>
          <a:solidFill>
            <a:srgbClr val="DBE3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7" name="Gráfico 6">
            <a:extLst>
              <a:ext uri="{FF2B5EF4-FFF2-40B4-BE49-F238E27FC236}">
                <a16:creationId xmlns:a16="http://schemas.microsoft.com/office/drawing/2014/main" id="{985D03ED-B9B2-7E56-8CA1-FDFC0399A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Tree>
    <p:extLst>
      <p:ext uri="{BB962C8B-B14F-4D97-AF65-F5344CB8AC3E}">
        <p14:creationId xmlns:p14="http://schemas.microsoft.com/office/powerpoint/2010/main" val="19797018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2" name="Rectángulo 17">
            <a:extLst>
              <a:ext uri="{FF2B5EF4-FFF2-40B4-BE49-F238E27FC236}">
                <a16:creationId xmlns:a16="http://schemas.microsoft.com/office/drawing/2014/main" id="{88D10BD0-3F8C-9A46-B4D5-113D3667A3A4}"/>
              </a:ext>
            </a:extLst>
          </p:cNvPr>
          <p:cNvSpPr/>
          <p:nvPr userDrawn="1"/>
        </p:nvSpPr>
        <p:spPr>
          <a:xfrm>
            <a:off x="6781800" y="1678131"/>
            <a:ext cx="5410200" cy="5179869"/>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3" name="Grupo 111">
            <a:extLst>
              <a:ext uri="{FF2B5EF4-FFF2-40B4-BE49-F238E27FC236}">
                <a16:creationId xmlns:a16="http://schemas.microsoft.com/office/drawing/2014/main" id="{D7928548-5546-0E9B-E8C6-B45B9D09EE51}"/>
              </a:ext>
            </a:extLst>
          </p:cNvPr>
          <p:cNvGrpSpPr/>
          <p:nvPr userDrawn="1"/>
        </p:nvGrpSpPr>
        <p:grpSpPr>
          <a:xfrm flipV="1">
            <a:off x="9194759" y="2233216"/>
            <a:ext cx="3007077" cy="63203"/>
            <a:chOff x="9194759" y="2233941"/>
            <a:chExt cx="3007077" cy="73237"/>
          </a:xfrm>
          <a:solidFill>
            <a:srgbClr val="4472C4"/>
          </a:solidFill>
        </p:grpSpPr>
        <p:sp>
          <p:nvSpPr>
            <p:cNvPr id="4" name="Rectángulo 107">
              <a:extLst>
                <a:ext uri="{FF2B5EF4-FFF2-40B4-BE49-F238E27FC236}">
                  <a16:creationId xmlns:a16="http://schemas.microsoft.com/office/drawing/2014/main" id="{BAA26BFA-542B-0BD9-57D3-D92BEDCD074A}"/>
                </a:ext>
              </a:extLst>
            </p:cNvPr>
            <p:cNvSpPr/>
            <p:nvPr/>
          </p:nvSpPr>
          <p:spPr>
            <a:xfrm flipH="1" flipV="1">
              <a:off x="9267996" y="2234710"/>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Triángulo rectángulo 108">
              <a:extLst>
                <a:ext uri="{FF2B5EF4-FFF2-40B4-BE49-F238E27FC236}">
                  <a16:creationId xmlns:a16="http://schemas.microsoft.com/office/drawing/2014/main" id="{F6F100E3-A1E8-2165-86F6-1196F760D7C4}"/>
                </a:ext>
              </a:extLst>
            </p:cNvPr>
            <p:cNvSpPr/>
            <p:nvPr/>
          </p:nvSpPr>
          <p:spPr>
            <a:xfrm rot="10800000" flipV="1">
              <a:off x="9194759" y="2233941"/>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sp>
        <p:nvSpPr>
          <p:cNvPr id="6" name="Rectángulo 14">
            <a:extLst>
              <a:ext uri="{FF2B5EF4-FFF2-40B4-BE49-F238E27FC236}">
                <a16:creationId xmlns:a16="http://schemas.microsoft.com/office/drawing/2014/main" id="{DF01B281-B6C3-EB38-7970-6D3E45909DC0}"/>
              </a:ext>
            </a:extLst>
          </p:cNvPr>
          <p:cNvSpPr/>
          <p:nvPr userDrawn="1"/>
        </p:nvSpPr>
        <p:spPr>
          <a:xfrm>
            <a:off x="0" y="0"/>
            <a:ext cx="12192000" cy="2227574"/>
          </a:xfrm>
          <a:prstGeom prst="rect">
            <a:avLst/>
          </a:prstGeom>
          <a:solidFill>
            <a:srgbClr val="DBE3F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7" name="Gráfico 6">
            <a:extLst>
              <a:ext uri="{FF2B5EF4-FFF2-40B4-BE49-F238E27FC236}">
                <a16:creationId xmlns:a16="http://schemas.microsoft.com/office/drawing/2014/main" id="{985D03ED-B9B2-7E56-8CA1-FDFC0399A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Tree>
    <p:extLst>
      <p:ext uri="{BB962C8B-B14F-4D97-AF65-F5344CB8AC3E}">
        <p14:creationId xmlns:p14="http://schemas.microsoft.com/office/powerpoint/2010/main" val="286626359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Rectángulo 17">
            <a:extLst>
              <a:ext uri="{FF2B5EF4-FFF2-40B4-BE49-F238E27FC236}">
                <a16:creationId xmlns:a16="http://schemas.microsoft.com/office/drawing/2014/main" id="{88D10BD0-3F8C-9A46-B4D5-113D3667A3A4}"/>
              </a:ext>
            </a:extLst>
          </p:cNvPr>
          <p:cNvSpPr/>
          <p:nvPr userDrawn="1"/>
        </p:nvSpPr>
        <p:spPr>
          <a:xfrm>
            <a:off x="7589520" y="1678131"/>
            <a:ext cx="4602480" cy="5179869"/>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3" name="Grupo 111">
            <a:extLst>
              <a:ext uri="{FF2B5EF4-FFF2-40B4-BE49-F238E27FC236}">
                <a16:creationId xmlns:a16="http://schemas.microsoft.com/office/drawing/2014/main" id="{D7928548-5546-0E9B-E8C6-B45B9D09EE51}"/>
              </a:ext>
            </a:extLst>
          </p:cNvPr>
          <p:cNvGrpSpPr/>
          <p:nvPr userDrawn="1"/>
        </p:nvGrpSpPr>
        <p:grpSpPr>
          <a:xfrm flipV="1">
            <a:off x="9194759" y="2233216"/>
            <a:ext cx="3007077" cy="63203"/>
            <a:chOff x="9194759" y="2233941"/>
            <a:chExt cx="3007077" cy="73237"/>
          </a:xfrm>
          <a:solidFill>
            <a:srgbClr val="4472C4"/>
          </a:solidFill>
        </p:grpSpPr>
        <p:sp>
          <p:nvSpPr>
            <p:cNvPr id="4" name="Rectángulo 107">
              <a:extLst>
                <a:ext uri="{FF2B5EF4-FFF2-40B4-BE49-F238E27FC236}">
                  <a16:creationId xmlns:a16="http://schemas.microsoft.com/office/drawing/2014/main" id="{BAA26BFA-542B-0BD9-57D3-D92BEDCD074A}"/>
                </a:ext>
              </a:extLst>
            </p:cNvPr>
            <p:cNvSpPr/>
            <p:nvPr/>
          </p:nvSpPr>
          <p:spPr>
            <a:xfrm flipH="1" flipV="1">
              <a:off x="9267996" y="2234710"/>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Triángulo rectángulo 108">
              <a:extLst>
                <a:ext uri="{FF2B5EF4-FFF2-40B4-BE49-F238E27FC236}">
                  <a16:creationId xmlns:a16="http://schemas.microsoft.com/office/drawing/2014/main" id="{F6F100E3-A1E8-2165-86F6-1196F760D7C4}"/>
                </a:ext>
              </a:extLst>
            </p:cNvPr>
            <p:cNvSpPr/>
            <p:nvPr/>
          </p:nvSpPr>
          <p:spPr>
            <a:xfrm rot="10800000" flipV="1">
              <a:off x="9194759" y="2233941"/>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sp>
        <p:nvSpPr>
          <p:cNvPr id="6" name="Rectángulo 14">
            <a:extLst>
              <a:ext uri="{FF2B5EF4-FFF2-40B4-BE49-F238E27FC236}">
                <a16:creationId xmlns:a16="http://schemas.microsoft.com/office/drawing/2014/main" id="{DF01B281-B6C3-EB38-7970-6D3E45909DC0}"/>
              </a:ext>
            </a:extLst>
          </p:cNvPr>
          <p:cNvSpPr/>
          <p:nvPr userDrawn="1"/>
        </p:nvSpPr>
        <p:spPr>
          <a:xfrm>
            <a:off x="0" y="0"/>
            <a:ext cx="12192000" cy="2227574"/>
          </a:xfrm>
          <a:prstGeom prst="rect">
            <a:avLst/>
          </a:prstGeom>
          <a:solidFill>
            <a:srgbClr val="002060"/>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0" name="Gráfico 9">
            <a:extLst>
              <a:ext uri="{FF2B5EF4-FFF2-40B4-BE49-F238E27FC236}">
                <a16:creationId xmlns:a16="http://schemas.microsoft.com/office/drawing/2014/main" id="{4632CD35-1E33-1876-26FD-C02DC331A962}"/>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3498" y="197373"/>
            <a:ext cx="1964463" cy="609473"/>
          </a:xfrm>
          <a:prstGeom prst="rect">
            <a:avLst/>
          </a:prstGeom>
        </p:spPr>
      </p:pic>
    </p:spTree>
    <p:extLst>
      <p:ext uri="{BB962C8B-B14F-4D97-AF65-F5344CB8AC3E}">
        <p14:creationId xmlns:p14="http://schemas.microsoft.com/office/powerpoint/2010/main" val="277102781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3" name="Rectángulo 19">
            <a:extLst>
              <a:ext uri="{FF2B5EF4-FFF2-40B4-BE49-F238E27FC236}">
                <a16:creationId xmlns:a16="http://schemas.microsoft.com/office/drawing/2014/main" id="{A206CD2E-8A9D-4AAD-CAF3-40BBB241357D}"/>
              </a:ext>
            </a:extLst>
          </p:cNvPr>
          <p:cNvSpPr/>
          <p:nvPr userDrawn="1"/>
        </p:nvSpPr>
        <p:spPr>
          <a:xfrm flipV="1">
            <a:off x="5927150" y="-1"/>
            <a:ext cx="6264850" cy="1399310"/>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Rectángulo 14">
            <a:extLst>
              <a:ext uri="{FF2B5EF4-FFF2-40B4-BE49-F238E27FC236}">
                <a16:creationId xmlns:a16="http://schemas.microsoft.com/office/drawing/2014/main" id="{B2026A2F-6BC0-D52C-B375-DEB02A30EF37}"/>
              </a:ext>
            </a:extLst>
          </p:cNvPr>
          <p:cNvSpPr/>
          <p:nvPr userDrawn="1"/>
        </p:nvSpPr>
        <p:spPr>
          <a:xfrm>
            <a:off x="-1" y="0"/>
            <a:ext cx="5927151" cy="2685521"/>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1" name="Picture Placeholder 18">
            <a:extLst>
              <a:ext uri="{FF2B5EF4-FFF2-40B4-BE49-F238E27FC236}">
                <a16:creationId xmlns:a16="http://schemas.microsoft.com/office/drawing/2014/main" id="{A8C273E2-F31A-C988-776B-1F0C6E7E0CC8}"/>
              </a:ext>
            </a:extLst>
          </p:cNvPr>
          <p:cNvSpPr>
            <a:spLocks noGrp="1"/>
          </p:cNvSpPr>
          <p:nvPr userDrawn="1">
            <p:ph type="pic" sz="quarter" idx="10" hasCustomPrompt="1"/>
          </p:nvPr>
        </p:nvSpPr>
        <p:spPr>
          <a:xfrm>
            <a:off x="5930900" y="1399309"/>
            <a:ext cx="6261100" cy="5458689"/>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pic>
        <p:nvPicPr>
          <p:cNvPr id="6" name="Gráfico 5">
            <a:extLst>
              <a:ext uri="{FF2B5EF4-FFF2-40B4-BE49-F238E27FC236}">
                <a16:creationId xmlns:a16="http://schemas.microsoft.com/office/drawing/2014/main" id="{3C4DADA1-D435-723E-1AE0-E4213C36B83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3498" y="197373"/>
            <a:ext cx="1964463" cy="609473"/>
          </a:xfrm>
          <a:prstGeom prst="rect">
            <a:avLst/>
          </a:prstGeom>
        </p:spPr>
      </p:pic>
      <p:sp>
        <p:nvSpPr>
          <p:cNvPr id="2" name="Rectángulo 33">
            <a:extLst>
              <a:ext uri="{FF2B5EF4-FFF2-40B4-BE49-F238E27FC236}">
                <a16:creationId xmlns:a16="http://schemas.microsoft.com/office/drawing/2014/main" id="{CD7DDBEA-696C-F8B8-8413-F2F25CD3EF4A}"/>
              </a:ext>
            </a:extLst>
          </p:cNvPr>
          <p:cNvSpPr/>
          <p:nvPr userDrawn="1"/>
        </p:nvSpPr>
        <p:spPr>
          <a:xfrm>
            <a:off x="8069853" y="1399309"/>
            <a:ext cx="4125896" cy="76154"/>
          </a:xfrm>
          <a:prstGeom prst="rect">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1222091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3" name="Rectángulo 19">
            <a:extLst>
              <a:ext uri="{FF2B5EF4-FFF2-40B4-BE49-F238E27FC236}">
                <a16:creationId xmlns:a16="http://schemas.microsoft.com/office/drawing/2014/main" id="{A206CD2E-8A9D-4AAD-CAF3-40BBB241357D}"/>
              </a:ext>
            </a:extLst>
          </p:cNvPr>
          <p:cNvSpPr/>
          <p:nvPr userDrawn="1"/>
        </p:nvSpPr>
        <p:spPr>
          <a:xfrm>
            <a:off x="5927150" y="2685520"/>
            <a:ext cx="6264850" cy="4172480"/>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Rectángulo 14">
            <a:extLst>
              <a:ext uri="{FF2B5EF4-FFF2-40B4-BE49-F238E27FC236}">
                <a16:creationId xmlns:a16="http://schemas.microsoft.com/office/drawing/2014/main" id="{B2026A2F-6BC0-D52C-B375-DEB02A30EF37}"/>
              </a:ext>
            </a:extLst>
          </p:cNvPr>
          <p:cNvSpPr/>
          <p:nvPr userDrawn="1"/>
        </p:nvSpPr>
        <p:spPr>
          <a:xfrm>
            <a:off x="-1" y="0"/>
            <a:ext cx="5927151" cy="2685521"/>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Rectángulo 33">
            <a:extLst>
              <a:ext uri="{FF2B5EF4-FFF2-40B4-BE49-F238E27FC236}">
                <a16:creationId xmlns:a16="http://schemas.microsoft.com/office/drawing/2014/main" id="{8803AA5E-DD0E-4666-E19C-8E85F06CC5DA}"/>
              </a:ext>
            </a:extLst>
          </p:cNvPr>
          <p:cNvSpPr/>
          <p:nvPr/>
        </p:nvSpPr>
        <p:spPr>
          <a:xfrm>
            <a:off x="8069853" y="2685519"/>
            <a:ext cx="4125896" cy="76154"/>
          </a:xfrm>
          <a:prstGeom prst="rect">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1" name="Picture Placeholder 18">
            <a:extLst>
              <a:ext uri="{FF2B5EF4-FFF2-40B4-BE49-F238E27FC236}">
                <a16:creationId xmlns:a16="http://schemas.microsoft.com/office/drawing/2014/main" id="{A8C273E2-F31A-C988-776B-1F0C6E7E0CC8}"/>
              </a:ext>
            </a:extLst>
          </p:cNvPr>
          <p:cNvSpPr>
            <a:spLocks noGrp="1"/>
          </p:cNvSpPr>
          <p:nvPr userDrawn="1">
            <p:ph type="pic" sz="quarter" idx="10" hasCustomPrompt="1"/>
          </p:nvPr>
        </p:nvSpPr>
        <p:spPr>
          <a:xfrm>
            <a:off x="5930900" y="0"/>
            <a:ext cx="6261100" cy="2685518"/>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pic>
        <p:nvPicPr>
          <p:cNvPr id="6" name="Gráfico 5">
            <a:extLst>
              <a:ext uri="{FF2B5EF4-FFF2-40B4-BE49-F238E27FC236}">
                <a16:creationId xmlns:a16="http://schemas.microsoft.com/office/drawing/2014/main" id="{3C4DADA1-D435-723E-1AE0-E4213C36B83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3498" y="197373"/>
            <a:ext cx="1964463" cy="609473"/>
          </a:xfrm>
          <a:prstGeom prst="rect">
            <a:avLst/>
          </a:prstGeom>
        </p:spPr>
      </p:pic>
    </p:spTree>
    <p:extLst>
      <p:ext uri="{BB962C8B-B14F-4D97-AF65-F5344CB8AC3E}">
        <p14:creationId xmlns:p14="http://schemas.microsoft.com/office/powerpoint/2010/main" val="77588063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Rectángulo 17">
            <a:extLst>
              <a:ext uri="{FF2B5EF4-FFF2-40B4-BE49-F238E27FC236}">
                <a16:creationId xmlns:a16="http://schemas.microsoft.com/office/drawing/2014/main" id="{4420C9D2-EDA4-3F17-D992-E0AFD22DC734}"/>
              </a:ext>
            </a:extLst>
          </p:cNvPr>
          <p:cNvSpPr/>
          <p:nvPr userDrawn="1"/>
        </p:nvSpPr>
        <p:spPr>
          <a:xfrm>
            <a:off x="8282866" y="3093870"/>
            <a:ext cx="3909135" cy="3764130"/>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Rectángulo 14">
            <a:extLst>
              <a:ext uri="{FF2B5EF4-FFF2-40B4-BE49-F238E27FC236}">
                <a16:creationId xmlns:a16="http://schemas.microsoft.com/office/drawing/2014/main" id="{1592D172-631A-31B8-DDA3-CFDD860065FF}"/>
              </a:ext>
            </a:extLst>
          </p:cNvPr>
          <p:cNvSpPr/>
          <p:nvPr userDrawn="1"/>
        </p:nvSpPr>
        <p:spPr>
          <a:xfrm>
            <a:off x="0" y="2155800"/>
            <a:ext cx="12192000" cy="938074"/>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5" name="Picture Placeholder 17">
            <a:extLst>
              <a:ext uri="{FF2B5EF4-FFF2-40B4-BE49-F238E27FC236}">
                <a16:creationId xmlns:a16="http://schemas.microsoft.com/office/drawing/2014/main" id="{1093CFF8-6597-61AE-EEEC-6DB600755619}"/>
              </a:ext>
            </a:extLst>
          </p:cNvPr>
          <p:cNvSpPr>
            <a:spLocks noGrp="1"/>
          </p:cNvSpPr>
          <p:nvPr>
            <p:ph type="pic" sz="quarter" idx="10" hasCustomPrompt="1"/>
          </p:nvPr>
        </p:nvSpPr>
        <p:spPr>
          <a:xfrm>
            <a:off x="0" y="1"/>
            <a:ext cx="12192000" cy="2153507"/>
          </a:xfrm>
          <a:prstGeom prst="rect">
            <a:avLst/>
          </a:prstGeom>
          <a:solidFill>
            <a:schemeClr val="bg2"/>
          </a:solidFill>
        </p:spPr>
        <p:txBody>
          <a:bodyPr anchor="ctr"/>
          <a:lstStyle>
            <a:lvl1pPr marL="0" indent="0" algn="ctr">
              <a:buNone/>
              <a:defRPr>
                <a:solidFill>
                  <a:schemeClr val="bg1"/>
                </a:solidFill>
              </a:defRPr>
            </a:lvl1pPr>
          </a:lstStyle>
          <a:p>
            <a:r>
              <a:rPr lang="es-ES_tradnl"/>
              <a:t>Arrastra la foto de portada </a:t>
            </a:r>
            <a:br>
              <a:rPr lang="es-ES_tradnl"/>
            </a:br>
            <a:r>
              <a:rPr lang="es-ES_tradnl"/>
              <a:t>en este espacio</a:t>
            </a:r>
          </a:p>
        </p:txBody>
      </p:sp>
      <p:grpSp>
        <p:nvGrpSpPr>
          <p:cNvPr id="11" name="Grupo 6">
            <a:extLst>
              <a:ext uri="{FF2B5EF4-FFF2-40B4-BE49-F238E27FC236}">
                <a16:creationId xmlns:a16="http://schemas.microsoft.com/office/drawing/2014/main" id="{58E0F4BB-003F-FD26-E44E-12978650958E}"/>
              </a:ext>
            </a:extLst>
          </p:cNvPr>
          <p:cNvGrpSpPr/>
          <p:nvPr userDrawn="1"/>
        </p:nvGrpSpPr>
        <p:grpSpPr>
          <a:xfrm flipH="1" flipV="1">
            <a:off x="-10439" y="3095504"/>
            <a:ext cx="3007077" cy="63203"/>
            <a:chOff x="9194759" y="2233941"/>
            <a:chExt cx="3007077" cy="73237"/>
          </a:xfrm>
          <a:solidFill>
            <a:srgbClr val="4472C4"/>
          </a:solidFill>
        </p:grpSpPr>
        <p:sp>
          <p:nvSpPr>
            <p:cNvPr id="12" name="Rectángulo 7">
              <a:extLst>
                <a:ext uri="{FF2B5EF4-FFF2-40B4-BE49-F238E27FC236}">
                  <a16:creationId xmlns:a16="http://schemas.microsoft.com/office/drawing/2014/main" id="{CEA51427-3F93-C214-66B8-EC2D48424FF7}"/>
                </a:ext>
              </a:extLst>
            </p:cNvPr>
            <p:cNvSpPr/>
            <p:nvPr/>
          </p:nvSpPr>
          <p:spPr>
            <a:xfrm flipH="1" flipV="1">
              <a:off x="9267996" y="2234710"/>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3" name="Triángulo rectángulo 8">
              <a:extLst>
                <a:ext uri="{FF2B5EF4-FFF2-40B4-BE49-F238E27FC236}">
                  <a16:creationId xmlns:a16="http://schemas.microsoft.com/office/drawing/2014/main" id="{C39B07CA-2F87-28B0-4624-5421C0345527}"/>
                </a:ext>
              </a:extLst>
            </p:cNvPr>
            <p:cNvSpPr/>
            <p:nvPr/>
          </p:nvSpPr>
          <p:spPr>
            <a:xfrm rot="10800000" flipV="1">
              <a:off x="9194759" y="2233941"/>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spTree>
    <p:extLst>
      <p:ext uri="{BB962C8B-B14F-4D97-AF65-F5344CB8AC3E}">
        <p14:creationId xmlns:p14="http://schemas.microsoft.com/office/powerpoint/2010/main" val="32189718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2" name="Rectángulo 1035">
            <a:extLst>
              <a:ext uri="{FF2B5EF4-FFF2-40B4-BE49-F238E27FC236}">
                <a16:creationId xmlns:a16="http://schemas.microsoft.com/office/drawing/2014/main" id="{BA0B6167-85BA-91C7-F466-243BF031E211}"/>
              </a:ext>
            </a:extLst>
          </p:cNvPr>
          <p:cNvSpPr/>
          <p:nvPr userDrawn="1"/>
        </p:nvSpPr>
        <p:spPr>
          <a:xfrm>
            <a:off x="6173919" y="1706163"/>
            <a:ext cx="6018081" cy="5151837"/>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Rectángulo 9">
            <a:extLst>
              <a:ext uri="{FF2B5EF4-FFF2-40B4-BE49-F238E27FC236}">
                <a16:creationId xmlns:a16="http://schemas.microsoft.com/office/drawing/2014/main" id="{79CDE85A-9DBC-85DB-3877-41AFA43E8641}"/>
              </a:ext>
            </a:extLst>
          </p:cNvPr>
          <p:cNvSpPr/>
          <p:nvPr userDrawn="1"/>
        </p:nvSpPr>
        <p:spPr>
          <a:xfrm>
            <a:off x="-7450" y="0"/>
            <a:ext cx="12199450" cy="6858000"/>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Rectángulo 11">
            <a:extLst>
              <a:ext uri="{FF2B5EF4-FFF2-40B4-BE49-F238E27FC236}">
                <a16:creationId xmlns:a16="http://schemas.microsoft.com/office/drawing/2014/main" id="{B48E4A79-2D58-EB0A-6734-198D6AFF9CCB}"/>
              </a:ext>
            </a:extLst>
          </p:cNvPr>
          <p:cNvSpPr/>
          <p:nvPr userDrawn="1"/>
        </p:nvSpPr>
        <p:spPr>
          <a:xfrm>
            <a:off x="-28576" y="1808252"/>
            <a:ext cx="4183467" cy="5049748"/>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3" name="Rectángulo 12">
            <a:extLst>
              <a:ext uri="{FF2B5EF4-FFF2-40B4-BE49-F238E27FC236}">
                <a16:creationId xmlns:a16="http://schemas.microsoft.com/office/drawing/2014/main" id="{57C70A2C-199A-8F58-6BC2-C8C271EE1E82}"/>
              </a:ext>
            </a:extLst>
          </p:cNvPr>
          <p:cNvSpPr/>
          <p:nvPr userDrawn="1"/>
        </p:nvSpPr>
        <p:spPr>
          <a:xfrm>
            <a:off x="4146442" y="1808252"/>
            <a:ext cx="4092013" cy="5049748"/>
          </a:xfrm>
          <a:prstGeom prst="rect">
            <a:avLst/>
          </a:prstGeom>
          <a:solidFill>
            <a:srgbClr val="DBE4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7" name="Gráfico 6">
            <a:extLst>
              <a:ext uri="{FF2B5EF4-FFF2-40B4-BE49-F238E27FC236}">
                <a16:creationId xmlns:a16="http://schemas.microsoft.com/office/drawing/2014/main" id="{97407CE9-CD87-96BC-17D6-DD6012E254CE}"/>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3498" y="197373"/>
            <a:ext cx="1964463" cy="609473"/>
          </a:xfrm>
          <a:prstGeom prst="rect">
            <a:avLst/>
          </a:prstGeom>
        </p:spPr>
      </p:pic>
      <p:sp>
        <p:nvSpPr>
          <p:cNvPr id="3" name="Rectángulo 2">
            <a:extLst>
              <a:ext uri="{FF2B5EF4-FFF2-40B4-BE49-F238E27FC236}">
                <a16:creationId xmlns:a16="http://schemas.microsoft.com/office/drawing/2014/main" id="{C93F7D90-DE26-6218-3392-2212F4C94301}"/>
              </a:ext>
            </a:extLst>
          </p:cNvPr>
          <p:cNvSpPr/>
          <p:nvPr userDrawn="1"/>
        </p:nvSpPr>
        <p:spPr>
          <a:xfrm>
            <a:off x="8238455" y="1808252"/>
            <a:ext cx="4001284" cy="5049748"/>
          </a:xfrm>
          <a:prstGeom prst="rect">
            <a:avLst/>
          </a:prstGeom>
          <a:solidFill>
            <a:schemeClr val="accent1">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48648729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 name="Rectángulo 1035">
            <a:extLst>
              <a:ext uri="{FF2B5EF4-FFF2-40B4-BE49-F238E27FC236}">
                <a16:creationId xmlns:a16="http://schemas.microsoft.com/office/drawing/2014/main" id="{BA0B6167-85BA-91C7-F466-243BF031E211}"/>
              </a:ext>
            </a:extLst>
          </p:cNvPr>
          <p:cNvSpPr/>
          <p:nvPr userDrawn="1"/>
        </p:nvSpPr>
        <p:spPr>
          <a:xfrm>
            <a:off x="6173919" y="1706163"/>
            <a:ext cx="6018081" cy="5151837"/>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Rectángulo 39">
            <a:extLst>
              <a:ext uri="{FF2B5EF4-FFF2-40B4-BE49-F238E27FC236}">
                <a16:creationId xmlns:a16="http://schemas.microsoft.com/office/drawing/2014/main" id="{BF8B9734-1035-1A9D-B8CE-9460A6FB812D}"/>
              </a:ext>
            </a:extLst>
          </p:cNvPr>
          <p:cNvSpPr/>
          <p:nvPr userDrawn="1"/>
        </p:nvSpPr>
        <p:spPr>
          <a:xfrm>
            <a:off x="6173919" y="0"/>
            <a:ext cx="6018081" cy="2496620"/>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Rectángulo 9">
            <a:extLst>
              <a:ext uri="{FF2B5EF4-FFF2-40B4-BE49-F238E27FC236}">
                <a16:creationId xmlns:a16="http://schemas.microsoft.com/office/drawing/2014/main" id="{79CDE85A-9DBC-85DB-3877-41AFA43E8641}"/>
              </a:ext>
            </a:extLst>
          </p:cNvPr>
          <p:cNvSpPr/>
          <p:nvPr userDrawn="1"/>
        </p:nvSpPr>
        <p:spPr>
          <a:xfrm>
            <a:off x="-7450" y="0"/>
            <a:ext cx="6181369" cy="6858000"/>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28" name="Grupo 3">
            <a:extLst>
              <a:ext uri="{FF2B5EF4-FFF2-40B4-BE49-F238E27FC236}">
                <a16:creationId xmlns:a16="http://schemas.microsoft.com/office/drawing/2014/main" id="{2C200EAD-B2D4-558F-8196-B7825E63DE6A}"/>
              </a:ext>
            </a:extLst>
          </p:cNvPr>
          <p:cNvGrpSpPr/>
          <p:nvPr userDrawn="1"/>
        </p:nvGrpSpPr>
        <p:grpSpPr>
          <a:xfrm rot="5400000" flipV="1">
            <a:off x="4639068" y="5322860"/>
            <a:ext cx="3007077" cy="63203"/>
            <a:chOff x="9194759" y="2233941"/>
            <a:chExt cx="3007077" cy="73237"/>
          </a:xfrm>
          <a:solidFill>
            <a:schemeClr val="bg1"/>
          </a:solidFill>
        </p:grpSpPr>
        <p:sp>
          <p:nvSpPr>
            <p:cNvPr id="29" name="Rectángulo 4">
              <a:extLst>
                <a:ext uri="{FF2B5EF4-FFF2-40B4-BE49-F238E27FC236}">
                  <a16:creationId xmlns:a16="http://schemas.microsoft.com/office/drawing/2014/main" id="{136F2DAF-841C-C418-343D-1C89CD09F047}"/>
                </a:ext>
              </a:extLst>
            </p:cNvPr>
            <p:cNvSpPr/>
            <p:nvPr/>
          </p:nvSpPr>
          <p:spPr>
            <a:xfrm flipH="1" flipV="1">
              <a:off x="9267996" y="2234710"/>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0" name="Triángulo rectángulo 5">
              <a:extLst>
                <a:ext uri="{FF2B5EF4-FFF2-40B4-BE49-F238E27FC236}">
                  <a16:creationId xmlns:a16="http://schemas.microsoft.com/office/drawing/2014/main" id="{076AFF41-21C3-0A2F-9EC0-EF6E2759B105}"/>
                </a:ext>
              </a:extLst>
            </p:cNvPr>
            <p:cNvSpPr/>
            <p:nvPr/>
          </p:nvSpPr>
          <p:spPr>
            <a:xfrm rot="10800000" flipV="1">
              <a:off x="9194759" y="2233941"/>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pic>
        <p:nvPicPr>
          <p:cNvPr id="5" name="Gráfico 4">
            <a:extLst>
              <a:ext uri="{FF2B5EF4-FFF2-40B4-BE49-F238E27FC236}">
                <a16:creationId xmlns:a16="http://schemas.microsoft.com/office/drawing/2014/main" id="{BDB810CE-2769-3DCA-E6C1-C520E3A6E53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3498" y="197373"/>
            <a:ext cx="1964463" cy="609473"/>
          </a:xfrm>
          <a:prstGeom prst="rect">
            <a:avLst/>
          </a:prstGeom>
        </p:spPr>
      </p:pic>
    </p:spTree>
    <p:extLst>
      <p:ext uri="{BB962C8B-B14F-4D97-AF65-F5344CB8AC3E}">
        <p14:creationId xmlns:p14="http://schemas.microsoft.com/office/powerpoint/2010/main" val="429424782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2" name="Rectángulo 1035">
            <a:extLst>
              <a:ext uri="{FF2B5EF4-FFF2-40B4-BE49-F238E27FC236}">
                <a16:creationId xmlns:a16="http://schemas.microsoft.com/office/drawing/2014/main" id="{BA0B6167-85BA-91C7-F466-243BF031E211}"/>
              </a:ext>
            </a:extLst>
          </p:cNvPr>
          <p:cNvSpPr/>
          <p:nvPr userDrawn="1"/>
        </p:nvSpPr>
        <p:spPr>
          <a:xfrm>
            <a:off x="6173919" y="1"/>
            <a:ext cx="6018081" cy="6858000"/>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Rectángulo 9">
            <a:extLst>
              <a:ext uri="{FF2B5EF4-FFF2-40B4-BE49-F238E27FC236}">
                <a16:creationId xmlns:a16="http://schemas.microsoft.com/office/drawing/2014/main" id="{79CDE85A-9DBC-85DB-3877-41AFA43E8641}"/>
              </a:ext>
            </a:extLst>
          </p:cNvPr>
          <p:cNvSpPr/>
          <p:nvPr userDrawn="1"/>
        </p:nvSpPr>
        <p:spPr>
          <a:xfrm>
            <a:off x="-7450" y="0"/>
            <a:ext cx="6181369" cy="6858000"/>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28" name="Grupo 3">
            <a:extLst>
              <a:ext uri="{FF2B5EF4-FFF2-40B4-BE49-F238E27FC236}">
                <a16:creationId xmlns:a16="http://schemas.microsoft.com/office/drawing/2014/main" id="{2C200EAD-B2D4-558F-8196-B7825E63DE6A}"/>
              </a:ext>
            </a:extLst>
          </p:cNvPr>
          <p:cNvGrpSpPr/>
          <p:nvPr userDrawn="1"/>
        </p:nvGrpSpPr>
        <p:grpSpPr>
          <a:xfrm rot="5400000" flipV="1">
            <a:off x="4639068" y="5322860"/>
            <a:ext cx="3007077" cy="63203"/>
            <a:chOff x="9194759" y="2233941"/>
            <a:chExt cx="3007077" cy="73237"/>
          </a:xfrm>
          <a:solidFill>
            <a:schemeClr val="bg1"/>
          </a:solidFill>
        </p:grpSpPr>
        <p:sp>
          <p:nvSpPr>
            <p:cNvPr id="29" name="Rectángulo 4">
              <a:extLst>
                <a:ext uri="{FF2B5EF4-FFF2-40B4-BE49-F238E27FC236}">
                  <a16:creationId xmlns:a16="http://schemas.microsoft.com/office/drawing/2014/main" id="{136F2DAF-841C-C418-343D-1C89CD09F047}"/>
                </a:ext>
              </a:extLst>
            </p:cNvPr>
            <p:cNvSpPr/>
            <p:nvPr/>
          </p:nvSpPr>
          <p:spPr>
            <a:xfrm flipH="1" flipV="1">
              <a:off x="9267996" y="2234710"/>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0" name="Triángulo rectángulo 5">
              <a:extLst>
                <a:ext uri="{FF2B5EF4-FFF2-40B4-BE49-F238E27FC236}">
                  <a16:creationId xmlns:a16="http://schemas.microsoft.com/office/drawing/2014/main" id="{076AFF41-21C3-0A2F-9EC0-EF6E2759B105}"/>
                </a:ext>
              </a:extLst>
            </p:cNvPr>
            <p:cNvSpPr/>
            <p:nvPr/>
          </p:nvSpPr>
          <p:spPr>
            <a:xfrm rot="10800000" flipV="1">
              <a:off x="9194759" y="2233941"/>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pic>
        <p:nvPicPr>
          <p:cNvPr id="7" name="Gráfico 6">
            <a:extLst>
              <a:ext uri="{FF2B5EF4-FFF2-40B4-BE49-F238E27FC236}">
                <a16:creationId xmlns:a16="http://schemas.microsoft.com/office/drawing/2014/main" id="{3906FDC1-9B99-28B4-1F62-56D20B69A270}"/>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Tree>
    <p:extLst>
      <p:ext uri="{BB962C8B-B14F-4D97-AF65-F5344CB8AC3E}">
        <p14:creationId xmlns:p14="http://schemas.microsoft.com/office/powerpoint/2010/main" val="49783810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ítulo vertical y texto">
    <p:spTree>
      <p:nvGrpSpPr>
        <p:cNvPr id="1" name=""/>
        <p:cNvGrpSpPr/>
        <p:nvPr/>
      </p:nvGrpSpPr>
      <p:grpSpPr>
        <a:xfrm>
          <a:off x="0" y="0"/>
          <a:ext cx="0" cy="0"/>
          <a:chOff x="0" y="0"/>
          <a:chExt cx="0" cy="0"/>
        </a:xfrm>
      </p:grpSpPr>
      <p:sp>
        <p:nvSpPr>
          <p:cNvPr id="34" name="Picture Placeholder 17">
            <a:extLst>
              <a:ext uri="{FF2B5EF4-FFF2-40B4-BE49-F238E27FC236}">
                <a16:creationId xmlns:a16="http://schemas.microsoft.com/office/drawing/2014/main" id="{EA052350-E620-DB90-AE60-7091F8ED33A7}"/>
              </a:ext>
            </a:extLst>
          </p:cNvPr>
          <p:cNvSpPr>
            <a:spLocks noGrp="1"/>
          </p:cNvSpPr>
          <p:nvPr>
            <p:ph type="pic" sz="quarter" idx="10" hasCustomPrompt="1"/>
          </p:nvPr>
        </p:nvSpPr>
        <p:spPr>
          <a:xfrm>
            <a:off x="0" y="2906485"/>
            <a:ext cx="12192000" cy="3951514"/>
          </a:xfrm>
          <a:prstGeom prst="rect">
            <a:avLst/>
          </a:prstGeom>
          <a:solidFill>
            <a:schemeClr val="bg2"/>
          </a:solidFill>
        </p:spPr>
        <p:txBody>
          <a:bodyPr anchor="ctr"/>
          <a:lstStyle>
            <a:lvl1pPr marL="0" indent="0" algn="ctr">
              <a:buNone/>
              <a:defRPr>
                <a:solidFill>
                  <a:schemeClr val="bg1"/>
                </a:solidFill>
              </a:defRPr>
            </a:lvl1pPr>
          </a:lstStyle>
          <a:p>
            <a:r>
              <a:rPr lang="es-ES_tradnl"/>
              <a:t>Arrastra la foto de portada </a:t>
            </a:r>
            <a:br>
              <a:rPr lang="es-ES_tradnl"/>
            </a:br>
            <a:r>
              <a:rPr lang="es-ES_tradnl"/>
              <a:t>en este espacio</a:t>
            </a:r>
          </a:p>
        </p:txBody>
      </p:sp>
      <p:sp>
        <p:nvSpPr>
          <p:cNvPr id="18" name="Rectángulo 30">
            <a:extLst>
              <a:ext uri="{FF2B5EF4-FFF2-40B4-BE49-F238E27FC236}">
                <a16:creationId xmlns:a16="http://schemas.microsoft.com/office/drawing/2014/main" id="{7ED8E4D1-6485-AC19-4FBD-71B37EB39D8F}"/>
              </a:ext>
            </a:extLst>
          </p:cNvPr>
          <p:cNvSpPr/>
          <p:nvPr userDrawn="1"/>
        </p:nvSpPr>
        <p:spPr>
          <a:xfrm>
            <a:off x="0" y="0"/>
            <a:ext cx="12192000" cy="2906485"/>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Rectángulo 1">
            <a:extLst>
              <a:ext uri="{FF2B5EF4-FFF2-40B4-BE49-F238E27FC236}">
                <a16:creationId xmlns:a16="http://schemas.microsoft.com/office/drawing/2014/main" id="{BC6DF39A-86ED-614C-8585-7B3ADFC23EED}"/>
              </a:ext>
            </a:extLst>
          </p:cNvPr>
          <p:cNvSpPr/>
          <p:nvPr userDrawn="1"/>
        </p:nvSpPr>
        <p:spPr>
          <a:xfrm>
            <a:off x="0" y="6808753"/>
            <a:ext cx="12192000" cy="58448"/>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51464385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2" name="Rectángulo 1035">
            <a:extLst>
              <a:ext uri="{FF2B5EF4-FFF2-40B4-BE49-F238E27FC236}">
                <a16:creationId xmlns:a16="http://schemas.microsoft.com/office/drawing/2014/main" id="{BA0B6167-85BA-91C7-F466-243BF031E211}"/>
              </a:ext>
            </a:extLst>
          </p:cNvPr>
          <p:cNvSpPr/>
          <p:nvPr userDrawn="1"/>
        </p:nvSpPr>
        <p:spPr>
          <a:xfrm>
            <a:off x="6173919" y="1"/>
            <a:ext cx="6018081" cy="4055163"/>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Rectángulo 9">
            <a:extLst>
              <a:ext uri="{FF2B5EF4-FFF2-40B4-BE49-F238E27FC236}">
                <a16:creationId xmlns:a16="http://schemas.microsoft.com/office/drawing/2014/main" id="{79CDE85A-9DBC-85DB-3877-41AFA43E8641}"/>
              </a:ext>
            </a:extLst>
          </p:cNvPr>
          <p:cNvSpPr/>
          <p:nvPr userDrawn="1"/>
        </p:nvSpPr>
        <p:spPr>
          <a:xfrm>
            <a:off x="-7450" y="0"/>
            <a:ext cx="6181369" cy="6858000"/>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28" name="Grupo 3">
            <a:extLst>
              <a:ext uri="{FF2B5EF4-FFF2-40B4-BE49-F238E27FC236}">
                <a16:creationId xmlns:a16="http://schemas.microsoft.com/office/drawing/2014/main" id="{2C200EAD-B2D4-558F-8196-B7825E63DE6A}"/>
              </a:ext>
            </a:extLst>
          </p:cNvPr>
          <p:cNvGrpSpPr/>
          <p:nvPr userDrawn="1"/>
        </p:nvGrpSpPr>
        <p:grpSpPr>
          <a:xfrm rot="5400000" flipV="1">
            <a:off x="4639068" y="5322860"/>
            <a:ext cx="3007077" cy="63203"/>
            <a:chOff x="9194759" y="2233941"/>
            <a:chExt cx="3007077" cy="73237"/>
          </a:xfrm>
          <a:solidFill>
            <a:srgbClr val="FFC000"/>
          </a:solidFill>
        </p:grpSpPr>
        <p:sp>
          <p:nvSpPr>
            <p:cNvPr id="29" name="Rectángulo 4">
              <a:extLst>
                <a:ext uri="{FF2B5EF4-FFF2-40B4-BE49-F238E27FC236}">
                  <a16:creationId xmlns:a16="http://schemas.microsoft.com/office/drawing/2014/main" id="{136F2DAF-841C-C418-343D-1C89CD09F047}"/>
                </a:ext>
              </a:extLst>
            </p:cNvPr>
            <p:cNvSpPr/>
            <p:nvPr/>
          </p:nvSpPr>
          <p:spPr>
            <a:xfrm flipH="1" flipV="1">
              <a:off x="9267996" y="2234710"/>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0" name="Triángulo rectángulo 5">
              <a:extLst>
                <a:ext uri="{FF2B5EF4-FFF2-40B4-BE49-F238E27FC236}">
                  <a16:creationId xmlns:a16="http://schemas.microsoft.com/office/drawing/2014/main" id="{076AFF41-21C3-0A2F-9EC0-EF6E2759B105}"/>
                </a:ext>
              </a:extLst>
            </p:cNvPr>
            <p:cNvSpPr/>
            <p:nvPr/>
          </p:nvSpPr>
          <p:spPr>
            <a:xfrm rot="10800000" flipV="1">
              <a:off x="9194759" y="2233941"/>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pic>
        <p:nvPicPr>
          <p:cNvPr id="3" name="Gráfico 2">
            <a:extLst>
              <a:ext uri="{FF2B5EF4-FFF2-40B4-BE49-F238E27FC236}">
                <a16:creationId xmlns:a16="http://schemas.microsoft.com/office/drawing/2014/main" id="{B8B7C525-1249-4AAA-1965-FEBBDEAC5BB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Tree>
    <p:extLst>
      <p:ext uri="{BB962C8B-B14F-4D97-AF65-F5344CB8AC3E}">
        <p14:creationId xmlns:p14="http://schemas.microsoft.com/office/powerpoint/2010/main" val="296427630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2" name="Rectángulo 1035">
            <a:extLst>
              <a:ext uri="{FF2B5EF4-FFF2-40B4-BE49-F238E27FC236}">
                <a16:creationId xmlns:a16="http://schemas.microsoft.com/office/drawing/2014/main" id="{BA0B6167-85BA-91C7-F466-243BF031E211}"/>
              </a:ext>
            </a:extLst>
          </p:cNvPr>
          <p:cNvSpPr/>
          <p:nvPr userDrawn="1"/>
        </p:nvSpPr>
        <p:spPr>
          <a:xfrm>
            <a:off x="6173919" y="1"/>
            <a:ext cx="6018081" cy="4052662"/>
          </a:xfrm>
          <a:prstGeom prst="rect">
            <a:avLst/>
          </a:prstGeom>
          <a:solidFill>
            <a:srgbClr val="00004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Rectángulo 9">
            <a:extLst>
              <a:ext uri="{FF2B5EF4-FFF2-40B4-BE49-F238E27FC236}">
                <a16:creationId xmlns:a16="http://schemas.microsoft.com/office/drawing/2014/main" id="{79CDE85A-9DBC-85DB-3877-41AFA43E8641}"/>
              </a:ext>
            </a:extLst>
          </p:cNvPr>
          <p:cNvSpPr/>
          <p:nvPr userDrawn="1"/>
        </p:nvSpPr>
        <p:spPr>
          <a:xfrm>
            <a:off x="-7450" y="0"/>
            <a:ext cx="6181369" cy="6858000"/>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7" name="Gráfico 2">
            <a:extLst>
              <a:ext uri="{FF2B5EF4-FFF2-40B4-BE49-F238E27FC236}">
                <a16:creationId xmlns:a16="http://schemas.microsoft.com/office/drawing/2014/main" id="{7F1F07C5-8B01-6F06-E801-9FF68D254FF3}"/>
              </a:ext>
            </a:extLst>
          </p:cNvPr>
          <p:cNvPicPr>
            <a:picLocks noChangeAspect="1"/>
          </p:cNvPicPr>
          <p:nvPr userDrawn="1"/>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0303689" y="268595"/>
            <a:ext cx="1552330" cy="369602"/>
          </a:xfrm>
          <a:prstGeom prst="rect">
            <a:avLst/>
          </a:prstGeom>
        </p:spPr>
      </p:pic>
      <p:grpSp>
        <p:nvGrpSpPr>
          <p:cNvPr id="28" name="Grupo 3">
            <a:extLst>
              <a:ext uri="{FF2B5EF4-FFF2-40B4-BE49-F238E27FC236}">
                <a16:creationId xmlns:a16="http://schemas.microsoft.com/office/drawing/2014/main" id="{2C200EAD-B2D4-558F-8196-B7825E63DE6A}"/>
              </a:ext>
            </a:extLst>
          </p:cNvPr>
          <p:cNvGrpSpPr/>
          <p:nvPr userDrawn="1"/>
        </p:nvGrpSpPr>
        <p:grpSpPr>
          <a:xfrm rot="5400000" flipV="1">
            <a:off x="4639068" y="5322860"/>
            <a:ext cx="3007077" cy="63203"/>
            <a:chOff x="9194759" y="2233941"/>
            <a:chExt cx="3007077" cy="73237"/>
          </a:xfrm>
          <a:solidFill>
            <a:srgbClr val="FFC000"/>
          </a:solidFill>
        </p:grpSpPr>
        <p:sp>
          <p:nvSpPr>
            <p:cNvPr id="29" name="Rectángulo 4">
              <a:extLst>
                <a:ext uri="{FF2B5EF4-FFF2-40B4-BE49-F238E27FC236}">
                  <a16:creationId xmlns:a16="http://schemas.microsoft.com/office/drawing/2014/main" id="{136F2DAF-841C-C418-343D-1C89CD09F047}"/>
                </a:ext>
              </a:extLst>
            </p:cNvPr>
            <p:cNvSpPr/>
            <p:nvPr/>
          </p:nvSpPr>
          <p:spPr>
            <a:xfrm flipH="1" flipV="1">
              <a:off x="9267996" y="2234710"/>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0" name="Triángulo rectángulo 5">
              <a:extLst>
                <a:ext uri="{FF2B5EF4-FFF2-40B4-BE49-F238E27FC236}">
                  <a16:creationId xmlns:a16="http://schemas.microsoft.com/office/drawing/2014/main" id="{076AFF41-21C3-0A2F-9EC0-EF6E2759B105}"/>
                </a:ext>
              </a:extLst>
            </p:cNvPr>
            <p:cNvSpPr/>
            <p:nvPr/>
          </p:nvSpPr>
          <p:spPr>
            <a:xfrm rot="10800000" flipV="1">
              <a:off x="9194759" y="2233941"/>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sp>
        <p:nvSpPr>
          <p:cNvPr id="9" name="Marcador de posición de imagen 8">
            <a:extLst>
              <a:ext uri="{FF2B5EF4-FFF2-40B4-BE49-F238E27FC236}">
                <a16:creationId xmlns:a16="http://schemas.microsoft.com/office/drawing/2014/main" id="{822F580F-C10F-BC5A-8F28-D7118A3E53B7}"/>
              </a:ext>
            </a:extLst>
          </p:cNvPr>
          <p:cNvSpPr>
            <a:spLocks noGrp="1"/>
          </p:cNvSpPr>
          <p:nvPr>
            <p:ph type="pic" sz="quarter" idx="10"/>
          </p:nvPr>
        </p:nvSpPr>
        <p:spPr>
          <a:xfrm>
            <a:off x="6173546" y="1"/>
            <a:ext cx="6018454" cy="4052662"/>
          </a:xfrm>
          <a:custGeom>
            <a:avLst/>
            <a:gdLst>
              <a:gd name="connsiteX0" fmla="*/ 0 w 6083900"/>
              <a:gd name="connsiteY0" fmla="*/ 0 h 4052662"/>
              <a:gd name="connsiteX1" fmla="*/ 6083900 w 6083900"/>
              <a:gd name="connsiteY1" fmla="*/ 0 h 4052662"/>
              <a:gd name="connsiteX2" fmla="*/ 6083900 w 6083900"/>
              <a:gd name="connsiteY2" fmla="*/ 4052662 h 4052662"/>
              <a:gd name="connsiteX3" fmla="*/ 0 w 6083900"/>
              <a:gd name="connsiteY3" fmla="*/ 4052662 h 4052662"/>
            </a:gdLst>
            <a:ahLst/>
            <a:cxnLst>
              <a:cxn ang="0">
                <a:pos x="connsiteX0" y="connsiteY0"/>
              </a:cxn>
              <a:cxn ang="0">
                <a:pos x="connsiteX1" y="connsiteY1"/>
              </a:cxn>
              <a:cxn ang="0">
                <a:pos x="connsiteX2" y="connsiteY2"/>
              </a:cxn>
              <a:cxn ang="0">
                <a:pos x="connsiteX3" y="connsiteY3"/>
              </a:cxn>
            </a:cxnLst>
            <a:rect l="l" t="t" r="r" b="b"/>
            <a:pathLst>
              <a:path w="6083900" h="4052662">
                <a:moveTo>
                  <a:pt x="0" y="0"/>
                </a:moveTo>
                <a:lnTo>
                  <a:pt x="6083900" y="0"/>
                </a:lnTo>
                <a:lnTo>
                  <a:pt x="6083900" y="4052662"/>
                </a:lnTo>
                <a:lnTo>
                  <a:pt x="0" y="4052662"/>
                </a:lnTo>
                <a:close/>
              </a:path>
            </a:pathLst>
          </a:custGeom>
        </p:spPr>
        <p:txBody>
          <a:bodyPr wrap="square">
            <a:noAutofit/>
          </a:bodyPr>
          <a:lstStyle>
            <a:lvl1pPr>
              <a:defRPr>
                <a:solidFill>
                  <a:schemeClr val="bg1"/>
                </a:solidFill>
              </a:defRPr>
            </a:lvl1pPr>
          </a:lstStyle>
          <a:p>
            <a:endParaRPr lang="es-ES_tradnl"/>
          </a:p>
        </p:txBody>
      </p:sp>
    </p:spTree>
    <p:extLst>
      <p:ext uri="{BB962C8B-B14F-4D97-AF65-F5344CB8AC3E}">
        <p14:creationId xmlns:p14="http://schemas.microsoft.com/office/powerpoint/2010/main" val="27167529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16" name="Picture Placeholder 18">
            <a:extLst>
              <a:ext uri="{FF2B5EF4-FFF2-40B4-BE49-F238E27FC236}">
                <a16:creationId xmlns:a16="http://schemas.microsoft.com/office/drawing/2014/main" id="{7922D92B-D703-E109-EEBC-E3432E3E0888}"/>
              </a:ext>
            </a:extLst>
          </p:cNvPr>
          <p:cNvSpPr>
            <a:spLocks noGrp="1"/>
          </p:cNvSpPr>
          <p:nvPr>
            <p:ph type="pic" sz="quarter" idx="10" hasCustomPrompt="1"/>
          </p:nvPr>
        </p:nvSpPr>
        <p:spPr>
          <a:xfrm>
            <a:off x="0" y="0"/>
            <a:ext cx="6096000" cy="6858000"/>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sp>
        <p:nvSpPr>
          <p:cNvPr id="4" name="Rectángulo 15">
            <a:extLst>
              <a:ext uri="{FF2B5EF4-FFF2-40B4-BE49-F238E27FC236}">
                <a16:creationId xmlns:a16="http://schemas.microsoft.com/office/drawing/2014/main" id="{39C99C62-3970-EE3C-2911-848C99505CF3}"/>
              </a:ext>
            </a:extLst>
          </p:cNvPr>
          <p:cNvSpPr/>
          <p:nvPr userDrawn="1"/>
        </p:nvSpPr>
        <p:spPr>
          <a:xfrm>
            <a:off x="6096000" y="4829175"/>
            <a:ext cx="6096000" cy="2028826"/>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Rectángulo 13">
            <a:extLst>
              <a:ext uri="{FF2B5EF4-FFF2-40B4-BE49-F238E27FC236}">
                <a16:creationId xmlns:a16="http://schemas.microsoft.com/office/drawing/2014/main" id="{D9AD6C26-D99E-1850-CE96-55BF44DA2F8A}"/>
              </a:ext>
            </a:extLst>
          </p:cNvPr>
          <p:cNvSpPr/>
          <p:nvPr userDrawn="1"/>
        </p:nvSpPr>
        <p:spPr>
          <a:xfrm>
            <a:off x="6096000" y="0"/>
            <a:ext cx="6096000" cy="2686079"/>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8" name="Gráfico 7">
            <a:extLst>
              <a:ext uri="{FF2B5EF4-FFF2-40B4-BE49-F238E27FC236}">
                <a16:creationId xmlns:a16="http://schemas.microsoft.com/office/drawing/2014/main" id="{1BA2F6EA-4E00-A82C-5FCC-2F9B49F9511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3498" y="197373"/>
            <a:ext cx="1964463" cy="609473"/>
          </a:xfrm>
          <a:prstGeom prst="rect">
            <a:avLst/>
          </a:prstGeom>
        </p:spPr>
      </p:pic>
    </p:spTree>
    <p:extLst>
      <p:ext uri="{BB962C8B-B14F-4D97-AF65-F5344CB8AC3E}">
        <p14:creationId xmlns:p14="http://schemas.microsoft.com/office/powerpoint/2010/main" val="187826531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49" name="Picture Placeholder 18">
            <a:extLst>
              <a:ext uri="{FF2B5EF4-FFF2-40B4-BE49-F238E27FC236}">
                <a16:creationId xmlns:a16="http://schemas.microsoft.com/office/drawing/2014/main" id="{BFD8CDC4-7C60-D93E-4457-751743E4D73C}"/>
              </a:ext>
            </a:extLst>
          </p:cNvPr>
          <p:cNvSpPr>
            <a:spLocks noGrp="1"/>
          </p:cNvSpPr>
          <p:nvPr>
            <p:ph type="pic" sz="quarter" idx="10" hasCustomPrompt="1"/>
          </p:nvPr>
        </p:nvSpPr>
        <p:spPr>
          <a:xfrm>
            <a:off x="0" y="0"/>
            <a:ext cx="12191998" cy="6858000"/>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spTree>
    <p:extLst>
      <p:ext uri="{BB962C8B-B14F-4D97-AF65-F5344CB8AC3E}">
        <p14:creationId xmlns:p14="http://schemas.microsoft.com/office/powerpoint/2010/main" val="52056214"/>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Diseño personalizado">
    <p:spTree>
      <p:nvGrpSpPr>
        <p:cNvPr id="1" name=""/>
        <p:cNvGrpSpPr/>
        <p:nvPr/>
      </p:nvGrpSpPr>
      <p:grpSpPr>
        <a:xfrm>
          <a:off x="0" y="0"/>
          <a:ext cx="0" cy="0"/>
          <a:chOff x="0" y="0"/>
          <a:chExt cx="0" cy="0"/>
        </a:xfrm>
      </p:grpSpPr>
      <p:sp>
        <p:nvSpPr>
          <p:cNvPr id="14" name="Picture Placeholder 17">
            <a:extLst>
              <a:ext uri="{FF2B5EF4-FFF2-40B4-BE49-F238E27FC236}">
                <a16:creationId xmlns:a16="http://schemas.microsoft.com/office/drawing/2014/main" id="{096C3112-A91E-A613-EEE5-3F4DCC948AE8}"/>
              </a:ext>
            </a:extLst>
          </p:cNvPr>
          <p:cNvSpPr>
            <a:spLocks noGrp="1"/>
          </p:cNvSpPr>
          <p:nvPr>
            <p:ph type="pic" sz="quarter" idx="10" hasCustomPrompt="1"/>
          </p:nvPr>
        </p:nvSpPr>
        <p:spPr>
          <a:xfrm>
            <a:off x="0" y="0"/>
            <a:ext cx="12192000" cy="6858000"/>
          </a:xfrm>
          <a:prstGeom prst="rect">
            <a:avLst/>
          </a:prstGeom>
          <a:solidFill>
            <a:schemeClr val="bg2"/>
          </a:solidFill>
        </p:spPr>
        <p:txBody>
          <a:bodyPr anchor="ctr"/>
          <a:lstStyle>
            <a:lvl1pPr marL="0" indent="0" algn="ctr">
              <a:buNone/>
              <a:defRPr>
                <a:solidFill>
                  <a:schemeClr val="bg1"/>
                </a:solidFill>
              </a:defRPr>
            </a:lvl1pPr>
          </a:lstStyle>
          <a:p>
            <a:r>
              <a:rPr lang="es-ES_tradnl"/>
              <a:t>Arrastra la foto de portada </a:t>
            </a:r>
            <a:br>
              <a:rPr lang="es-ES_tradnl"/>
            </a:br>
            <a:r>
              <a:rPr lang="es-ES_tradnl"/>
              <a:t>en este espacio</a:t>
            </a:r>
          </a:p>
          <a:p>
            <a:endParaRPr lang="es-ES_tradnl"/>
          </a:p>
          <a:p>
            <a:endParaRPr lang="es-ES_tradnl"/>
          </a:p>
          <a:p>
            <a:endParaRPr lang="es-ES_tradnl"/>
          </a:p>
          <a:p>
            <a:endParaRPr lang="es-ES_tradnl"/>
          </a:p>
          <a:p>
            <a:endParaRPr lang="es-ES_tradnl"/>
          </a:p>
          <a:p>
            <a:endParaRPr lang="es-ES_tradnl"/>
          </a:p>
          <a:p>
            <a:endParaRPr lang="es-ES_tradnl"/>
          </a:p>
          <a:p>
            <a:endParaRPr lang="es-ES_tradnl"/>
          </a:p>
          <a:p>
            <a:endParaRPr lang="es-ES_tradnl"/>
          </a:p>
        </p:txBody>
      </p:sp>
      <p:sp>
        <p:nvSpPr>
          <p:cNvPr id="12" name="CuadroTexto 11">
            <a:extLst>
              <a:ext uri="{FF2B5EF4-FFF2-40B4-BE49-F238E27FC236}">
                <a16:creationId xmlns:a16="http://schemas.microsoft.com/office/drawing/2014/main" id="{70442FAA-B00A-A172-5BB2-F34CA54B0B99}"/>
              </a:ext>
            </a:extLst>
          </p:cNvPr>
          <p:cNvSpPr txBox="1"/>
          <p:nvPr userDrawn="1"/>
        </p:nvSpPr>
        <p:spPr>
          <a:xfrm>
            <a:off x="3341341" y="-247507"/>
            <a:ext cx="184731" cy="369332"/>
          </a:xfrm>
          <a:prstGeom prst="rect">
            <a:avLst/>
          </a:prstGeom>
          <a:noFill/>
        </p:spPr>
        <p:txBody>
          <a:bodyPr wrap="none" rtlCol="0">
            <a:spAutoFit/>
          </a:bodyPr>
          <a:lstStyle/>
          <a:p>
            <a:endParaRPr lang="es-CO"/>
          </a:p>
        </p:txBody>
      </p:sp>
    </p:spTree>
    <p:extLst>
      <p:ext uri="{BB962C8B-B14F-4D97-AF65-F5344CB8AC3E}">
        <p14:creationId xmlns:p14="http://schemas.microsoft.com/office/powerpoint/2010/main" val="374921408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Diseño personalizado">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89C9BC3D-A74F-9B3A-A341-0CE758523FAB}"/>
              </a:ext>
            </a:extLst>
          </p:cNvPr>
          <p:cNvSpPr/>
          <p:nvPr userDrawn="1"/>
        </p:nvSpPr>
        <p:spPr>
          <a:xfrm>
            <a:off x="0" y="6"/>
            <a:ext cx="12192001" cy="6857994"/>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Rectángulo 5">
            <a:extLst>
              <a:ext uri="{FF2B5EF4-FFF2-40B4-BE49-F238E27FC236}">
                <a16:creationId xmlns:a16="http://schemas.microsoft.com/office/drawing/2014/main" id="{4619F12C-A450-18F6-2870-A04E443582C8}"/>
              </a:ext>
            </a:extLst>
          </p:cNvPr>
          <p:cNvSpPr/>
          <p:nvPr userDrawn="1"/>
        </p:nvSpPr>
        <p:spPr>
          <a:xfrm>
            <a:off x="635603" y="1228213"/>
            <a:ext cx="3222414" cy="454693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7" name="Grupo 6">
            <a:extLst>
              <a:ext uri="{FF2B5EF4-FFF2-40B4-BE49-F238E27FC236}">
                <a16:creationId xmlns:a16="http://schemas.microsoft.com/office/drawing/2014/main" id="{5A675B66-24EB-AB1D-D007-3E2F6812FA2A}"/>
              </a:ext>
            </a:extLst>
          </p:cNvPr>
          <p:cNvGrpSpPr/>
          <p:nvPr userDrawn="1"/>
        </p:nvGrpSpPr>
        <p:grpSpPr>
          <a:xfrm rot="10800000">
            <a:off x="640886" y="1228213"/>
            <a:ext cx="3007077" cy="73237"/>
            <a:chOff x="9224750" y="2280956"/>
            <a:chExt cx="3007077" cy="73237"/>
          </a:xfrm>
          <a:solidFill>
            <a:schemeClr val="bg1"/>
          </a:solidFill>
        </p:grpSpPr>
        <p:sp>
          <p:nvSpPr>
            <p:cNvPr id="8" name="Rectángulo 7">
              <a:extLst>
                <a:ext uri="{FF2B5EF4-FFF2-40B4-BE49-F238E27FC236}">
                  <a16:creationId xmlns:a16="http://schemas.microsoft.com/office/drawing/2014/main" id="{67A93FAB-EA94-E4C4-778F-E7136D7D0784}"/>
                </a:ext>
              </a:extLst>
            </p:cNvPr>
            <p:cNvSpPr/>
            <p:nvPr/>
          </p:nvSpPr>
          <p:spPr>
            <a:xfrm flipH="1" flipV="1">
              <a:off x="9297987" y="2280956"/>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9" name="Triángulo rectángulo 8">
              <a:extLst>
                <a:ext uri="{FF2B5EF4-FFF2-40B4-BE49-F238E27FC236}">
                  <a16:creationId xmlns:a16="http://schemas.microsoft.com/office/drawing/2014/main" id="{D7922402-CC03-CAEE-1F27-0C961DD87A3A}"/>
                </a:ext>
              </a:extLst>
            </p:cNvPr>
            <p:cNvSpPr/>
            <p:nvPr/>
          </p:nvSpPr>
          <p:spPr>
            <a:xfrm rot="10800000" flipV="1">
              <a:off x="9224750" y="2280956"/>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sp>
        <p:nvSpPr>
          <p:cNvPr id="10" name="Rectángulo 9">
            <a:extLst>
              <a:ext uri="{FF2B5EF4-FFF2-40B4-BE49-F238E27FC236}">
                <a16:creationId xmlns:a16="http://schemas.microsoft.com/office/drawing/2014/main" id="{D8E1447F-531E-888B-9DF0-D47CB4E54AFE}"/>
              </a:ext>
            </a:extLst>
          </p:cNvPr>
          <p:cNvSpPr/>
          <p:nvPr userDrawn="1"/>
        </p:nvSpPr>
        <p:spPr>
          <a:xfrm>
            <a:off x="3856670" y="1228213"/>
            <a:ext cx="3222414" cy="4546937"/>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4" name="Rectángulo 13">
            <a:extLst>
              <a:ext uri="{FF2B5EF4-FFF2-40B4-BE49-F238E27FC236}">
                <a16:creationId xmlns:a16="http://schemas.microsoft.com/office/drawing/2014/main" id="{C5E27974-F472-50A9-8260-32E0180D0BD3}"/>
              </a:ext>
            </a:extLst>
          </p:cNvPr>
          <p:cNvSpPr/>
          <p:nvPr userDrawn="1"/>
        </p:nvSpPr>
        <p:spPr>
          <a:xfrm>
            <a:off x="7079084" y="1228213"/>
            <a:ext cx="4402423" cy="4546937"/>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16" name="Grupo 15">
            <a:extLst>
              <a:ext uri="{FF2B5EF4-FFF2-40B4-BE49-F238E27FC236}">
                <a16:creationId xmlns:a16="http://schemas.microsoft.com/office/drawing/2014/main" id="{526D9D39-0294-6F6A-F5AC-21C54DFED0DB}"/>
              </a:ext>
            </a:extLst>
          </p:cNvPr>
          <p:cNvGrpSpPr/>
          <p:nvPr userDrawn="1"/>
        </p:nvGrpSpPr>
        <p:grpSpPr>
          <a:xfrm>
            <a:off x="7079084" y="1557426"/>
            <a:ext cx="4231551" cy="3842004"/>
            <a:chOff x="7002218" y="1494812"/>
            <a:chExt cx="4260598" cy="3868377"/>
          </a:xfrm>
        </p:grpSpPr>
        <p:pic>
          <p:nvPicPr>
            <p:cNvPr id="17" name="Picture 6" descr="商品详情 - 【中国直邮】三只松鼠坚果能量棒 咖啡味 每日坚果休闲小吃健康网红混合零食 30g - image1">
              <a:extLst>
                <a:ext uri="{FF2B5EF4-FFF2-40B4-BE49-F238E27FC236}">
                  <a16:creationId xmlns:a16="http://schemas.microsoft.com/office/drawing/2014/main" id="{EA1DBB8A-8F99-1C73-BB9F-B68A6B4B61F9}"/>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9545518" y="1494813"/>
              <a:ext cx="1717298" cy="3868376"/>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4" descr="【中国直邮】三只松鼠坚果能量棒 咖啡味 每日坚果休闲小吃健康网红混合零食 30g">
              <a:extLst>
                <a:ext uri="{FF2B5EF4-FFF2-40B4-BE49-F238E27FC236}">
                  <a16:creationId xmlns:a16="http://schemas.microsoft.com/office/drawing/2014/main" id="{B3ED74D3-73A0-8FB9-92AD-F33170E16CDE}"/>
                </a:ext>
              </a:extLst>
            </p:cNvPr>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r="-461"/>
            <a:stretch/>
          </p:blipFill>
          <p:spPr bwMode="auto">
            <a:xfrm>
              <a:off x="7002218" y="1494812"/>
              <a:ext cx="2560519" cy="386837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9" name="Grupo 18">
            <a:extLst>
              <a:ext uri="{FF2B5EF4-FFF2-40B4-BE49-F238E27FC236}">
                <a16:creationId xmlns:a16="http://schemas.microsoft.com/office/drawing/2014/main" id="{20536BDF-0708-4A25-7113-92BC0BCE2CD8}"/>
              </a:ext>
            </a:extLst>
          </p:cNvPr>
          <p:cNvGrpSpPr/>
          <p:nvPr userDrawn="1"/>
        </p:nvGrpSpPr>
        <p:grpSpPr>
          <a:xfrm rot="10800000" flipH="1">
            <a:off x="8473722" y="1230272"/>
            <a:ext cx="3007077" cy="73237"/>
            <a:chOff x="9224750" y="2280956"/>
            <a:chExt cx="3007077" cy="73237"/>
          </a:xfrm>
          <a:solidFill>
            <a:schemeClr val="bg1"/>
          </a:solidFill>
        </p:grpSpPr>
        <p:sp>
          <p:nvSpPr>
            <p:cNvPr id="20" name="Rectángulo 19">
              <a:extLst>
                <a:ext uri="{FF2B5EF4-FFF2-40B4-BE49-F238E27FC236}">
                  <a16:creationId xmlns:a16="http://schemas.microsoft.com/office/drawing/2014/main" id="{4C72EE60-6140-B9DD-671F-B5366C3D3EC8}"/>
                </a:ext>
              </a:extLst>
            </p:cNvPr>
            <p:cNvSpPr/>
            <p:nvPr/>
          </p:nvSpPr>
          <p:spPr>
            <a:xfrm flipH="1" flipV="1">
              <a:off x="9297987" y="2280956"/>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1" name="Triángulo rectángulo 20">
              <a:extLst>
                <a:ext uri="{FF2B5EF4-FFF2-40B4-BE49-F238E27FC236}">
                  <a16:creationId xmlns:a16="http://schemas.microsoft.com/office/drawing/2014/main" id="{67D07E5D-BA90-1379-A189-5A1C4152C415}"/>
                </a:ext>
              </a:extLst>
            </p:cNvPr>
            <p:cNvSpPr/>
            <p:nvPr/>
          </p:nvSpPr>
          <p:spPr>
            <a:xfrm rot="10800000" flipV="1">
              <a:off x="9224750" y="2280956"/>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sp>
        <p:nvSpPr>
          <p:cNvPr id="25" name="Picture Placeholder 18">
            <a:extLst>
              <a:ext uri="{FF2B5EF4-FFF2-40B4-BE49-F238E27FC236}">
                <a16:creationId xmlns:a16="http://schemas.microsoft.com/office/drawing/2014/main" id="{B1914B8B-F6BD-AAB9-04D3-286CB580776D}"/>
              </a:ext>
            </a:extLst>
          </p:cNvPr>
          <p:cNvSpPr>
            <a:spLocks noGrp="1"/>
          </p:cNvSpPr>
          <p:nvPr>
            <p:ph type="pic" sz="quarter" idx="10" hasCustomPrompt="1"/>
          </p:nvPr>
        </p:nvSpPr>
        <p:spPr>
          <a:xfrm>
            <a:off x="7079084" y="1554024"/>
            <a:ext cx="4231551" cy="3842004"/>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sp>
        <p:nvSpPr>
          <p:cNvPr id="31" name="Picture Placeholder 18">
            <a:extLst>
              <a:ext uri="{FF2B5EF4-FFF2-40B4-BE49-F238E27FC236}">
                <a16:creationId xmlns:a16="http://schemas.microsoft.com/office/drawing/2014/main" id="{65ED5914-EE7D-3436-ECE0-7672E4245B42}"/>
              </a:ext>
            </a:extLst>
          </p:cNvPr>
          <p:cNvSpPr>
            <a:spLocks noGrp="1"/>
          </p:cNvSpPr>
          <p:nvPr>
            <p:ph type="pic" sz="quarter" idx="11" hasCustomPrompt="1"/>
          </p:nvPr>
        </p:nvSpPr>
        <p:spPr>
          <a:xfrm>
            <a:off x="1330709" y="1554024"/>
            <a:ext cx="1610199" cy="1461968"/>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logo o foto</a:t>
            </a:r>
          </a:p>
        </p:txBody>
      </p:sp>
      <p:pic>
        <p:nvPicPr>
          <p:cNvPr id="4" name="Gráfico 3">
            <a:extLst>
              <a:ext uri="{FF2B5EF4-FFF2-40B4-BE49-F238E27FC236}">
                <a16:creationId xmlns:a16="http://schemas.microsoft.com/office/drawing/2014/main" id="{8E60D6D7-9AA6-F616-8751-CC23F5C06087}"/>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9973498" y="197373"/>
            <a:ext cx="1964463" cy="609473"/>
          </a:xfrm>
          <a:prstGeom prst="rect">
            <a:avLst/>
          </a:prstGeom>
        </p:spPr>
      </p:pic>
    </p:spTree>
    <p:extLst>
      <p:ext uri="{BB962C8B-B14F-4D97-AF65-F5344CB8AC3E}">
        <p14:creationId xmlns:p14="http://schemas.microsoft.com/office/powerpoint/2010/main" val="3236421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_Diseño personalizado">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426E6A1D-A807-4EAA-E113-6321DD5735F3}"/>
              </a:ext>
            </a:extLst>
          </p:cNvPr>
          <p:cNvSpPr/>
          <p:nvPr userDrawn="1"/>
        </p:nvSpPr>
        <p:spPr>
          <a:xfrm>
            <a:off x="0" y="6"/>
            <a:ext cx="12192001" cy="6857994"/>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Rectángulo 3">
            <a:extLst>
              <a:ext uri="{FF2B5EF4-FFF2-40B4-BE49-F238E27FC236}">
                <a16:creationId xmlns:a16="http://schemas.microsoft.com/office/drawing/2014/main" id="{FA46BEF6-B3B4-19E5-65BB-71ED8AA66F29}"/>
              </a:ext>
            </a:extLst>
          </p:cNvPr>
          <p:cNvSpPr/>
          <p:nvPr userDrawn="1"/>
        </p:nvSpPr>
        <p:spPr>
          <a:xfrm>
            <a:off x="5688943" y="1228213"/>
            <a:ext cx="5800094" cy="2716335"/>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Rectángulo 6">
            <a:extLst>
              <a:ext uri="{FF2B5EF4-FFF2-40B4-BE49-F238E27FC236}">
                <a16:creationId xmlns:a16="http://schemas.microsoft.com/office/drawing/2014/main" id="{CBE8689E-C1B5-BCAC-7626-437F91100E5E}"/>
              </a:ext>
            </a:extLst>
          </p:cNvPr>
          <p:cNvSpPr/>
          <p:nvPr userDrawn="1"/>
        </p:nvSpPr>
        <p:spPr>
          <a:xfrm>
            <a:off x="635601" y="1228213"/>
            <a:ext cx="5053339" cy="4546937"/>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14" name="Grupo 13">
            <a:extLst>
              <a:ext uri="{FF2B5EF4-FFF2-40B4-BE49-F238E27FC236}">
                <a16:creationId xmlns:a16="http://schemas.microsoft.com/office/drawing/2014/main" id="{FB7BB759-3186-15E0-92F7-DE4AE0A55CFE}"/>
              </a:ext>
            </a:extLst>
          </p:cNvPr>
          <p:cNvGrpSpPr/>
          <p:nvPr userDrawn="1"/>
        </p:nvGrpSpPr>
        <p:grpSpPr>
          <a:xfrm rot="10800000">
            <a:off x="640886" y="1228213"/>
            <a:ext cx="3007077" cy="73237"/>
            <a:chOff x="9224750" y="2280956"/>
            <a:chExt cx="3007077" cy="73237"/>
          </a:xfrm>
          <a:solidFill>
            <a:schemeClr val="bg1"/>
          </a:solidFill>
        </p:grpSpPr>
        <p:sp>
          <p:nvSpPr>
            <p:cNvPr id="15" name="Rectángulo 14">
              <a:extLst>
                <a:ext uri="{FF2B5EF4-FFF2-40B4-BE49-F238E27FC236}">
                  <a16:creationId xmlns:a16="http://schemas.microsoft.com/office/drawing/2014/main" id="{BE721316-DA3F-984F-107A-EE18EED44CEA}"/>
                </a:ext>
              </a:extLst>
            </p:cNvPr>
            <p:cNvSpPr/>
            <p:nvPr/>
          </p:nvSpPr>
          <p:spPr>
            <a:xfrm flipH="1" flipV="1">
              <a:off x="9297987" y="2280956"/>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6" name="Triángulo rectángulo 15">
              <a:extLst>
                <a:ext uri="{FF2B5EF4-FFF2-40B4-BE49-F238E27FC236}">
                  <a16:creationId xmlns:a16="http://schemas.microsoft.com/office/drawing/2014/main" id="{8356F829-2847-BAA0-4B6F-0ED3EAE1C68E}"/>
                </a:ext>
              </a:extLst>
            </p:cNvPr>
            <p:cNvSpPr/>
            <p:nvPr/>
          </p:nvSpPr>
          <p:spPr>
            <a:xfrm rot="10800000" flipV="1">
              <a:off x="9224750" y="2280956"/>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sp>
        <p:nvSpPr>
          <p:cNvPr id="19" name="Picture Placeholder 18">
            <a:extLst>
              <a:ext uri="{FF2B5EF4-FFF2-40B4-BE49-F238E27FC236}">
                <a16:creationId xmlns:a16="http://schemas.microsoft.com/office/drawing/2014/main" id="{ABDC5AED-6614-8F66-6287-74FA1C646CB7}"/>
              </a:ext>
            </a:extLst>
          </p:cNvPr>
          <p:cNvSpPr>
            <a:spLocks noGrp="1"/>
          </p:cNvSpPr>
          <p:nvPr>
            <p:ph type="pic" sz="quarter" idx="10" hasCustomPrompt="1"/>
          </p:nvPr>
        </p:nvSpPr>
        <p:spPr>
          <a:xfrm>
            <a:off x="5686136" y="3944548"/>
            <a:ext cx="5800094" cy="1830602"/>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pic>
        <p:nvPicPr>
          <p:cNvPr id="5" name="Gráfico 4">
            <a:extLst>
              <a:ext uri="{FF2B5EF4-FFF2-40B4-BE49-F238E27FC236}">
                <a16:creationId xmlns:a16="http://schemas.microsoft.com/office/drawing/2014/main" id="{82059951-3034-2D40-656B-35265DFF379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3498" y="197373"/>
            <a:ext cx="1964463" cy="609473"/>
          </a:xfrm>
          <a:prstGeom prst="rect">
            <a:avLst/>
          </a:prstGeom>
        </p:spPr>
      </p:pic>
    </p:spTree>
    <p:extLst>
      <p:ext uri="{BB962C8B-B14F-4D97-AF65-F5344CB8AC3E}">
        <p14:creationId xmlns:p14="http://schemas.microsoft.com/office/powerpoint/2010/main" val="242238801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3_Diseño personalizado">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AA621600-42D9-E8B3-C21A-0162CFC43959}"/>
              </a:ext>
            </a:extLst>
          </p:cNvPr>
          <p:cNvSpPr/>
          <p:nvPr userDrawn="1"/>
        </p:nvSpPr>
        <p:spPr>
          <a:xfrm>
            <a:off x="0" y="0"/>
            <a:ext cx="12192001" cy="6868046"/>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Rectángulo 3">
            <a:extLst>
              <a:ext uri="{FF2B5EF4-FFF2-40B4-BE49-F238E27FC236}">
                <a16:creationId xmlns:a16="http://schemas.microsoft.com/office/drawing/2014/main" id="{E15BF56C-AE06-0F98-F769-EF0E2BA7A489}"/>
              </a:ext>
            </a:extLst>
          </p:cNvPr>
          <p:cNvSpPr/>
          <p:nvPr userDrawn="1"/>
        </p:nvSpPr>
        <p:spPr>
          <a:xfrm>
            <a:off x="5688943" y="2844879"/>
            <a:ext cx="5800094" cy="2930267"/>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7" name="Rectángulo 6">
            <a:extLst>
              <a:ext uri="{FF2B5EF4-FFF2-40B4-BE49-F238E27FC236}">
                <a16:creationId xmlns:a16="http://schemas.microsoft.com/office/drawing/2014/main" id="{7BBDF360-619B-4A3A-89A9-2D544B5E6A57}"/>
              </a:ext>
            </a:extLst>
          </p:cNvPr>
          <p:cNvSpPr/>
          <p:nvPr userDrawn="1"/>
        </p:nvSpPr>
        <p:spPr>
          <a:xfrm>
            <a:off x="635601" y="1228213"/>
            <a:ext cx="5053339" cy="4546937"/>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Picture Placeholder 18">
            <a:extLst>
              <a:ext uri="{FF2B5EF4-FFF2-40B4-BE49-F238E27FC236}">
                <a16:creationId xmlns:a16="http://schemas.microsoft.com/office/drawing/2014/main" id="{FAC031ED-2A88-8AE3-4386-D5FEEEC7E72C}"/>
              </a:ext>
            </a:extLst>
          </p:cNvPr>
          <p:cNvSpPr>
            <a:spLocks noGrp="1"/>
          </p:cNvSpPr>
          <p:nvPr>
            <p:ph type="pic" sz="quarter" idx="10" hasCustomPrompt="1"/>
          </p:nvPr>
        </p:nvSpPr>
        <p:spPr>
          <a:xfrm>
            <a:off x="5688605" y="1227722"/>
            <a:ext cx="5800094" cy="1726093"/>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pic>
        <p:nvPicPr>
          <p:cNvPr id="5" name="Gráfico 4">
            <a:extLst>
              <a:ext uri="{FF2B5EF4-FFF2-40B4-BE49-F238E27FC236}">
                <a16:creationId xmlns:a16="http://schemas.microsoft.com/office/drawing/2014/main" id="{6E341A5B-0EC5-E88F-1081-0B863C2AB8AD}"/>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9973498" y="197373"/>
            <a:ext cx="1964463" cy="609473"/>
          </a:xfrm>
          <a:prstGeom prst="rect">
            <a:avLst/>
          </a:prstGeom>
        </p:spPr>
      </p:pic>
    </p:spTree>
    <p:extLst>
      <p:ext uri="{BB962C8B-B14F-4D97-AF65-F5344CB8AC3E}">
        <p14:creationId xmlns:p14="http://schemas.microsoft.com/office/powerpoint/2010/main" val="268971622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4_Diseño personalizado">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3D1CCB34-941C-8DEF-007A-D2E96ED4F0E6}"/>
              </a:ext>
            </a:extLst>
          </p:cNvPr>
          <p:cNvSpPr/>
          <p:nvPr userDrawn="1"/>
        </p:nvSpPr>
        <p:spPr>
          <a:xfrm>
            <a:off x="0" y="6"/>
            <a:ext cx="12192001" cy="6857994"/>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 name="Rectángulo 3">
            <a:extLst>
              <a:ext uri="{FF2B5EF4-FFF2-40B4-BE49-F238E27FC236}">
                <a16:creationId xmlns:a16="http://schemas.microsoft.com/office/drawing/2014/main" id="{5292F07F-1CAC-6BAE-B72E-E8CF2B525A27}"/>
              </a:ext>
            </a:extLst>
          </p:cNvPr>
          <p:cNvSpPr/>
          <p:nvPr userDrawn="1"/>
        </p:nvSpPr>
        <p:spPr>
          <a:xfrm>
            <a:off x="5688940" y="1228213"/>
            <a:ext cx="5800097" cy="2258941"/>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 name="Rectángulo 4">
            <a:extLst>
              <a:ext uri="{FF2B5EF4-FFF2-40B4-BE49-F238E27FC236}">
                <a16:creationId xmlns:a16="http://schemas.microsoft.com/office/drawing/2014/main" id="{2E12EED6-7324-13C1-0224-EF4749099C9B}"/>
              </a:ext>
            </a:extLst>
          </p:cNvPr>
          <p:cNvSpPr/>
          <p:nvPr userDrawn="1"/>
        </p:nvSpPr>
        <p:spPr>
          <a:xfrm>
            <a:off x="5688943" y="3487158"/>
            <a:ext cx="5800094" cy="2287988"/>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7" name="Gráfico 6">
            <a:extLst>
              <a:ext uri="{FF2B5EF4-FFF2-40B4-BE49-F238E27FC236}">
                <a16:creationId xmlns:a16="http://schemas.microsoft.com/office/drawing/2014/main" id="{A99F07C4-DE8B-5281-3600-BBC289AD86DB}"/>
              </a:ext>
            </a:extLst>
          </p:cNvPr>
          <p:cNvPicPr>
            <a:picLocks noChangeAspect="1"/>
          </p:cNvPicPr>
          <p:nvPr userDrawn="1"/>
        </p:nvPicPr>
        <p:blipFill>
          <a:blip r:embed="rId2" cstate="print">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0320165" y="268595"/>
            <a:ext cx="1552330" cy="369602"/>
          </a:xfrm>
          <a:prstGeom prst="rect">
            <a:avLst/>
          </a:prstGeom>
        </p:spPr>
      </p:pic>
      <p:sp>
        <p:nvSpPr>
          <p:cNvPr id="9" name="Rectángulo 8">
            <a:extLst>
              <a:ext uri="{FF2B5EF4-FFF2-40B4-BE49-F238E27FC236}">
                <a16:creationId xmlns:a16="http://schemas.microsoft.com/office/drawing/2014/main" id="{BEB99EBB-1C93-7669-66C5-872E885E5AEE}"/>
              </a:ext>
            </a:extLst>
          </p:cNvPr>
          <p:cNvSpPr/>
          <p:nvPr userDrawn="1"/>
        </p:nvSpPr>
        <p:spPr>
          <a:xfrm>
            <a:off x="635601" y="1228213"/>
            <a:ext cx="5053339" cy="454693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14" name="Grupo 13">
            <a:extLst>
              <a:ext uri="{FF2B5EF4-FFF2-40B4-BE49-F238E27FC236}">
                <a16:creationId xmlns:a16="http://schemas.microsoft.com/office/drawing/2014/main" id="{2E3D04F0-5FD8-A4E9-BCA5-E1FA567C8A69}"/>
              </a:ext>
            </a:extLst>
          </p:cNvPr>
          <p:cNvGrpSpPr/>
          <p:nvPr userDrawn="1"/>
        </p:nvGrpSpPr>
        <p:grpSpPr>
          <a:xfrm rot="10800000" flipH="1" flipV="1">
            <a:off x="8481960" y="3416234"/>
            <a:ext cx="3007077" cy="73237"/>
            <a:chOff x="9224750" y="2280956"/>
            <a:chExt cx="3007077" cy="73237"/>
          </a:xfrm>
          <a:solidFill>
            <a:schemeClr val="bg1"/>
          </a:solidFill>
        </p:grpSpPr>
        <p:sp>
          <p:nvSpPr>
            <p:cNvPr id="15" name="Rectángulo 14">
              <a:extLst>
                <a:ext uri="{FF2B5EF4-FFF2-40B4-BE49-F238E27FC236}">
                  <a16:creationId xmlns:a16="http://schemas.microsoft.com/office/drawing/2014/main" id="{951DD75E-534D-D817-5855-BCD2061C8AF0}"/>
                </a:ext>
              </a:extLst>
            </p:cNvPr>
            <p:cNvSpPr/>
            <p:nvPr/>
          </p:nvSpPr>
          <p:spPr>
            <a:xfrm flipH="1" flipV="1">
              <a:off x="9297987" y="2280956"/>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6" name="Triángulo rectángulo 15">
              <a:extLst>
                <a:ext uri="{FF2B5EF4-FFF2-40B4-BE49-F238E27FC236}">
                  <a16:creationId xmlns:a16="http://schemas.microsoft.com/office/drawing/2014/main" id="{9E7F07CC-D96F-4573-395C-8D294A871E79}"/>
                </a:ext>
              </a:extLst>
            </p:cNvPr>
            <p:cNvSpPr/>
            <p:nvPr/>
          </p:nvSpPr>
          <p:spPr>
            <a:xfrm rot="10800000" flipV="1">
              <a:off x="9224750" y="2280956"/>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pic>
        <p:nvPicPr>
          <p:cNvPr id="18" name="Gráfico 1">
            <a:extLst>
              <a:ext uri="{FF2B5EF4-FFF2-40B4-BE49-F238E27FC236}">
                <a16:creationId xmlns:a16="http://schemas.microsoft.com/office/drawing/2014/main" id="{D1BD90A1-F036-5023-6BA1-7C9F4887A072}"/>
              </a:ext>
            </a:extLst>
          </p:cNvPr>
          <p:cNvPicPr>
            <a:picLocks noChangeAspect="1"/>
          </p:cNvPicPr>
          <p:nvPr userDrawn="1"/>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63525" y="270432"/>
            <a:ext cx="1023605" cy="354582"/>
          </a:xfrm>
          <a:prstGeom prst="rect">
            <a:avLst/>
          </a:prstGeom>
        </p:spPr>
      </p:pic>
      <p:sp>
        <p:nvSpPr>
          <p:cNvPr id="21" name="Picture Placeholder 18">
            <a:extLst>
              <a:ext uri="{FF2B5EF4-FFF2-40B4-BE49-F238E27FC236}">
                <a16:creationId xmlns:a16="http://schemas.microsoft.com/office/drawing/2014/main" id="{7F9439A6-F348-2584-BC40-874F82F7A805}"/>
              </a:ext>
            </a:extLst>
          </p:cNvPr>
          <p:cNvSpPr>
            <a:spLocks noGrp="1"/>
          </p:cNvSpPr>
          <p:nvPr>
            <p:ph type="pic" sz="quarter" idx="10" hasCustomPrompt="1"/>
          </p:nvPr>
        </p:nvSpPr>
        <p:spPr>
          <a:xfrm>
            <a:off x="635601" y="1228213"/>
            <a:ext cx="5053336" cy="4546933"/>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spTree>
    <p:extLst>
      <p:ext uri="{BB962C8B-B14F-4D97-AF65-F5344CB8AC3E}">
        <p14:creationId xmlns:p14="http://schemas.microsoft.com/office/powerpoint/2010/main" val="2768636964"/>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5_Diseño personalizado">
    <p:spTree>
      <p:nvGrpSpPr>
        <p:cNvPr id="1" name=""/>
        <p:cNvGrpSpPr/>
        <p:nvPr/>
      </p:nvGrpSpPr>
      <p:grpSpPr>
        <a:xfrm>
          <a:off x="0" y="0"/>
          <a:ext cx="0" cy="0"/>
          <a:chOff x="0" y="0"/>
          <a:chExt cx="0" cy="0"/>
        </a:xfrm>
      </p:grpSpPr>
      <p:sp>
        <p:nvSpPr>
          <p:cNvPr id="30" name="Picture Placeholder 18">
            <a:extLst>
              <a:ext uri="{FF2B5EF4-FFF2-40B4-BE49-F238E27FC236}">
                <a16:creationId xmlns:a16="http://schemas.microsoft.com/office/drawing/2014/main" id="{86657676-5C39-3AC3-7386-37D23F46285F}"/>
              </a:ext>
            </a:extLst>
          </p:cNvPr>
          <p:cNvSpPr>
            <a:spLocks noGrp="1"/>
          </p:cNvSpPr>
          <p:nvPr>
            <p:ph type="pic" sz="quarter" idx="10" hasCustomPrompt="1"/>
          </p:nvPr>
        </p:nvSpPr>
        <p:spPr>
          <a:xfrm>
            <a:off x="-6312" y="0"/>
            <a:ext cx="12198312" cy="2637964"/>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sp>
        <p:nvSpPr>
          <p:cNvPr id="5" name="Rectángulo 4">
            <a:extLst>
              <a:ext uri="{FF2B5EF4-FFF2-40B4-BE49-F238E27FC236}">
                <a16:creationId xmlns:a16="http://schemas.microsoft.com/office/drawing/2014/main" id="{1C1A6ACA-335D-3F6C-0FAE-AD0C01CE431C}"/>
              </a:ext>
            </a:extLst>
          </p:cNvPr>
          <p:cNvSpPr/>
          <p:nvPr userDrawn="1"/>
        </p:nvSpPr>
        <p:spPr>
          <a:xfrm>
            <a:off x="-6312" y="2553730"/>
            <a:ext cx="12198312" cy="4304270"/>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cxnSp>
        <p:nvCxnSpPr>
          <p:cNvPr id="22" name="Conector recto 21">
            <a:extLst>
              <a:ext uri="{FF2B5EF4-FFF2-40B4-BE49-F238E27FC236}">
                <a16:creationId xmlns:a16="http://schemas.microsoft.com/office/drawing/2014/main" id="{1CE3994C-FCC1-3FF3-AF0E-1208CCF88A1F}"/>
              </a:ext>
            </a:extLst>
          </p:cNvPr>
          <p:cNvCxnSpPr>
            <a:cxnSpLocks/>
          </p:cNvCxnSpPr>
          <p:nvPr userDrawn="1"/>
        </p:nvCxnSpPr>
        <p:spPr>
          <a:xfrm>
            <a:off x="403310" y="4860324"/>
            <a:ext cx="0" cy="1006080"/>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6551066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ítulo vertical y texto">
    <p:spTree>
      <p:nvGrpSpPr>
        <p:cNvPr id="1" name=""/>
        <p:cNvGrpSpPr/>
        <p:nvPr/>
      </p:nvGrpSpPr>
      <p:grpSpPr>
        <a:xfrm>
          <a:off x="0" y="0"/>
          <a:ext cx="0" cy="0"/>
          <a:chOff x="0" y="0"/>
          <a:chExt cx="0" cy="0"/>
        </a:xfrm>
      </p:grpSpPr>
      <p:sp>
        <p:nvSpPr>
          <p:cNvPr id="34" name="Picture Placeholder 17">
            <a:extLst>
              <a:ext uri="{FF2B5EF4-FFF2-40B4-BE49-F238E27FC236}">
                <a16:creationId xmlns:a16="http://schemas.microsoft.com/office/drawing/2014/main" id="{EA052350-E620-DB90-AE60-7091F8ED33A7}"/>
              </a:ext>
            </a:extLst>
          </p:cNvPr>
          <p:cNvSpPr>
            <a:spLocks noGrp="1"/>
          </p:cNvSpPr>
          <p:nvPr>
            <p:ph type="pic" sz="quarter" idx="10" hasCustomPrompt="1"/>
          </p:nvPr>
        </p:nvSpPr>
        <p:spPr>
          <a:xfrm>
            <a:off x="0" y="1"/>
            <a:ext cx="12192000" cy="3951514"/>
          </a:xfrm>
          <a:prstGeom prst="rect">
            <a:avLst/>
          </a:prstGeom>
          <a:solidFill>
            <a:schemeClr val="bg2"/>
          </a:solidFill>
        </p:spPr>
        <p:txBody>
          <a:bodyPr anchor="ctr"/>
          <a:lstStyle>
            <a:lvl1pPr marL="0" indent="0" algn="ctr">
              <a:buNone/>
              <a:defRPr>
                <a:solidFill>
                  <a:schemeClr val="bg1"/>
                </a:solidFill>
              </a:defRPr>
            </a:lvl1pPr>
          </a:lstStyle>
          <a:p>
            <a:r>
              <a:rPr lang="es-ES_tradnl"/>
              <a:t>Arrastra la foto de portada </a:t>
            </a:r>
            <a:br>
              <a:rPr lang="es-ES_tradnl"/>
            </a:br>
            <a:r>
              <a:rPr lang="es-ES_tradnl"/>
              <a:t>en este espacio</a:t>
            </a:r>
          </a:p>
        </p:txBody>
      </p:sp>
      <p:sp>
        <p:nvSpPr>
          <p:cNvPr id="18" name="Rectángulo 30">
            <a:extLst>
              <a:ext uri="{FF2B5EF4-FFF2-40B4-BE49-F238E27FC236}">
                <a16:creationId xmlns:a16="http://schemas.microsoft.com/office/drawing/2014/main" id="{7ED8E4D1-6485-AC19-4FBD-71B37EB39D8F}"/>
              </a:ext>
            </a:extLst>
          </p:cNvPr>
          <p:cNvSpPr/>
          <p:nvPr userDrawn="1"/>
        </p:nvSpPr>
        <p:spPr>
          <a:xfrm>
            <a:off x="0" y="3951515"/>
            <a:ext cx="12192000" cy="2906485"/>
          </a:xfrm>
          <a:prstGeom prst="rect">
            <a:avLst/>
          </a:prstGeom>
          <a:solidFill>
            <a:srgbClr val="00206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288710419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6_Diseño personalizado">
    <p:spTree>
      <p:nvGrpSpPr>
        <p:cNvPr id="1" name=""/>
        <p:cNvGrpSpPr/>
        <p:nvPr/>
      </p:nvGrpSpPr>
      <p:grpSpPr>
        <a:xfrm>
          <a:off x="0" y="0"/>
          <a:ext cx="0" cy="0"/>
          <a:chOff x="0" y="0"/>
          <a:chExt cx="0" cy="0"/>
        </a:xfrm>
      </p:grpSpPr>
      <p:sp>
        <p:nvSpPr>
          <p:cNvPr id="3" name="Rectángulo 2">
            <a:extLst>
              <a:ext uri="{FF2B5EF4-FFF2-40B4-BE49-F238E27FC236}">
                <a16:creationId xmlns:a16="http://schemas.microsoft.com/office/drawing/2014/main" id="{FA8615F5-4106-4891-A081-0C0E8FD618CE}"/>
              </a:ext>
            </a:extLst>
          </p:cNvPr>
          <p:cNvSpPr/>
          <p:nvPr userDrawn="1"/>
        </p:nvSpPr>
        <p:spPr>
          <a:xfrm>
            <a:off x="5476572" y="3747071"/>
            <a:ext cx="6715428" cy="3157273"/>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3" name="Rectángulo 52">
            <a:extLst>
              <a:ext uri="{FF2B5EF4-FFF2-40B4-BE49-F238E27FC236}">
                <a16:creationId xmlns:a16="http://schemas.microsoft.com/office/drawing/2014/main" id="{BF0B3204-9519-017C-D7FC-128655007983}"/>
              </a:ext>
            </a:extLst>
          </p:cNvPr>
          <p:cNvSpPr/>
          <p:nvPr userDrawn="1"/>
        </p:nvSpPr>
        <p:spPr>
          <a:xfrm>
            <a:off x="-3925" y="2133449"/>
            <a:ext cx="5610246" cy="1613621"/>
          </a:xfrm>
          <a:prstGeom prst="rect">
            <a:avLst/>
          </a:prstGeom>
          <a:solidFill>
            <a:srgbClr val="DAE3F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54" name="Rectángulo 53">
            <a:extLst>
              <a:ext uri="{FF2B5EF4-FFF2-40B4-BE49-F238E27FC236}">
                <a16:creationId xmlns:a16="http://schemas.microsoft.com/office/drawing/2014/main" id="{926BDACA-A138-3997-E557-ECECBF6B2393}"/>
              </a:ext>
            </a:extLst>
          </p:cNvPr>
          <p:cNvSpPr/>
          <p:nvPr userDrawn="1"/>
        </p:nvSpPr>
        <p:spPr>
          <a:xfrm>
            <a:off x="0" y="0"/>
            <a:ext cx="12192000" cy="2132424"/>
          </a:xfrm>
          <a:prstGeom prst="rect">
            <a:avLst/>
          </a:prstGeom>
          <a:solidFill>
            <a:srgbClr val="00206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72" name="Imagen 71">
            <a:extLst>
              <a:ext uri="{FF2B5EF4-FFF2-40B4-BE49-F238E27FC236}">
                <a16:creationId xmlns:a16="http://schemas.microsoft.com/office/drawing/2014/main" id="{F2A71F9E-AD73-14E1-EF47-A62516E15E2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5476569" y="2132422"/>
            <a:ext cx="6715429" cy="1614649"/>
          </a:xfrm>
          <a:prstGeom prst="rect">
            <a:avLst/>
          </a:prstGeom>
        </p:spPr>
      </p:pic>
      <p:sp>
        <p:nvSpPr>
          <p:cNvPr id="30" name="Picture Placeholder 18">
            <a:extLst>
              <a:ext uri="{FF2B5EF4-FFF2-40B4-BE49-F238E27FC236}">
                <a16:creationId xmlns:a16="http://schemas.microsoft.com/office/drawing/2014/main" id="{8CE5B6D7-AEF4-D5D7-ACE0-AB0CA2DD40FD}"/>
              </a:ext>
            </a:extLst>
          </p:cNvPr>
          <p:cNvSpPr>
            <a:spLocks noGrp="1"/>
          </p:cNvSpPr>
          <p:nvPr>
            <p:ph type="pic" sz="quarter" idx="10" hasCustomPrompt="1"/>
          </p:nvPr>
        </p:nvSpPr>
        <p:spPr>
          <a:xfrm>
            <a:off x="5476572" y="2132422"/>
            <a:ext cx="6715428" cy="1613306"/>
          </a:xfrm>
          <a:prstGeom prst="rect">
            <a:avLst/>
          </a:prstGeom>
          <a:solidFill>
            <a:schemeClr val="bg2"/>
          </a:solidFill>
        </p:spPr>
        <p:txBody>
          <a:bodyPr anchor="ctr"/>
          <a:lstStyle>
            <a:lvl1pPr marL="0" indent="0" algn="ctr">
              <a:buFontTx/>
              <a:buNone/>
              <a:defRPr>
                <a:solidFill>
                  <a:schemeClr val="bg1"/>
                </a:solidFill>
                <a:latin typeface="Futura Std Book" panose="020B0502020204020303" pitchFamily="34" charset="77"/>
              </a:defRPr>
            </a:lvl1pPr>
          </a:lstStyle>
          <a:p>
            <a:r>
              <a:rPr lang="es-ES_tradnl"/>
              <a:t>Arrastra la foto de portada </a:t>
            </a:r>
            <a:br>
              <a:rPr lang="es-ES_tradnl"/>
            </a:br>
            <a:r>
              <a:rPr lang="es-ES_tradnl"/>
              <a:t>en este espacio</a:t>
            </a:r>
          </a:p>
        </p:txBody>
      </p:sp>
      <p:pic>
        <p:nvPicPr>
          <p:cNvPr id="5" name="Gráfico 4">
            <a:extLst>
              <a:ext uri="{FF2B5EF4-FFF2-40B4-BE49-F238E27FC236}">
                <a16:creationId xmlns:a16="http://schemas.microsoft.com/office/drawing/2014/main" id="{7A64CB55-5063-C985-E680-1F4E6B004B3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9973498" y="197373"/>
            <a:ext cx="1964463" cy="609473"/>
          </a:xfrm>
          <a:prstGeom prst="rect">
            <a:avLst/>
          </a:prstGeom>
        </p:spPr>
      </p:pic>
    </p:spTree>
    <p:extLst>
      <p:ext uri="{BB962C8B-B14F-4D97-AF65-F5344CB8AC3E}">
        <p14:creationId xmlns:p14="http://schemas.microsoft.com/office/powerpoint/2010/main" val="14762290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7_Diapositiva de título">
    <p:spTree>
      <p:nvGrpSpPr>
        <p:cNvPr id="1" name=""/>
        <p:cNvGrpSpPr/>
        <p:nvPr/>
      </p:nvGrpSpPr>
      <p:grpSpPr>
        <a:xfrm>
          <a:off x="0" y="0"/>
          <a:ext cx="0" cy="0"/>
          <a:chOff x="0" y="0"/>
          <a:chExt cx="0" cy="0"/>
        </a:xfrm>
      </p:grpSpPr>
    </p:spTree>
    <p:extLst>
      <p:ext uri="{BB962C8B-B14F-4D97-AF65-F5344CB8AC3E}">
        <p14:creationId xmlns:p14="http://schemas.microsoft.com/office/powerpoint/2010/main" val="137878962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8_Пользовательский макет">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AE153C2C-30C1-3647-A7C8-737D4C86272B}"/>
              </a:ext>
            </a:extLst>
          </p:cNvPr>
          <p:cNvSpPr/>
          <p:nvPr userDrawn="1"/>
        </p:nvSpPr>
        <p:spPr>
          <a:xfrm>
            <a:off x="1" y="0"/>
            <a:ext cx="12191308" cy="6807200"/>
          </a:xfrm>
          <a:prstGeom prst="rect">
            <a:avLst/>
          </a:prstGeom>
          <a:solidFill>
            <a:schemeClr val="accent1">
              <a:lumMod val="20000"/>
              <a:lumOff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CO" sz="2400"/>
          </a:p>
        </p:txBody>
      </p:sp>
      <p:pic>
        <p:nvPicPr>
          <p:cNvPr id="10" name="Gráfico 9">
            <a:extLst>
              <a:ext uri="{FF2B5EF4-FFF2-40B4-BE49-F238E27FC236}">
                <a16:creationId xmlns:a16="http://schemas.microsoft.com/office/drawing/2014/main" id="{E7EE2585-57DC-0030-D623-BD5A155633F1}"/>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9973498" y="192049"/>
            <a:ext cx="1964463" cy="609474"/>
          </a:xfrm>
          <a:prstGeom prst="rect">
            <a:avLst/>
          </a:prstGeom>
        </p:spPr>
      </p:pic>
    </p:spTree>
    <p:extLst>
      <p:ext uri="{BB962C8B-B14F-4D97-AF65-F5344CB8AC3E}">
        <p14:creationId xmlns:p14="http://schemas.microsoft.com/office/powerpoint/2010/main" val="405463456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userDrawn="1">
  <p:cSld name="1_Título y objetos">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AC95B7B7-3BAB-2FF8-19BD-09DFD1CBAC9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290313" y="6292752"/>
            <a:ext cx="1696279" cy="396571"/>
          </a:xfrm>
          <a:prstGeom prst="rect">
            <a:avLst/>
          </a:prstGeom>
        </p:spPr>
      </p:pic>
      <p:sp>
        <p:nvSpPr>
          <p:cNvPr id="4" name="Rectángulo 3">
            <a:extLst>
              <a:ext uri="{FF2B5EF4-FFF2-40B4-BE49-F238E27FC236}">
                <a16:creationId xmlns:a16="http://schemas.microsoft.com/office/drawing/2014/main" id="{EE91C333-AD17-CF2E-048B-065DF7EAB10A}"/>
              </a:ext>
            </a:extLst>
          </p:cNvPr>
          <p:cNvSpPr/>
          <p:nvPr userDrawn="1"/>
        </p:nvSpPr>
        <p:spPr>
          <a:xfrm>
            <a:off x="0" y="1769422"/>
            <a:ext cx="12191999" cy="415209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5386219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4_Portada">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A863E0AC-C25B-0638-C020-44D94EE761A2}"/>
              </a:ext>
            </a:extLst>
          </p:cNvPr>
          <p:cNvSpPr/>
          <p:nvPr userDrawn="1"/>
        </p:nvSpPr>
        <p:spPr>
          <a:xfrm>
            <a:off x="0" y="1412776"/>
            <a:ext cx="12191999" cy="544522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Rectángulo 16">
            <a:extLst>
              <a:ext uri="{FF2B5EF4-FFF2-40B4-BE49-F238E27FC236}">
                <a16:creationId xmlns:a16="http://schemas.microsoft.com/office/drawing/2014/main" id="{D07262E3-0927-90AB-CFDB-98735D7988CD}"/>
              </a:ext>
            </a:extLst>
          </p:cNvPr>
          <p:cNvSpPr/>
          <p:nvPr userDrawn="1"/>
        </p:nvSpPr>
        <p:spPr>
          <a:xfrm>
            <a:off x="0" y="6808753"/>
            <a:ext cx="12192000" cy="58448"/>
          </a:xfrm>
          <a:prstGeom prst="rect">
            <a:avLst/>
          </a:prstGeom>
          <a:solidFill>
            <a:srgbClr val="001F7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3" name="Imagen 2">
            <a:extLst>
              <a:ext uri="{FF2B5EF4-FFF2-40B4-BE49-F238E27FC236}">
                <a16:creationId xmlns:a16="http://schemas.microsoft.com/office/drawing/2014/main" id="{67C44B47-808F-3FBA-1CB9-BDF8168E184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0112203" y="6251112"/>
            <a:ext cx="2052498" cy="479851"/>
          </a:xfrm>
          <a:prstGeom prst="rect">
            <a:avLst/>
          </a:prstGeom>
        </p:spPr>
      </p:pic>
      <p:pic>
        <p:nvPicPr>
          <p:cNvPr id="5" name="Imagen 4" descr="Interfaz de usuario gráfica, Texto&#10;&#10;Descripción generada automáticamente">
            <a:extLst>
              <a:ext uri="{FF2B5EF4-FFF2-40B4-BE49-F238E27FC236}">
                <a16:creationId xmlns:a16="http://schemas.microsoft.com/office/drawing/2014/main" id="{E32F50A2-0925-4890-74D8-EF62F50C65D4}"/>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175675" y="307461"/>
            <a:ext cx="1916526" cy="671266"/>
          </a:xfrm>
          <a:prstGeom prst="rect">
            <a:avLst/>
          </a:prstGeom>
          <a:solidFill>
            <a:schemeClr val="bg1"/>
          </a:solidFill>
        </p:spPr>
      </p:pic>
    </p:spTree>
    <p:extLst>
      <p:ext uri="{BB962C8B-B14F-4D97-AF65-F5344CB8AC3E}">
        <p14:creationId xmlns:p14="http://schemas.microsoft.com/office/powerpoint/2010/main" val="9589696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16" name="Picture Placeholder 17">
            <a:extLst>
              <a:ext uri="{FF2B5EF4-FFF2-40B4-BE49-F238E27FC236}">
                <a16:creationId xmlns:a16="http://schemas.microsoft.com/office/drawing/2014/main" id="{3EC7EB4C-4771-06CF-8C3F-5F3801B0558F}"/>
              </a:ext>
            </a:extLst>
          </p:cNvPr>
          <p:cNvSpPr>
            <a:spLocks noGrp="1"/>
          </p:cNvSpPr>
          <p:nvPr>
            <p:ph type="pic" sz="quarter" idx="10" hasCustomPrompt="1"/>
          </p:nvPr>
        </p:nvSpPr>
        <p:spPr>
          <a:xfrm>
            <a:off x="0" y="1"/>
            <a:ext cx="12192000" cy="6858000"/>
          </a:xfrm>
          <a:prstGeom prst="rect">
            <a:avLst/>
          </a:prstGeom>
          <a:solidFill>
            <a:schemeClr val="bg2"/>
          </a:solidFill>
        </p:spPr>
        <p:txBody>
          <a:bodyPr anchor="ctr"/>
          <a:lstStyle>
            <a:lvl1pPr marL="0" indent="0" algn="ctr">
              <a:buNone/>
              <a:defRPr>
                <a:solidFill>
                  <a:schemeClr val="bg1"/>
                </a:solidFill>
              </a:defRPr>
            </a:lvl1pPr>
          </a:lstStyle>
          <a:p>
            <a:r>
              <a:rPr lang="es-ES_tradnl"/>
              <a:t>Arrastra la foto de portada </a:t>
            </a:r>
            <a:br>
              <a:rPr lang="es-ES_tradnl"/>
            </a:br>
            <a:r>
              <a:rPr lang="es-ES_tradnl"/>
              <a:t>en este espacio</a:t>
            </a:r>
          </a:p>
        </p:txBody>
      </p:sp>
    </p:spTree>
    <p:extLst>
      <p:ext uri="{BB962C8B-B14F-4D97-AF65-F5344CB8AC3E}">
        <p14:creationId xmlns:p14="http://schemas.microsoft.com/office/powerpoint/2010/main" val="313686493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image" Target="../media/image2.sv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5.xml"/><Relationship Id="rId18" Type="http://schemas.openxmlformats.org/officeDocument/2006/relationships/slideLayout" Target="../slideLayouts/slideLayout60.xml"/><Relationship Id="rId26" Type="http://schemas.openxmlformats.org/officeDocument/2006/relationships/slideLayout" Target="../slideLayouts/slideLayout68.xml"/><Relationship Id="rId39" Type="http://schemas.openxmlformats.org/officeDocument/2006/relationships/slideLayout" Target="../slideLayouts/slideLayout81.xml"/><Relationship Id="rId21" Type="http://schemas.openxmlformats.org/officeDocument/2006/relationships/slideLayout" Target="../slideLayouts/slideLayout63.xml"/><Relationship Id="rId34" Type="http://schemas.openxmlformats.org/officeDocument/2006/relationships/slideLayout" Target="../slideLayouts/slideLayout76.xml"/><Relationship Id="rId42" Type="http://schemas.openxmlformats.org/officeDocument/2006/relationships/slideLayout" Target="../slideLayouts/slideLayout84.xml"/><Relationship Id="rId7" Type="http://schemas.openxmlformats.org/officeDocument/2006/relationships/slideLayout" Target="../slideLayouts/slideLayout49.xml"/><Relationship Id="rId2" Type="http://schemas.openxmlformats.org/officeDocument/2006/relationships/slideLayout" Target="../slideLayouts/slideLayout44.xml"/><Relationship Id="rId16" Type="http://schemas.openxmlformats.org/officeDocument/2006/relationships/slideLayout" Target="../slideLayouts/slideLayout58.xml"/><Relationship Id="rId29" Type="http://schemas.openxmlformats.org/officeDocument/2006/relationships/slideLayout" Target="../slideLayouts/slideLayout71.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24" Type="http://schemas.openxmlformats.org/officeDocument/2006/relationships/slideLayout" Target="../slideLayouts/slideLayout66.xml"/><Relationship Id="rId32" Type="http://schemas.openxmlformats.org/officeDocument/2006/relationships/slideLayout" Target="../slideLayouts/slideLayout74.xml"/><Relationship Id="rId37" Type="http://schemas.openxmlformats.org/officeDocument/2006/relationships/slideLayout" Target="../slideLayouts/slideLayout79.xml"/><Relationship Id="rId40" Type="http://schemas.openxmlformats.org/officeDocument/2006/relationships/slideLayout" Target="../slideLayouts/slideLayout82.xml"/><Relationship Id="rId45" Type="http://schemas.openxmlformats.org/officeDocument/2006/relationships/image" Target="../media/image5.svg"/><Relationship Id="rId5" Type="http://schemas.openxmlformats.org/officeDocument/2006/relationships/slideLayout" Target="../slideLayouts/slideLayout47.xml"/><Relationship Id="rId15" Type="http://schemas.openxmlformats.org/officeDocument/2006/relationships/slideLayout" Target="../slideLayouts/slideLayout57.xml"/><Relationship Id="rId23" Type="http://schemas.openxmlformats.org/officeDocument/2006/relationships/slideLayout" Target="../slideLayouts/slideLayout65.xml"/><Relationship Id="rId28" Type="http://schemas.openxmlformats.org/officeDocument/2006/relationships/slideLayout" Target="../slideLayouts/slideLayout70.xml"/><Relationship Id="rId36" Type="http://schemas.openxmlformats.org/officeDocument/2006/relationships/slideLayout" Target="../slideLayouts/slideLayout78.xml"/><Relationship Id="rId10" Type="http://schemas.openxmlformats.org/officeDocument/2006/relationships/slideLayout" Target="../slideLayouts/slideLayout52.xml"/><Relationship Id="rId19" Type="http://schemas.openxmlformats.org/officeDocument/2006/relationships/slideLayout" Target="../slideLayouts/slideLayout61.xml"/><Relationship Id="rId31" Type="http://schemas.openxmlformats.org/officeDocument/2006/relationships/slideLayout" Target="../slideLayouts/slideLayout73.xml"/><Relationship Id="rId44" Type="http://schemas.openxmlformats.org/officeDocument/2006/relationships/image" Target="../media/image1.png"/><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 Id="rId22" Type="http://schemas.openxmlformats.org/officeDocument/2006/relationships/slideLayout" Target="../slideLayouts/slideLayout64.xml"/><Relationship Id="rId27" Type="http://schemas.openxmlformats.org/officeDocument/2006/relationships/slideLayout" Target="../slideLayouts/slideLayout69.xml"/><Relationship Id="rId30" Type="http://schemas.openxmlformats.org/officeDocument/2006/relationships/slideLayout" Target="../slideLayouts/slideLayout72.xml"/><Relationship Id="rId35" Type="http://schemas.openxmlformats.org/officeDocument/2006/relationships/slideLayout" Target="../slideLayouts/slideLayout77.xml"/><Relationship Id="rId43" Type="http://schemas.openxmlformats.org/officeDocument/2006/relationships/theme" Target="../theme/theme2.xml"/><Relationship Id="rId8" Type="http://schemas.openxmlformats.org/officeDocument/2006/relationships/slideLayout" Target="../slideLayouts/slideLayout50.xml"/><Relationship Id="rId3" Type="http://schemas.openxmlformats.org/officeDocument/2006/relationships/slideLayout" Target="../slideLayouts/slideLayout45.xml"/><Relationship Id="rId12" Type="http://schemas.openxmlformats.org/officeDocument/2006/relationships/slideLayout" Target="../slideLayouts/slideLayout54.xml"/><Relationship Id="rId17" Type="http://schemas.openxmlformats.org/officeDocument/2006/relationships/slideLayout" Target="../slideLayouts/slideLayout59.xml"/><Relationship Id="rId25" Type="http://schemas.openxmlformats.org/officeDocument/2006/relationships/slideLayout" Target="../slideLayouts/slideLayout67.xml"/><Relationship Id="rId33" Type="http://schemas.openxmlformats.org/officeDocument/2006/relationships/slideLayout" Target="../slideLayouts/slideLayout75.xml"/><Relationship Id="rId38" Type="http://schemas.openxmlformats.org/officeDocument/2006/relationships/slideLayout" Target="../slideLayouts/slideLayout80.xml"/><Relationship Id="rId20" Type="http://schemas.openxmlformats.org/officeDocument/2006/relationships/slideLayout" Target="../slideLayouts/slideLayout62.xml"/><Relationship Id="rId41" Type="http://schemas.openxmlformats.org/officeDocument/2006/relationships/slideLayout" Target="../slideLayouts/slideLayout8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B44648C6-DDC8-42CA-5AFE-8336AC2C99F9}"/>
              </a:ext>
            </a:extLst>
          </p:cNvPr>
          <p:cNvSpPr/>
          <p:nvPr userDrawn="1"/>
        </p:nvSpPr>
        <p:spPr>
          <a:xfrm>
            <a:off x="0" y="6808753"/>
            <a:ext cx="12192000" cy="58448"/>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9" name="Gráfico 8">
            <a:extLst>
              <a:ext uri="{FF2B5EF4-FFF2-40B4-BE49-F238E27FC236}">
                <a16:creationId xmlns:a16="http://schemas.microsoft.com/office/drawing/2014/main" id="{BC04ACA1-A639-68D2-DF99-54A778F5301D}"/>
              </a:ext>
            </a:extLst>
          </p:cNvPr>
          <p:cNvPicPr>
            <a:picLocks noChangeAspect="1"/>
          </p:cNvPicPr>
          <p:nvPr userDrawn="1"/>
        </p:nvPicPr>
        <p:blipFill>
          <a:blip r:embed="rId44">
            <a:extLst>
              <a:ext uri="{96DAC541-7B7A-43D3-8B79-37D633B846F1}">
                <asvg:svgBlip xmlns:asvg="http://schemas.microsoft.com/office/drawing/2016/SVG/main" r:embed="rId45"/>
              </a:ext>
            </a:extLst>
          </a:blip>
          <a:srcRect/>
          <a:stretch/>
        </p:blipFill>
        <p:spPr>
          <a:xfrm>
            <a:off x="9973498" y="192049"/>
            <a:ext cx="1964463" cy="609474"/>
          </a:xfrm>
          <a:prstGeom prst="rect">
            <a:avLst/>
          </a:prstGeom>
        </p:spPr>
      </p:pic>
    </p:spTree>
    <p:extLst>
      <p:ext uri="{BB962C8B-B14F-4D97-AF65-F5344CB8AC3E}">
        <p14:creationId xmlns:p14="http://schemas.microsoft.com/office/powerpoint/2010/main" val="3720901739"/>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724" r:id="rId7"/>
    <p:sldLayoutId id="2147483694" r:id="rId8"/>
    <p:sldLayoutId id="2147483695" r:id="rId9"/>
    <p:sldLayoutId id="2147483729" r:id="rId10"/>
    <p:sldLayoutId id="2147483727" r:id="rId11"/>
    <p:sldLayoutId id="2147483696" r:id="rId12"/>
    <p:sldLayoutId id="2147483697" r:id="rId13"/>
    <p:sldLayoutId id="2147483731" r:id="rId14"/>
    <p:sldLayoutId id="2147483698" r:id="rId15"/>
    <p:sldLayoutId id="2147483699" r:id="rId16"/>
    <p:sldLayoutId id="2147483700" r:id="rId17"/>
    <p:sldLayoutId id="2147483728" r:id="rId18"/>
    <p:sldLayoutId id="2147483726" r:id="rId19"/>
    <p:sldLayoutId id="2147483725" r:id="rId20"/>
    <p:sldLayoutId id="2147483701" r:id="rId21"/>
    <p:sldLayoutId id="2147483730" r:id="rId22"/>
    <p:sldLayoutId id="2147483702" r:id="rId23"/>
    <p:sldLayoutId id="2147483703" r:id="rId24"/>
    <p:sldLayoutId id="2147483705" r:id="rId25"/>
    <p:sldLayoutId id="2147483704" r:id="rId26"/>
    <p:sldLayoutId id="2147483706" r:id="rId27"/>
    <p:sldLayoutId id="2147483707" r:id="rId28"/>
    <p:sldLayoutId id="2147483708" r:id="rId29"/>
    <p:sldLayoutId id="2147483709" r:id="rId30"/>
    <p:sldLayoutId id="2147483710" r:id="rId31"/>
    <p:sldLayoutId id="2147483711" r:id="rId32"/>
    <p:sldLayoutId id="2147483712" r:id="rId33"/>
    <p:sldLayoutId id="2147483713" r:id="rId34"/>
    <p:sldLayoutId id="2147483714" r:id="rId35"/>
    <p:sldLayoutId id="2147483715" r:id="rId36"/>
    <p:sldLayoutId id="2147483716" r:id="rId37"/>
    <p:sldLayoutId id="2147483717" r:id="rId38"/>
    <p:sldLayoutId id="2147483718" r:id="rId39"/>
    <p:sldLayoutId id="2147483719" r:id="rId40"/>
    <p:sldLayoutId id="2147483721" r:id="rId41"/>
    <p:sldLayoutId id="2147483723" r:id="rId4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Rectángulo 5">
            <a:extLst>
              <a:ext uri="{FF2B5EF4-FFF2-40B4-BE49-F238E27FC236}">
                <a16:creationId xmlns:a16="http://schemas.microsoft.com/office/drawing/2014/main" id="{B44648C6-DDC8-42CA-5AFE-8336AC2C99F9}"/>
              </a:ext>
            </a:extLst>
          </p:cNvPr>
          <p:cNvSpPr/>
          <p:nvPr userDrawn="1"/>
        </p:nvSpPr>
        <p:spPr>
          <a:xfrm>
            <a:off x="0" y="6808753"/>
            <a:ext cx="12192000" cy="58448"/>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pic>
        <p:nvPicPr>
          <p:cNvPr id="9" name="Gráfico 8">
            <a:extLst>
              <a:ext uri="{FF2B5EF4-FFF2-40B4-BE49-F238E27FC236}">
                <a16:creationId xmlns:a16="http://schemas.microsoft.com/office/drawing/2014/main" id="{BC04ACA1-A639-68D2-DF99-54A778F5301D}"/>
              </a:ext>
            </a:extLst>
          </p:cNvPr>
          <p:cNvPicPr>
            <a:picLocks noChangeAspect="1"/>
          </p:cNvPicPr>
          <p:nvPr userDrawn="1"/>
        </p:nvPicPr>
        <p:blipFill>
          <a:blip r:embed="rId44">
            <a:extLst>
              <a:ext uri="{96DAC541-7B7A-43D3-8B79-37D633B846F1}">
                <asvg:svgBlip xmlns:asvg="http://schemas.microsoft.com/office/drawing/2016/SVG/main" r:embed="rId45"/>
              </a:ext>
            </a:extLst>
          </a:blip>
          <a:srcRect/>
          <a:stretch/>
        </p:blipFill>
        <p:spPr>
          <a:xfrm>
            <a:off x="9973498" y="192049"/>
            <a:ext cx="1964463" cy="609474"/>
          </a:xfrm>
          <a:prstGeom prst="rect">
            <a:avLst/>
          </a:prstGeom>
        </p:spPr>
      </p:pic>
    </p:spTree>
    <p:extLst>
      <p:ext uri="{BB962C8B-B14F-4D97-AF65-F5344CB8AC3E}">
        <p14:creationId xmlns:p14="http://schemas.microsoft.com/office/powerpoint/2010/main" val="3845836499"/>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 id="2147483750" r:id="rId18"/>
    <p:sldLayoutId id="2147483751" r:id="rId19"/>
    <p:sldLayoutId id="2147483752" r:id="rId20"/>
    <p:sldLayoutId id="2147483753" r:id="rId21"/>
    <p:sldLayoutId id="2147483754" r:id="rId22"/>
    <p:sldLayoutId id="2147483755" r:id="rId23"/>
    <p:sldLayoutId id="2147483756" r:id="rId24"/>
    <p:sldLayoutId id="2147483757" r:id="rId25"/>
    <p:sldLayoutId id="2147483758" r:id="rId26"/>
    <p:sldLayoutId id="2147483759" r:id="rId27"/>
    <p:sldLayoutId id="2147483760" r:id="rId28"/>
    <p:sldLayoutId id="2147483761" r:id="rId29"/>
    <p:sldLayoutId id="2147483762" r:id="rId30"/>
    <p:sldLayoutId id="2147483763" r:id="rId31"/>
    <p:sldLayoutId id="2147483764" r:id="rId32"/>
    <p:sldLayoutId id="2147483765" r:id="rId33"/>
    <p:sldLayoutId id="2147483766" r:id="rId34"/>
    <p:sldLayoutId id="2147483767" r:id="rId35"/>
    <p:sldLayoutId id="2147483768" r:id="rId36"/>
    <p:sldLayoutId id="2147483769" r:id="rId37"/>
    <p:sldLayoutId id="2147483770" r:id="rId38"/>
    <p:sldLayoutId id="2147483771" r:id="rId39"/>
    <p:sldLayoutId id="2147483772" r:id="rId40"/>
    <p:sldLayoutId id="2147483773" r:id="rId41"/>
    <p:sldLayoutId id="2147483774" r:id="rId4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xml"/><Relationship Id="rId1" Type="http://schemas.openxmlformats.org/officeDocument/2006/relationships/slideLayout" Target="../slideLayouts/slideLayout8.xml"/><Relationship Id="rId5" Type="http://schemas.openxmlformats.org/officeDocument/2006/relationships/image" Target="../media/image7.sv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5.png"/><Relationship Id="rId3" Type="http://schemas.openxmlformats.org/officeDocument/2006/relationships/chart" Target="../charts/chart1.xml"/><Relationship Id="rId7" Type="http://schemas.openxmlformats.org/officeDocument/2006/relationships/image" Target="../media/image39.png"/><Relationship Id="rId12" Type="http://schemas.openxmlformats.org/officeDocument/2006/relationships/image" Target="../media/image44.png"/><Relationship Id="rId17" Type="http://schemas.openxmlformats.org/officeDocument/2006/relationships/image" Target="../media/image49.jpeg"/><Relationship Id="rId2" Type="http://schemas.openxmlformats.org/officeDocument/2006/relationships/notesSlide" Target="../notesSlides/notesSlide4.xml"/><Relationship Id="rId16" Type="http://schemas.openxmlformats.org/officeDocument/2006/relationships/image" Target="../media/image48.png"/><Relationship Id="rId1" Type="http://schemas.openxmlformats.org/officeDocument/2006/relationships/slideLayout" Target="../slideLayouts/slideLayout25.xml"/><Relationship Id="rId6" Type="http://schemas.openxmlformats.org/officeDocument/2006/relationships/image" Target="../media/image38.png"/><Relationship Id="rId11" Type="http://schemas.openxmlformats.org/officeDocument/2006/relationships/image" Target="../media/image43.png"/><Relationship Id="rId5" Type="http://schemas.openxmlformats.org/officeDocument/2006/relationships/image" Target="../media/image37.png"/><Relationship Id="rId15" Type="http://schemas.openxmlformats.org/officeDocument/2006/relationships/image" Target="../media/image47.png"/><Relationship Id="rId10" Type="http://schemas.openxmlformats.org/officeDocument/2006/relationships/image" Target="../media/image42.png"/><Relationship Id="rId4" Type="http://schemas.openxmlformats.org/officeDocument/2006/relationships/image" Target="../media/image36.png"/><Relationship Id="rId9" Type="http://schemas.openxmlformats.org/officeDocument/2006/relationships/image" Target="../media/image41.png"/><Relationship Id="rId14" Type="http://schemas.openxmlformats.org/officeDocument/2006/relationships/image" Target="../media/image46.png"/></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5.xml"/><Relationship Id="rId1" Type="http://schemas.openxmlformats.org/officeDocument/2006/relationships/slideLayout" Target="../slideLayouts/slideLayout50.xml"/><Relationship Id="rId5" Type="http://schemas.openxmlformats.org/officeDocument/2006/relationships/image" Target="../media/image7.sv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62.xml"/></Relationships>
</file>

<file path=ppt/slides/_rels/slide13.xml.rels><?xml version="1.0" encoding="UTF-8" standalone="yes"?>
<Relationships xmlns="http://schemas.openxmlformats.org/package/2006/relationships"><Relationship Id="rId8" Type="http://schemas.openxmlformats.org/officeDocument/2006/relationships/image" Target="../media/image50.svg"/><Relationship Id="rId3" Type="http://schemas.openxmlformats.org/officeDocument/2006/relationships/image" Target="../media/image6.png"/><Relationship Id="rId7" Type="http://schemas.openxmlformats.org/officeDocument/2006/relationships/image" Target="../media/image23.png"/><Relationship Id="rId2" Type="http://schemas.openxmlformats.org/officeDocument/2006/relationships/image" Target="../media/image27.jpeg"/><Relationship Id="rId1" Type="http://schemas.openxmlformats.org/officeDocument/2006/relationships/slideLayout" Target="../slideLayouts/slideLayout65.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7.svg"/></Relationships>
</file>

<file path=ppt/slides/_rels/slide1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8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1.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5.jpeg"/><Relationship Id="rId1" Type="http://schemas.openxmlformats.org/officeDocument/2006/relationships/slideLayout" Target="../slideLayouts/slideLayout52.xml"/><Relationship Id="rId4" Type="http://schemas.openxmlformats.org/officeDocument/2006/relationships/image" Target="../media/image7.svg"/></Relationships>
</file>

<file path=ppt/slides/_rels/slide1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xml"/><Relationship Id="rId1" Type="http://schemas.openxmlformats.org/officeDocument/2006/relationships/slideLayout" Target="../slideLayouts/slideLayout63.xml"/></Relationships>
</file>

<file path=ppt/slides/_rels/slide18.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6.png"/><Relationship Id="rId7" Type="http://schemas.openxmlformats.org/officeDocument/2006/relationships/image" Target="../media/image23.png"/><Relationship Id="rId2" Type="http://schemas.openxmlformats.org/officeDocument/2006/relationships/image" Target="../media/image27.jpeg"/><Relationship Id="rId1" Type="http://schemas.openxmlformats.org/officeDocument/2006/relationships/slideLayout" Target="../slideLayouts/slideLayout65.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8.svg"/></Relationships>
</file>

<file path=ppt/slides/_rels/slide1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7.jpeg"/><Relationship Id="rId7" Type="http://schemas.openxmlformats.org/officeDocument/2006/relationships/image" Target="../media/image29.svg"/><Relationship Id="rId2" Type="http://schemas.openxmlformats.org/officeDocument/2006/relationships/notesSlide" Target="../notesSlides/notesSlide9.xml"/><Relationship Id="rId1" Type="http://schemas.openxmlformats.org/officeDocument/2006/relationships/slideLayout" Target="../slideLayouts/slideLayout65.xml"/><Relationship Id="rId6" Type="http://schemas.openxmlformats.org/officeDocument/2006/relationships/image" Target="../media/image28.png"/><Relationship Id="rId5" Type="http://schemas.openxmlformats.org/officeDocument/2006/relationships/image" Target="../media/image8.svg"/><Relationship Id="rId4" Type="http://schemas.openxmlformats.org/officeDocument/2006/relationships/image" Target="../media/image6.png"/><Relationship Id="rId9" Type="http://schemas.openxmlformats.org/officeDocument/2006/relationships/image" Target="../media/image24.svg"/></Relationships>
</file>

<file path=ppt/slides/_rels/slide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20.xml"/><Relationship Id="rId6" Type="http://schemas.openxmlformats.org/officeDocument/2006/relationships/image" Target="../media/image26.svg"/><Relationship Id="rId5" Type="http://schemas.openxmlformats.org/officeDocument/2006/relationships/image" Target="../media/image25.png"/><Relationship Id="rId4" Type="http://schemas.openxmlformats.org/officeDocument/2006/relationships/image" Target="../media/image24.svg"/></Relationships>
</file>

<file path=ppt/slides/_rels/slide20.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7.jpeg"/><Relationship Id="rId7" Type="http://schemas.openxmlformats.org/officeDocument/2006/relationships/image" Target="../media/image29.svg"/><Relationship Id="rId2" Type="http://schemas.openxmlformats.org/officeDocument/2006/relationships/notesSlide" Target="../notesSlides/notesSlide10.xml"/><Relationship Id="rId1" Type="http://schemas.openxmlformats.org/officeDocument/2006/relationships/slideLayout" Target="../slideLayouts/slideLayout65.xml"/><Relationship Id="rId6" Type="http://schemas.openxmlformats.org/officeDocument/2006/relationships/image" Target="../media/image28.png"/><Relationship Id="rId5" Type="http://schemas.openxmlformats.org/officeDocument/2006/relationships/image" Target="../media/image8.svg"/><Relationship Id="rId4" Type="http://schemas.openxmlformats.org/officeDocument/2006/relationships/image" Target="../media/image6.png"/><Relationship Id="rId9" Type="http://schemas.openxmlformats.org/officeDocument/2006/relationships/image" Target="../media/image24.svg"/></Relationships>
</file>

<file path=ppt/slides/_rels/slide21.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7.jpeg"/><Relationship Id="rId7" Type="http://schemas.openxmlformats.org/officeDocument/2006/relationships/image" Target="../media/image29.svg"/><Relationship Id="rId2" Type="http://schemas.openxmlformats.org/officeDocument/2006/relationships/notesSlide" Target="../notesSlides/notesSlide11.xml"/><Relationship Id="rId1" Type="http://schemas.openxmlformats.org/officeDocument/2006/relationships/slideLayout" Target="../slideLayouts/slideLayout65.xml"/><Relationship Id="rId6" Type="http://schemas.openxmlformats.org/officeDocument/2006/relationships/image" Target="../media/image28.png"/><Relationship Id="rId5" Type="http://schemas.openxmlformats.org/officeDocument/2006/relationships/image" Target="../media/image8.svg"/><Relationship Id="rId4" Type="http://schemas.openxmlformats.org/officeDocument/2006/relationships/image" Target="../media/image6.png"/><Relationship Id="rId9" Type="http://schemas.openxmlformats.org/officeDocument/2006/relationships/image" Target="../media/image24.svg"/></Relationships>
</file>

<file path=ppt/slides/_rels/slide22.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4.png"/><Relationship Id="rId18" Type="http://schemas.openxmlformats.org/officeDocument/2006/relationships/image" Target="../media/image55.png"/><Relationship Id="rId26" Type="http://schemas.openxmlformats.org/officeDocument/2006/relationships/image" Target="../media/image63.png"/><Relationship Id="rId3" Type="http://schemas.openxmlformats.org/officeDocument/2006/relationships/image" Target="../media/image53.png"/><Relationship Id="rId21" Type="http://schemas.openxmlformats.org/officeDocument/2006/relationships/image" Target="../media/image58.png"/><Relationship Id="rId7" Type="http://schemas.openxmlformats.org/officeDocument/2006/relationships/image" Target="../media/image37.png"/><Relationship Id="rId12" Type="http://schemas.openxmlformats.org/officeDocument/2006/relationships/image" Target="../media/image42.png"/><Relationship Id="rId17" Type="http://schemas.openxmlformats.org/officeDocument/2006/relationships/image" Target="../media/image48.png"/><Relationship Id="rId25" Type="http://schemas.openxmlformats.org/officeDocument/2006/relationships/image" Target="../media/image62.png"/><Relationship Id="rId2" Type="http://schemas.openxmlformats.org/officeDocument/2006/relationships/notesSlide" Target="../notesSlides/notesSlide12.xml"/><Relationship Id="rId16" Type="http://schemas.openxmlformats.org/officeDocument/2006/relationships/image" Target="../media/image47.png"/><Relationship Id="rId20" Type="http://schemas.openxmlformats.org/officeDocument/2006/relationships/image" Target="../media/image57.png"/><Relationship Id="rId29" Type="http://schemas.openxmlformats.org/officeDocument/2006/relationships/image" Target="../media/image66.png"/><Relationship Id="rId1" Type="http://schemas.openxmlformats.org/officeDocument/2006/relationships/slideLayout" Target="../slideLayouts/slideLayout44.xml"/><Relationship Id="rId6" Type="http://schemas.openxmlformats.org/officeDocument/2006/relationships/image" Target="../media/image43.png"/><Relationship Id="rId11" Type="http://schemas.openxmlformats.org/officeDocument/2006/relationships/image" Target="../media/image41.png"/><Relationship Id="rId24" Type="http://schemas.openxmlformats.org/officeDocument/2006/relationships/image" Target="../media/image61.png"/><Relationship Id="rId5" Type="http://schemas.openxmlformats.org/officeDocument/2006/relationships/image" Target="../media/image36.png"/><Relationship Id="rId15" Type="http://schemas.openxmlformats.org/officeDocument/2006/relationships/image" Target="../media/image46.png"/><Relationship Id="rId23" Type="http://schemas.openxmlformats.org/officeDocument/2006/relationships/image" Target="../media/image60.png"/><Relationship Id="rId28" Type="http://schemas.openxmlformats.org/officeDocument/2006/relationships/image" Target="../media/image65.png"/><Relationship Id="rId10" Type="http://schemas.openxmlformats.org/officeDocument/2006/relationships/image" Target="../media/image40.png"/><Relationship Id="rId19" Type="http://schemas.openxmlformats.org/officeDocument/2006/relationships/image" Target="../media/image56.png"/><Relationship Id="rId4" Type="http://schemas.openxmlformats.org/officeDocument/2006/relationships/image" Target="../media/image54.png"/><Relationship Id="rId9" Type="http://schemas.openxmlformats.org/officeDocument/2006/relationships/image" Target="../media/image39.png"/><Relationship Id="rId14" Type="http://schemas.openxmlformats.org/officeDocument/2006/relationships/image" Target="../media/image45.png"/><Relationship Id="rId22" Type="http://schemas.openxmlformats.org/officeDocument/2006/relationships/image" Target="../media/image59.png"/><Relationship Id="rId27" Type="http://schemas.openxmlformats.org/officeDocument/2006/relationships/image" Target="../media/image64.png"/><Relationship Id="rId30" Type="http://schemas.openxmlformats.org/officeDocument/2006/relationships/image" Target="../media/image67.png"/></Relationships>
</file>

<file path=ppt/slides/_rels/slide23.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7.sv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6.png"/><Relationship Id="rId7" Type="http://schemas.openxmlformats.org/officeDocument/2006/relationships/image" Target="../media/image23.png"/><Relationship Id="rId2" Type="http://schemas.openxmlformats.org/officeDocument/2006/relationships/image" Target="../media/image27.jpeg"/><Relationship Id="rId1" Type="http://schemas.openxmlformats.org/officeDocument/2006/relationships/slideLayout" Target="../slideLayouts/slideLayout23.xml"/><Relationship Id="rId6" Type="http://schemas.openxmlformats.org/officeDocument/2006/relationships/image" Target="../media/image29.svg"/><Relationship Id="rId5" Type="http://schemas.openxmlformats.org/officeDocument/2006/relationships/image" Target="../media/image28.png"/><Relationship Id="rId4" Type="http://schemas.openxmlformats.org/officeDocument/2006/relationships/image" Target="../media/image7.svg"/></Relationships>
</file>

<file path=ppt/slides/_rels/slide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5.jpeg"/><Relationship Id="rId1" Type="http://schemas.openxmlformats.org/officeDocument/2006/relationships/slideLayout" Target="../slideLayouts/slideLayout10.xml"/><Relationship Id="rId4" Type="http://schemas.openxmlformats.org/officeDocument/2006/relationships/image" Target="../media/image7.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posición de imagen 5">
            <a:extLst>
              <a:ext uri="{FF2B5EF4-FFF2-40B4-BE49-F238E27FC236}">
                <a16:creationId xmlns:a16="http://schemas.microsoft.com/office/drawing/2014/main" id="{6F4D5676-192A-5ABD-3815-B40882DDDE57}"/>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0" y="1"/>
            <a:ext cx="12192000" cy="3951514"/>
          </a:xfrm>
        </p:spPr>
      </p:pic>
      <p:sp>
        <p:nvSpPr>
          <p:cNvPr id="24" name="Rectángulo 30">
            <a:extLst>
              <a:ext uri="{FF2B5EF4-FFF2-40B4-BE49-F238E27FC236}">
                <a16:creationId xmlns:a16="http://schemas.microsoft.com/office/drawing/2014/main" id="{D1991798-592A-AEED-CAB3-74CEBC02D928}"/>
              </a:ext>
            </a:extLst>
          </p:cNvPr>
          <p:cNvSpPr/>
          <p:nvPr/>
        </p:nvSpPr>
        <p:spPr>
          <a:xfrm>
            <a:off x="-1" y="0"/>
            <a:ext cx="12192001" cy="6858000"/>
          </a:xfrm>
          <a:prstGeom prst="rect">
            <a:avLst/>
          </a:prstGeom>
          <a:gradFill>
            <a:gsLst>
              <a:gs pos="0">
                <a:schemeClr val="tx1">
                  <a:alpha val="0"/>
                </a:schemeClr>
              </a:gs>
              <a:gs pos="18000">
                <a:schemeClr val="bg2">
                  <a:lumMod val="10000"/>
                  <a:alpha val="0"/>
                </a:schemeClr>
              </a:gs>
              <a:gs pos="98000">
                <a:schemeClr val="tx1">
                  <a:lumMod val="95000"/>
                  <a:lumOff val="5000"/>
                  <a:alpha val="34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800"/>
          </a:p>
        </p:txBody>
      </p:sp>
      <p:sp>
        <p:nvSpPr>
          <p:cNvPr id="27" name="CuadroTexto 32">
            <a:extLst>
              <a:ext uri="{FF2B5EF4-FFF2-40B4-BE49-F238E27FC236}">
                <a16:creationId xmlns:a16="http://schemas.microsoft.com/office/drawing/2014/main" id="{CACD610E-A3B4-674F-296B-164EB9F5B794}"/>
              </a:ext>
            </a:extLst>
          </p:cNvPr>
          <p:cNvSpPr txBox="1"/>
          <p:nvPr/>
        </p:nvSpPr>
        <p:spPr>
          <a:xfrm>
            <a:off x="929640" y="4017143"/>
            <a:ext cx="10332720" cy="144655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s-MX" sz="4400" b="1" spc="300" dirty="0">
                <a:solidFill>
                  <a:schemeClr val="bg1"/>
                </a:solidFill>
                <a:latin typeface="Futura Std Book" panose="020B0502020204020303" pitchFamily="34" charset="77"/>
              </a:rPr>
              <a:t>MODELO DE </a:t>
            </a:r>
            <a:br>
              <a:rPr lang="es-MX" sz="4400" b="1" spc="300" dirty="0">
                <a:solidFill>
                  <a:schemeClr val="bg1"/>
                </a:solidFill>
                <a:latin typeface="Futura Std Book" panose="020B0502020204020303" pitchFamily="34" charset="77"/>
              </a:rPr>
            </a:br>
            <a:r>
              <a:rPr lang="es-MX" sz="4400" b="1" spc="300" dirty="0">
                <a:solidFill>
                  <a:schemeClr val="bg1"/>
                </a:solidFill>
                <a:latin typeface="Futura Std Book" panose="020B0502020204020303" pitchFamily="34" charset="77"/>
              </a:rPr>
              <a:t>POTENCIALIDAD TURISMO</a:t>
            </a:r>
            <a:endParaRPr kumimoji="0" lang="es-CO" sz="4400" b="1" i="0" u="none" strike="noStrike" kern="1200" cap="none" spc="300" normalizeH="0" baseline="0" noProof="0" dirty="0">
              <a:ln>
                <a:noFill/>
              </a:ln>
              <a:solidFill>
                <a:schemeClr val="bg1"/>
              </a:solidFill>
              <a:effectLst/>
              <a:uLnTx/>
              <a:uFillTx/>
              <a:latin typeface="Futura Std Book" panose="020B0502020204020303" pitchFamily="34" charset="77"/>
            </a:endParaRPr>
          </a:p>
        </p:txBody>
      </p:sp>
      <p:sp>
        <p:nvSpPr>
          <p:cNvPr id="29" name="Triángulo 28">
            <a:extLst>
              <a:ext uri="{FF2B5EF4-FFF2-40B4-BE49-F238E27FC236}">
                <a16:creationId xmlns:a16="http://schemas.microsoft.com/office/drawing/2014/main" id="{26982D22-4739-8CE1-2319-97E02E2E153B}"/>
              </a:ext>
            </a:extLst>
          </p:cNvPr>
          <p:cNvSpPr/>
          <p:nvPr/>
        </p:nvSpPr>
        <p:spPr>
          <a:xfrm rot="10800000">
            <a:off x="5880887" y="-1549490"/>
            <a:ext cx="176980" cy="152569"/>
          </a:xfrm>
          <a:prstGeom prst="triangl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cxnSp>
        <p:nvCxnSpPr>
          <p:cNvPr id="30" name="Conector recto 33">
            <a:extLst>
              <a:ext uri="{FF2B5EF4-FFF2-40B4-BE49-F238E27FC236}">
                <a16:creationId xmlns:a16="http://schemas.microsoft.com/office/drawing/2014/main" id="{15B78BA1-3BD1-DA08-FCA1-41B324BE287C}"/>
              </a:ext>
            </a:extLst>
          </p:cNvPr>
          <p:cNvCxnSpPr>
            <a:cxnSpLocks/>
          </p:cNvCxnSpPr>
          <p:nvPr/>
        </p:nvCxnSpPr>
        <p:spPr>
          <a:xfrm>
            <a:off x="2540000" y="5463693"/>
            <a:ext cx="711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8" name="Rectángulo 37">
            <a:extLst>
              <a:ext uri="{FF2B5EF4-FFF2-40B4-BE49-F238E27FC236}">
                <a16:creationId xmlns:a16="http://schemas.microsoft.com/office/drawing/2014/main" id="{8B8EB15B-7529-2EED-2363-CBC26DC3F9C0}"/>
              </a:ext>
            </a:extLst>
          </p:cNvPr>
          <p:cNvSpPr/>
          <p:nvPr/>
        </p:nvSpPr>
        <p:spPr>
          <a:xfrm>
            <a:off x="1186226" y="3851259"/>
            <a:ext cx="9819548" cy="126473"/>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0" name="Rectángulo 35">
            <a:extLst>
              <a:ext uri="{FF2B5EF4-FFF2-40B4-BE49-F238E27FC236}">
                <a16:creationId xmlns:a16="http://schemas.microsoft.com/office/drawing/2014/main" id="{122BFF04-2D45-E88B-E84C-485D627CD508}"/>
              </a:ext>
            </a:extLst>
          </p:cNvPr>
          <p:cNvSpPr/>
          <p:nvPr/>
        </p:nvSpPr>
        <p:spPr>
          <a:xfrm>
            <a:off x="3136490" y="3599765"/>
            <a:ext cx="5842754" cy="369332"/>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sz="900"/>
          </a:p>
        </p:txBody>
      </p:sp>
      <p:sp>
        <p:nvSpPr>
          <p:cNvPr id="41" name="CuadroTexto 37">
            <a:extLst>
              <a:ext uri="{FF2B5EF4-FFF2-40B4-BE49-F238E27FC236}">
                <a16:creationId xmlns:a16="http://schemas.microsoft.com/office/drawing/2014/main" id="{1E89629D-DACC-D5B6-1EC4-4B5D2A12DAE6}"/>
              </a:ext>
            </a:extLst>
          </p:cNvPr>
          <p:cNvSpPr txBox="1"/>
          <p:nvPr/>
        </p:nvSpPr>
        <p:spPr>
          <a:xfrm>
            <a:off x="2590358" y="3623900"/>
            <a:ext cx="7112000" cy="369332"/>
          </a:xfrm>
          <a:prstGeom prst="rect">
            <a:avLst/>
          </a:prstGeom>
          <a:noFill/>
        </p:spPr>
        <p:txBody>
          <a:bodyPr wrap="square">
            <a:spAutoFit/>
          </a:bodyPr>
          <a:lstStyle/>
          <a:p>
            <a:pPr algn="ctr"/>
            <a:r>
              <a:rPr lang="es-MX" b="1" spc="1500" dirty="0">
                <a:solidFill>
                  <a:srgbClr val="000045"/>
                </a:solidFill>
                <a:latin typeface="Futura Std Book" panose="020B0502020204020303" pitchFamily="34" charset="77"/>
              </a:rPr>
              <a:t>RESULTADO</a:t>
            </a:r>
            <a:endParaRPr lang="es-CO" spc="1500" dirty="0">
              <a:solidFill>
                <a:srgbClr val="000045"/>
              </a:solidFill>
              <a:latin typeface="Futura Std Book" panose="020B0502020204020303" pitchFamily="34" charset="77"/>
            </a:endParaRPr>
          </a:p>
        </p:txBody>
      </p:sp>
      <p:pic>
        <p:nvPicPr>
          <p:cNvPr id="2" name="Gráfico 1">
            <a:extLst>
              <a:ext uri="{FF2B5EF4-FFF2-40B4-BE49-F238E27FC236}">
                <a16:creationId xmlns:a16="http://schemas.microsoft.com/office/drawing/2014/main" id="{900E04EE-3241-705E-A1F7-59058D6EA1C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648227" y="5711676"/>
            <a:ext cx="2895548" cy="898340"/>
          </a:xfrm>
          <a:prstGeom prst="rect">
            <a:avLst/>
          </a:prstGeom>
        </p:spPr>
      </p:pic>
    </p:spTree>
    <p:extLst>
      <p:ext uri="{BB962C8B-B14F-4D97-AF65-F5344CB8AC3E}">
        <p14:creationId xmlns:p14="http://schemas.microsoft.com/office/powerpoint/2010/main" val="24994996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uadroTexto 13">
            <a:extLst>
              <a:ext uri="{FF2B5EF4-FFF2-40B4-BE49-F238E27FC236}">
                <a16:creationId xmlns:a16="http://schemas.microsoft.com/office/drawing/2014/main" id="{3DF9B898-C18A-8861-B28D-B0373CD7F494}"/>
              </a:ext>
            </a:extLst>
          </p:cNvPr>
          <p:cNvSpPr txBox="1"/>
          <p:nvPr/>
        </p:nvSpPr>
        <p:spPr>
          <a:xfrm>
            <a:off x="855832" y="2207532"/>
            <a:ext cx="4699141" cy="307777"/>
          </a:xfrm>
          <a:prstGeom prst="rect">
            <a:avLst/>
          </a:prstGeom>
          <a:noFill/>
        </p:spPr>
        <p:txBody>
          <a:bodyPr wrap="square" rtlCol="0">
            <a:spAutoFit/>
          </a:bodyPr>
          <a:lstStyle/>
          <a:p>
            <a:pPr marR="0" indent="0" algn="ctr" fontAlgn="auto">
              <a:spcBef>
                <a:spcPts val="0"/>
              </a:spcBef>
              <a:buClrTx/>
              <a:buSzTx/>
              <a:buFontTx/>
              <a:buNone/>
              <a:tabLst/>
              <a:defRPr/>
            </a:pPr>
            <a:r>
              <a:rPr lang="es-ES" sz="1400">
                <a:solidFill>
                  <a:srgbClr val="00509D"/>
                </a:solidFill>
                <a:latin typeface="Futura Std Book" panose="020B0502020204020303" pitchFamily="34" charset="0"/>
                <a:cs typeface="Arial" panose="020B0604020202020204" pitchFamily="34" charset="0"/>
              </a:rPr>
              <a:t>PRINCIPALES 30 MERCADOS</a:t>
            </a:r>
            <a:endParaRPr lang="es-CO" sz="1400">
              <a:solidFill>
                <a:srgbClr val="00509D"/>
              </a:solidFill>
              <a:latin typeface="Futura Std Book" panose="020B0502020204020303" pitchFamily="34" charset="0"/>
              <a:cs typeface="Arial" panose="020B0604020202020204" pitchFamily="34" charset="0"/>
            </a:endParaRPr>
          </a:p>
        </p:txBody>
      </p:sp>
      <p:graphicFrame>
        <p:nvGraphicFramePr>
          <p:cNvPr id="4" name="Gráfico 3">
            <a:extLst>
              <a:ext uri="{FF2B5EF4-FFF2-40B4-BE49-F238E27FC236}">
                <a16:creationId xmlns:a16="http://schemas.microsoft.com/office/drawing/2014/main" id="{D68E2C46-D0AF-B99A-416B-F793CC3CAC14}"/>
              </a:ext>
            </a:extLst>
          </p:cNvPr>
          <p:cNvGraphicFramePr>
            <a:graphicFrameLocks/>
          </p:cNvGraphicFramePr>
          <p:nvPr>
            <p:extLst>
              <p:ext uri="{D42A27DB-BD31-4B8C-83A1-F6EECF244321}">
                <p14:modId xmlns:p14="http://schemas.microsoft.com/office/powerpoint/2010/main" val="1270290126"/>
              </p:ext>
            </p:extLst>
          </p:nvPr>
        </p:nvGraphicFramePr>
        <p:xfrm>
          <a:off x="485605" y="2749647"/>
          <a:ext cx="5278542" cy="3683046"/>
        </p:xfrm>
        <a:graphic>
          <a:graphicData uri="http://schemas.openxmlformats.org/drawingml/2006/chart">
            <c:chart xmlns:c="http://schemas.openxmlformats.org/drawingml/2006/chart" xmlns:r="http://schemas.openxmlformats.org/officeDocument/2006/relationships" r:id="rId3"/>
          </a:graphicData>
        </a:graphic>
      </p:graphicFrame>
      <p:sp>
        <p:nvSpPr>
          <p:cNvPr id="3" name="CuadroTexto 2">
            <a:extLst>
              <a:ext uri="{FF2B5EF4-FFF2-40B4-BE49-F238E27FC236}">
                <a16:creationId xmlns:a16="http://schemas.microsoft.com/office/drawing/2014/main" id="{FB415CC8-634F-BDCC-CC91-AC8D15B4467D}"/>
              </a:ext>
            </a:extLst>
          </p:cNvPr>
          <p:cNvSpPr txBox="1"/>
          <p:nvPr/>
        </p:nvSpPr>
        <p:spPr>
          <a:xfrm>
            <a:off x="403093" y="485159"/>
            <a:ext cx="10722108" cy="1200329"/>
          </a:xfrm>
          <a:prstGeom prst="rect">
            <a:avLst/>
          </a:prstGeom>
          <a:noFill/>
        </p:spPr>
        <p:txBody>
          <a:bodyPr wrap="square" lIns="91440" tIns="45720" rIns="91440" bIns="45720" rtlCol="0" anchor="t">
            <a:spAutoFit/>
          </a:bodyPr>
          <a:lstStyle/>
          <a:p>
            <a:r>
              <a:rPr lang="es-MX" sz="2400" b="1">
                <a:solidFill>
                  <a:schemeClr val="bg1"/>
                </a:solidFill>
                <a:latin typeface="Futura Std Book"/>
                <a:cs typeface="Century Gothic"/>
              </a:rPr>
              <a:t>Según el resultado del modelo de potencialidad 2024, </a:t>
            </a:r>
            <a:br>
              <a:rPr lang="es-MX" sz="2400" b="1">
                <a:latin typeface="Futura Std Book" panose="020B0502020204020303" pitchFamily="34" charset="0"/>
                <a:cs typeface="Century Gothic"/>
              </a:rPr>
            </a:br>
            <a:r>
              <a:rPr lang="es-MX" sz="2400" b="1">
                <a:solidFill>
                  <a:schemeClr val="bg1"/>
                </a:solidFill>
                <a:latin typeface="Futura Std Book"/>
                <a:cs typeface="Century Gothic"/>
              </a:rPr>
              <a:t>13 países </a:t>
            </a:r>
            <a:r>
              <a:rPr lang="es-MX" sz="2400">
                <a:solidFill>
                  <a:schemeClr val="bg1"/>
                </a:solidFill>
                <a:latin typeface="Futura Std Book"/>
                <a:cs typeface="Century Gothic"/>
              </a:rPr>
              <a:t>cuentan con el mayor potencial para la atracción de </a:t>
            </a:r>
            <a:br>
              <a:rPr lang="es-MX" sz="2400">
                <a:latin typeface="Futura Std Book" panose="020B0502020204020303" pitchFamily="34" charset="0"/>
                <a:cs typeface="Century Gothic"/>
              </a:rPr>
            </a:br>
            <a:r>
              <a:rPr lang="es-MX" sz="2400">
                <a:solidFill>
                  <a:schemeClr val="bg1"/>
                </a:solidFill>
                <a:latin typeface="Futura Std Book"/>
                <a:cs typeface="Century Gothic"/>
              </a:rPr>
              <a:t>visitantes no residentes hacia Colombia.</a:t>
            </a:r>
          </a:p>
        </p:txBody>
      </p:sp>
      <p:sp>
        <p:nvSpPr>
          <p:cNvPr id="8" name="Rectángulo 7">
            <a:extLst>
              <a:ext uri="{FF2B5EF4-FFF2-40B4-BE49-F238E27FC236}">
                <a16:creationId xmlns:a16="http://schemas.microsoft.com/office/drawing/2014/main" id="{E6A452ED-3C22-585F-4587-B8C28921E0BA}"/>
              </a:ext>
            </a:extLst>
          </p:cNvPr>
          <p:cNvSpPr/>
          <p:nvPr/>
        </p:nvSpPr>
        <p:spPr>
          <a:xfrm>
            <a:off x="6963189" y="2385262"/>
            <a:ext cx="3914440" cy="4198842"/>
          </a:xfrm>
          <a:prstGeom prst="rect">
            <a:avLst/>
          </a:prstGeom>
        </p:spPr>
        <p:txBody>
          <a:bodyPr wrap="square">
            <a:spAutoFit/>
          </a:bodyPr>
          <a:lstStyle/>
          <a:p>
            <a:pPr lvl="0">
              <a:lnSpc>
                <a:spcPts val="2260"/>
              </a:lnSpc>
            </a:pPr>
            <a:endParaRPr lang="es-ES" sz="1467">
              <a:solidFill>
                <a:srgbClr val="002060"/>
              </a:solidFill>
              <a:latin typeface="Futura Std Book" panose="020B0502020204020303"/>
            </a:endParaRPr>
          </a:p>
          <a:p>
            <a:pPr marL="380990" indent="-380990">
              <a:lnSpc>
                <a:spcPts val="2260"/>
              </a:lnSpc>
              <a:buFont typeface="+mj-lt"/>
              <a:buAutoNum type="arabicPeriod"/>
            </a:pPr>
            <a:r>
              <a:rPr lang="es-ES" sz="1467">
                <a:solidFill>
                  <a:srgbClr val="002060"/>
                </a:solidFill>
                <a:latin typeface="Futura Std Book" panose="020B0502020204020303"/>
              </a:rPr>
              <a:t>Estados Unidos</a:t>
            </a:r>
          </a:p>
          <a:p>
            <a:pPr marL="380990" indent="-380990">
              <a:lnSpc>
                <a:spcPts val="2260"/>
              </a:lnSpc>
              <a:buFont typeface="+mj-lt"/>
              <a:buAutoNum type="arabicPeriod"/>
            </a:pPr>
            <a:r>
              <a:rPr lang="es-ES" sz="1467">
                <a:solidFill>
                  <a:srgbClr val="002060"/>
                </a:solidFill>
                <a:latin typeface="Futura Std Book" panose="020B0502020204020303"/>
              </a:rPr>
              <a:t>Chile</a:t>
            </a:r>
          </a:p>
          <a:p>
            <a:pPr marL="380990" indent="-380990">
              <a:lnSpc>
                <a:spcPts val="2260"/>
              </a:lnSpc>
              <a:buFont typeface="+mj-lt"/>
              <a:buAutoNum type="arabicPeriod"/>
            </a:pPr>
            <a:r>
              <a:rPr lang="es-ES" sz="1467">
                <a:solidFill>
                  <a:srgbClr val="002060"/>
                </a:solidFill>
                <a:latin typeface="Futura Std Book" panose="020B0502020204020303"/>
              </a:rPr>
              <a:t>México</a:t>
            </a:r>
          </a:p>
          <a:p>
            <a:pPr marL="380990" indent="-380990">
              <a:lnSpc>
                <a:spcPts val="2260"/>
              </a:lnSpc>
              <a:buFont typeface="+mj-lt"/>
              <a:buAutoNum type="arabicPeriod"/>
            </a:pPr>
            <a:r>
              <a:rPr lang="es-ES" sz="1467">
                <a:solidFill>
                  <a:srgbClr val="002060"/>
                </a:solidFill>
                <a:latin typeface="Futura Std Book" panose="020B0502020204020303"/>
              </a:rPr>
              <a:t>España</a:t>
            </a:r>
          </a:p>
          <a:p>
            <a:pPr marL="380990" indent="-380990">
              <a:lnSpc>
                <a:spcPts val="2260"/>
              </a:lnSpc>
              <a:buFont typeface="+mj-lt"/>
              <a:buAutoNum type="arabicPeriod"/>
            </a:pPr>
            <a:r>
              <a:rPr lang="es-ES" sz="1467">
                <a:solidFill>
                  <a:srgbClr val="002060"/>
                </a:solidFill>
                <a:latin typeface="Futura Std Book" panose="020B0502020204020303"/>
              </a:rPr>
              <a:t>Ecuador</a:t>
            </a:r>
          </a:p>
          <a:p>
            <a:pPr marL="380990" indent="-380990">
              <a:lnSpc>
                <a:spcPts val="2260"/>
              </a:lnSpc>
              <a:buFont typeface="+mj-lt"/>
              <a:buAutoNum type="arabicPeriod"/>
            </a:pPr>
            <a:r>
              <a:rPr lang="es-ES" sz="1467">
                <a:solidFill>
                  <a:srgbClr val="002060"/>
                </a:solidFill>
                <a:latin typeface="Futura Std Book" panose="020B0502020204020303"/>
              </a:rPr>
              <a:t>Perú</a:t>
            </a:r>
          </a:p>
          <a:p>
            <a:pPr marL="380990" indent="-380990">
              <a:lnSpc>
                <a:spcPts val="2260"/>
              </a:lnSpc>
              <a:buFont typeface="+mj-lt"/>
              <a:buAutoNum type="arabicPeriod"/>
            </a:pPr>
            <a:r>
              <a:rPr lang="es-ES" sz="1467">
                <a:solidFill>
                  <a:srgbClr val="002060"/>
                </a:solidFill>
                <a:latin typeface="Futura Std Book" panose="020B0502020204020303"/>
              </a:rPr>
              <a:t>Canadá</a:t>
            </a:r>
          </a:p>
          <a:p>
            <a:pPr marL="380990" indent="-380990">
              <a:lnSpc>
                <a:spcPts val="2260"/>
              </a:lnSpc>
              <a:buFont typeface="+mj-lt"/>
              <a:buAutoNum type="arabicPeriod"/>
            </a:pPr>
            <a:r>
              <a:rPr lang="es-ES" sz="1467">
                <a:solidFill>
                  <a:srgbClr val="002060"/>
                </a:solidFill>
                <a:latin typeface="Futura Std Book" panose="020B0502020204020303"/>
              </a:rPr>
              <a:t>Brasil</a:t>
            </a:r>
          </a:p>
          <a:p>
            <a:pPr marL="380990" indent="-380990">
              <a:lnSpc>
                <a:spcPts val="2260"/>
              </a:lnSpc>
              <a:buFont typeface="+mj-lt"/>
              <a:buAutoNum type="arabicPeriod"/>
            </a:pPr>
            <a:r>
              <a:rPr lang="es-ES" sz="1467">
                <a:solidFill>
                  <a:srgbClr val="002060"/>
                </a:solidFill>
                <a:latin typeface="Futura Std Book" panose="020B0502020204020303"/>
              </a:rPr>
              <a:t>Argentina</a:t>
            </a:r>
          </a:p>
          <a:p>
            <a:pPr marL="380990" indent="-380990">
              <a:lnSpc>
                <a:spcPts val="2260"/>
              </a:lnSpc>
              <a:buFont typeface="+mj-lt"/>
              <a:buAutoNum type="arabicPeriod"/>
            </a:pPr>
            <a:r>
              <a:rPr lang="es-ES" sz="1467">
                <a:solidFill>
                  <a:srgbClr val="002060"/>
                </a:solidFill>
                <a:latin typeface="Futura Std Book" panose="020B0502020204020303"/>
              </a:rPr>
              <a:t>Francia </a:t>
            </a:r>
          </a:p>
          <a:p>
            <a:pPr marL="380990" indent="-380990">
              <a:lnSpc>
                <a:spcPts val="2260"/>
              </a:lnSpc>
              <a:buFont typeface="+mj-lt"/>
              <a:buAutoNum type="arabicPeriod"/>
            </a:pPr>
            <a:r>
              <a:rPr lang="es-ES" sz="1467">
                <a:solidFill>
                  <a:srgbClr val="002060"/>
                </a:solidFill>
                <a:latin typeface="Futura Std Book" panose="020B0502020204020303"/>
              </a:rPr>
              <a:t>Reino Unido</a:t>
            </a:r>
          </a:p>
          <a:p>
            <a:pPr marL="380990" indent="-380990">
              <a:lnSpc>
                <a:spcPts val="2260"/>
              </a:lnSpc>
              <a:buFont typeface="+mj-lt"/>
              <a:buAutoNum type="arabicPeriod"/>
            </a:pPr>
            <a:r>
              <a:rPr lang="es-ES" sz="1467">
                <a:solidFill>
                  <a:srgbClr val="002060"/>
                </a:solidFill>
                <a:latin typeface="Futura Std Book" panose="020B0502020204020303"/>
              </a:rPr>
              <a:t>Costa Rica</a:t>
            </a:r>
          </a:p>
          <a:p>
            <a:pPr marL="380990" indent="-380990">
              <a:lnSpc>
                <a:spcPts val="2260"/>
              </a:lnSpc>
              <a:buFont typeface="+mj-lt"/>
              <a:buAutoNum type="arabicPeriod"/>
            </a:pPr>
            <a:r>
              <a:rPr lang="es-ES" sz="1467">
                <a:solidFill>
                  <a:srgbClr val="002060"/>
                </a:solidFill>
                <a:latin typeface="Futura Std Book" panose="020B0502020204020303"/>
              </a:rPr>
              <a:t>Alemania</a:t>
            </a:r>
          </a:p>
        </p:txBody>
      </p:sp>
      <p:sp>
        <p:nvSpPr>
          <p:cNvPr id="12" name="Rectángulo 11">
            <a:extLst>
              <a:ext uri="{FF2B5EF4-FFF2-40B4-BE49-F238E27FC236}">
                <a16:creationId xmlns:a16="http://schemas.microsoft.com/office/drawing/2014/main" id="{7176E8E0-6663-7191-D8CE-F71D59548637}"/>
              </a:ext>
            </a:extLst>
          </p:cNvPr>
          <p:cNvSpPr/>
          <p:nvPr/>
        </p:nvSpPr>
        <p:spPr>
          <a:xfrm>
            <a:off x="0" y="6808753"/>
            <a:ext cx="12192000" cy="58448"/>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5" name="Rectángulo 14">
            <a:extLst>
              <a:ext uri="{FF2B5EF4-FFF2-40B4-BE49-F238E27FC236}">
                <a16:creationId xmlns:a16="http://schemas.microsoft.com/office/drawing/2014/main" id="{C3494766-432F-EB30-0271-AC72D0C982B2}"/>
              </a:ext>
            </a:extLst>
          </p:cNvPr>
          <p:cNvSpPr/>
          <p:nvPr/>
        </p:nvSpPr>
        <p:spPr>
          <a:xfrm>
            <a:off x="972980" y="1982184"/>
            <a:ext cx="4475780" cy="254325"/>
          </a:xfrm>
          <a:prstGeom prst="rect">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6" name="CuadroTexto 15">
            <a:extLst>
              <a:ext uri="{FF2B5EF4-FFF2-40B4-BE49-F238E27FC236}">
                <a16:creationId xmlns:a16="http://schemas.microsoft.com/office/drawing/2014/main" id="{F8F04860-F223-61FC-DEE1-18EC1C15F065}"/>
              </a:ext>
            </a:extLst>
          </p:cNvPr>
          <p:cNvSpPr txBox="1"/>
          <p:nvPr/>
        </p:nvSpPr>
        <p:spPr>
          <a:xfrm>
            <a:off x="980475" y="1968776"/>
            <a:ext cx="4475780" cy="307777"/>
          </a:xfrm>
          <a:prstGeom prst="rect">
            <a:avLst/>
          </a:prstGeom>
          <a:noFill/>
        </p:spPr>
        <p:txBody>
          <a:bodyPr wrap="square" rtlCol="0">
            <a:spAutoFit/>
          </a:bodyPr>
          <a:lstStyle/>
          <a:p>
            <a:pPr marL="0" marR="0" lvl="0" indent="0" algn="ctr" defTabSz="914400" rtl="0" eaLnBrk="1" fontAlgn="auto" latinLnBrk="0" hangingPunct="1">
              <a:spcBef>
                <a:spcPts val="0"/>
              </a:spcBef>
              <a:buClrTx/>
              <a:buSzTx/>
              <a:buFontTx/>
              <a:buNone/>
              <a:tabLst/>
              <a:defRPr/>
            </a:pPr>
            <a:r>
              <a:rPr kumimoji="0" lang="es-ES" sz="1400" b="1" i="0" u="none" strike="noStrike" kern="1200" cap="none" spc="0" normalizeH="0" baseline="0" noProof="0">
                <a:ln>
                  <a:noFill/>
                </a:ln>
                <a:solidFill>
                  <a:srgbClr val="002060"/>
                </a:solidFill>
                <a:effectLst/>
                <a:uLnTx/>
                <a:uFillTx/>
                <a:latin typeface="Futura Std Book" panose="020B0502020204020303" pitchFamily="34" charset="77"/>
                <a:cs typeface="Arial" panose="020B0604020202020204" pitchFamily="34" charset="0"/>
              </a:rPr>
              <a:t>RESULTADO MODELO 2024 DE POTENCIALDAD</a:t>
            </a:r>
          </a:p>
        </p:txBody>
      </p:sp>
      <p:grpSp>
        <p:nvGrpSpPr>
          <p:cNvPr id="50" name="Grupo 49">
            <a:extLst>
              <a:ext uri="{FF2B5EF4-FFF2-40B4-BE49-F238E27FC236}">
                <a16:creationId xmlns:a16="http://schemas.microsoft.com/office/drawing/2014/main" id="{63069243-DB56-BE62-0C9F-CF7D8AA7D47A}"/>
              </a:ext>
            </a:extLst>
          </p:cNvPr>
          <p:cNvGrpSpPr/>
          <p:nvPr/>
        </p:nvGrpSpPr>
        <p:grpSpPr>
          <a:xfrm>
            <a:off x="6548040" y="2782937"/>
            <a:ext cx="324087" cy="3698158"/>
            <a:chOff x="6548040" y="2782937"/>
            <a:chExt cx="324087" cy="3698158"/>
          </a:xfrm>
        </p:grpSpPr>
        <p:pic>
          <p:nvPicPr>
            <p:cNvPr id="17" name="Imagen 16">
              <a:extLst>
                <a:ext uri="{FF2B5EF4-FFF2-40B4-BE49-F238E27FC236}">
                  <a16:creationId xmlns:a16="http://schemas.microsoft.com/office/drawing/2014/main" id="{FB3A516C-4D21-B3CF-A601-E76EF5E9959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557595" y="6010287"/>
              <a:ext cx="300686" cy="180412"/>
            </a:xfrm>
            <a:prstGeom prst="rect">
              <a:avLst/>
            </a:prstGeom>
          </p:spPr>
        </p:pic>
        <p:pic>
          <p:nvPicPr>
            <p:cNvPr id="19" name="Imagen 18">
              <a:extLst>
                <a:ext uri="{FF2B5EF4-FFF2-40B4-BE49-F238E27FC236}">
                  <a16:creationId xmlns:a16="http://schemas.microsoft.com/office/drawing/2014/main" id="{EC90E4CA-A77C-2793-6D4B-0A9BFD5CBB8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548040" y="3336519"/>
              <a:ext cx="319797" cy="182039"/>
            </a:xfrm>
            <a:prstGeom prst="rect">
              <a:avLst/>
            </a:prstGeom>
          </p:spPr>
        </p:pic>
        <p:pic>
          <p:nvPicPr>
            <p:cNvPr id="20" name="Imagen 19">
              <a:extLst>
                <a:ext uri="{FF2B5EF4-FFF2-40B4-BE49-F238E27FC236}">
                  <a16:creationId xmlns:a16="http://schemas.microsoft.com/office/drawing/2014/main" id="{60890CB6-3525-EF2A-C915-5556C657A40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84069" y="4239036"/>
              <a:ext cx="274212" cy="181401"/>
            </a:xfrm>
            <a:prstGeom prst="rect">
              <a:avLst/>
            </a:prstGeom>
          </p:spPr>
        </p:pic>
        <p:pic>
          <p:nvPicPr>
            <p:cNvPr id="21" name="Imagen 20">
              <a:extLst>
                <a:ext uri="{FF2B5EF4-FFF2-40B4-BE49-F238E27FC236}">
                  <a16:creationId xmlns:a16="http://schemas.microsoft.com/office/drawing/2014/main" id="{B0656A1F-46A1-40C2-1FFF-291D3865D7C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588188" y="3058598"/>
              <a:ext cx="271194" cy="179405"/>
            </a:xfrm>
            <a:prstGeom prst="rect">
              <a:avLst/>
            </a:prstGeom>
          </p:spPr>
        </p:pic>
        <p:pic>
          <p:nvPicPr>
            <p:cNvPr id="22" name="Imagen 21">
              <a:extLst>
                <a:ext uri="{FF2B5EF4-FFF2-40B4-BE49-F238E27FC236}">
                  <a16:creationId xmlns:a16="http://schemas.microsoft.com/office/drawing/2014/main" id="{34770B3E-7AE2-5BB2-F0F2-D33ABC5D7FB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6549588" y="2782937"/>
              <a:ext cx="322539" cy="168713"/>
            </a:xfrm>
            <a:prstGeom prst="rect">
              <a:avLst/>
            </a:prstGeom>
          </p:spPr>
        </p:pic>
        <p:pic>
          <p:nvPicPr>
            <p:cNvPr id="23" name="Imagen 22">
              <a:extLst>
                <a:ext uri="{FF2B5EF4-FFF2-40B4-BE49-F238E27FC236}">
                  <a16:creationId xmlns:a16="http://schemas.microsoft.com/office/drawing/2014/main" id="{586F8D83-84A5-FC2A-5456-28F391E2A303}"/>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6549588" y="4518953"/>
              <a:ext cx="322539" cy="161270"/>
            </a:xfrm>
            <a:prstGeom prst="rect">
              <a:avLst/>
            </a:prstGeom>
          </p:spPr>
        </p:pic>
        <p:pic>
          <p:nvPicPr>
            <p:cNvPr id="24" name="Imagen 23">
              <a:extLst>
                <a:ext uri="{FF2B5EF4-FFF2-40B4-BE49-F238E27FC236}">
                  <a16:creationId xmlns:a16="http://schemas.microsoft.com/office/drawing/2014/main" id="{D2F9D918-BAC3-F4D6-A434-A130404A33AC}"/>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6549588" y="3617074"/>
              <a:ext cx="322539" cy="213372"/>
            </a:xfrm>
            <a:prstGeom prst="rect">
              <a:avLst/>
            </a:prstGeom>
          </p:spPr>
        </p:pic>
        <p:pic>
          <p:nvPicPr>
            <p:cNvPr id="25" name="Imagen 24">
              <a:extLst>
                <a:ext uri="{FF2B5EF4-FFF2-40B4-BE49-F238E27FC236}">
                  <a16:creationId xmlns:a16="http://schemas.microsoft.com/office/drawing/2014/main" id="{6582B600-8465-87C0-1FED-BD8A42D8384B}"/>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6549588" y="5710880"/>
              <a:ext cx="322539" cy="200891"/>
            </a:xfrm>
            <a:prstGeom prst="rect">
              <a:avLst/>
            </a:prstGeom>
          </p:spPr>
        </p:pic>
        <p:pic>
          <p:nvPicPr>
            <p:cNvPr id="26" name="Imagen 25">
              <a:extLst>
                <a:ext uri="{FF2B5EF4-FFF2-40B4-BE49-F238E27FC236}">
                  <a16:creationId xmlns:a16="http://schemas.microsoft.com/office/drawing/2014/main" id="{EFED5B41-E7B5-51AF-E820-661CC48E936A}"/>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6549588" y="4778739"/>
              <a:ext cx="322539" cy="225777"/>
            </a:xfrm>
            <a:prstGeom prst="rect">
              <a:avLst/>
            </a:prstGeom>
          </p:spPr>
        </p:pic>
        <p:pic>
          <p:nvPicPr>
            <p:cNvPr id="28" name="Imagen 27">
              <a:extLst>
                <a:ext uri="{FF2B5EF4-FFF2-40B4-BE49-F238E27FC236}">
                  <a16:creationId xmlns:a16="http://schemas.microsoft.com/office/drawing/2014/main" id="{0939AEDC-2A6E-1419-EDBD-28ED13545560}"/>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6548040" y="5103032"/>
              <a:ext cx="319797" cy="199258"/>
            </a:xfrm>
            <a:prstGeom prst="rect">
              <a:avLst/>
            </a:prstGeom>
          </p:spPr>
        </p:pic>
        <p:pic>
          <p:nvPicPr>
            <p:cNvPr id="29" name="Imagen 28">
              <a:extLst>
                <a:ext uri="{FF2B5EF4-FFF2-40B4-BE49-F238E27FC236}">
                  <a16:creationId xmlns:a16="http://schemas.microsoft.com/office/drawing/2014/main" id="{5ECDDAEF-358E-8D96-CDD5-4997980F06C0}"/>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6548040" y="3928962"/>
              <a:ext cx="319797" cy="211558"/>
            </a:xfrm>
            <a:prstGeom prst="rect">
              <a:avLst/>
            </a:prstGeom>
          </p:spPr>
        </p:pic>
        <p:pic>
          <p:nvPicPr>
            <p:cNvPr id="30" name="Imagen 29">
              <a:extLst>
                <a:ext uri="{FF2B5EF4-FFF2-40B4-BE49-F238E27FC236}">
                  <a16:creationId xmlns:a16="http://schemas.microsoft.com/office/drawing/2014/main" id="{16611E01-B3F3-43FB-22F4-18EEBF504F8D}"/>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6548040" y="5400806"/>
              <a:ext cx="319797" cy="211558"/>
            </a:xfrm>
            <a:prstGeom prst="rect">
              <a:avLst/>
            </a:prstGeom>
          </p:spPr>
        </p:pic>
        <p:pic>
          <p:nvPicPr>
            <p:cNvPr id="31" name="Imagen 30">
              <a:extLst>
                <a:ext uri="{FF2B5EF4-FFF2-40B4-BE49-F238E27FC236}">
                  <a16:creationId xmlns:a16="http://schemas.microsoft.com/office/drawing/2014/main" id="{7699BF9F-C677-ED09-E4CA-9F20F0A06C83}"/>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6548040" y="6289217"/>
              <a:ext cx="319797" cy="191878"/>
            </a:xfrm>
            <a:prstGeom prst="rect">
              <a:avLst/>
            </a:prstGeom>
          </p:spPr>
        </p:pic>
      </p:grpSp>
      <p:grpSp>
        <p:nvGrpSpPr>
          <p:cNvPr id="45" name="Grupo 44">
            <a:extLst>
              <a:ext uri="{FF2B5EF4-FFF2-40B4-BE49-F238E27FC236}">
                <a16:creationId xmlns:a16="http://schemas.microsoft.com/office/drawing/2014/main" id="{2BFC8F14-1FAC-3DF1-3BE6-8F7C8C1FD773}"/>
              </a:ext>
            </a:extLst>
          </p:cNvPr>
          <p:cNvGrpSpPr/>
          <p:nvPr/>
        </p:nvGrpSpPr>
        <p:grpSpPr>
          <a:xfrm>
            <a:off x="6548040" y="3003481"/>
            <a:ext cx="2061259" cy="3240158"/>
            <a:chOff x="6764689" y="3003481"/>
            <a:chExt cx="3071191" cy="3240158"/>
          </a:xfrm>
        </p:grpSpPr>
        <p:cxnSp>
          <p:nvCxnSpPr>
            <p:cNvPr id="33" name="Conector recto 32">
              <a:extLst>
                <a:ext uri="{FF2B5EF4-FFF2-40B4-BE49-F238E27FC236}">
                  <a16:creationId xmlns:a16="http://schemas.microsoft.com/office/drawing/2014/main" id="{C4F1A150-8887-3F6E-3BE7-B112E8FAF5BF}"/>
                </a:ext>
              </a:extLst>
            </p:cNvPr>
            <p:cNvCxnSpPr/>
            <p:nvPr/>
          </p:nvCxnSpPr>
          <p:spPr>
            <a:xfrm flipH="1">
              <a:off x="6764689" y="3003481"/>
              <a:ext cx="307119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4" name="Conector recto 33">
              <a:extLst>
                <a:ext uri="{FF2B5EF4-FFF2-40B4-BE49-F238E27FC236}">
                  <a16:creationId xmlns:a16="http://schemas.microsoft.com/office/drawing/2014/main" id="{E39CEBA5-1356-07FA-3DA1-2A569828AF2D}"/>
                </a:ext>
              </a:extLst>
            </p:cNvPr>
            <p:cNvCxnSpPr/>
            <p:nvPr/>
          </p:nvCxnSpPr>
          <p:spPr>
            <a:xfrm flipH="1">
              <a:off x="6764689" y="3281777"/>
              <a:ext cx="307119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5" name="Conector recto 34">
              <a:extLst>
                <a:ext uri="{FF2B5EF4-FFF2-40B4-BE49-F238E27FC236}">
                  <a16:creationId xmlns:a16="http://schemas.microsoft.com/office/drawing/2014/main" id="{84F93A95-CCC6-598D-5EA7-A9B85BFA51FD}"/>
                </a:ext>
              </a:extLst>
            </p:cNvPr>
            <p:cNvCxnSpPr/>
            <p:nvPr/>
          </p:nvCxnSpPr>
          <p:spPr>
            <a:xfrm flipH="1">
              <a:off x="6764689" y="3570012"/>
              <a:ext cx="307119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6" name="Conector recto 35">
              <a:extLst>
                <a:ext uri="{FF2B5EF4-FFF2-40B4-BE49-F238E27FC236}">
                  <a16:creationId xmlns:a16="http://schemas.microsoft.com/office/drawing/2014/main" id="{17777D58-9E68-C314-079A-D876CBFD4D63}"/>
                </a:ext>
              </a:extLst>
            </p:cNvPr>
            <p:cNvCxnSpPr/>
            <p:nvPr/>
          </p:nvCxnSpPr>
          <p:spPr>
            <a:xfrm flipH="1">
              <a:off x="6764689" y="3878125"/>
              <a:ext cx="307119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7" name="Conector recto 36">
              <a:extLst>
                <a:ext uri="{FF2B5EF4-FFF2-40B4-BE49-F238E27FC236}">
                  <a16:creationId xmlns:a16="http://schemas.microsoft.com/office/drawing/2014/main" id="{EB589C62-915F-7627-4627-9FAF78A31A6A}"/>
                </a:ext>
              </a:extLst>
            </p:cNvPr>
            <p:cNvCxnSpPr/>
            <p:nvPr/>
          </p:nvCxnSpPr>
          <p:spPr>
            <a:xfrm flipH="1">
              <a:off x="6764689" y="4196178"/>
              <a:ext cx="307119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8" name="Conector recto 37">
              <a:extLst>
                <a:ext uri="{FF2B5EF4-FFF2-40B4-BE49-F238E27FC236}">
                  <a16:creationId xmlns:a16="http://schemas.microsoft.com/office/drawing/2014/main" id="{F7C79524-6043-4893-AE15-E778388F22A7}"/>
                </a:ext>
              </a:extLst>
            </p:cNvPr>
            <p:cNvCxnSpPr/>
            <p:nvPr/>
          </p:nvCxnSpPr>
          <p:spPr>
            <a:xfrm flipH="1">
              <a:off x="6764689" y="4474473"/>
              <a:ext cx="307119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9" name="Conector recto 38">
              <a:extLst>
                <a:ext uri="{FF2B5EF4-FFF2-40B4-BE49-F238E27FC236}">
                  <a16:creationId xmlns:a16="http://schemas.microsoft.com/office/drawing/2014/main" id="{440E7837-71B2-A0FE-CB8B-1BDEE24BA45B}"/>
                </a:ext>
              </a:extLst>
            </p:cNvPr>
            <p:cNvCxnSpPr/>
            <p:nvPr/>
          </p:nvCxnSpPr>
          <p:spPr>
            <a:xfrm flipH="1">
              <a:off x="6764689" y="4732891"/>
              <a:ext cx="307119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8A2771FA-3B7E-1EEF-524E-9280CA0286AA}"/>
                </a:ext>
              </a:extLst>
            </p:cNvPr>
            <p:cNvCxnSpPr/>
            <p:nvPr/>
          </p:nvCxnSpPr>
          <p:spPr>
            <a:xfrm flipH="1">
              <a:off x="6764689" y="5041004"/>
              <a:ext cx="307119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1" name="Conector recto 40">
              <a:extLst>
                <a:ext uri="{FF2B5EF4-FFF2-40B4-BE49-F238E27FC236}">
                  <a16:creationId xmlns:a16="http://schemas.microsoft.com/office/drawing/2014/main" id="{C90147C4-C0AE-E67F-32DC-A725192D0A99}"/>
                </a:ext>
              </a:extLst>
            </p:cNvPr>
            <p:cNvCxnSpPr/>
            <p:nvPr/>
          </p:nvCxnSpPr>
          <p:spPr>
            <a:xfrm flipH="1">
              <a:off x="6764689" y="5339178"/>
              <a:ext cx="307119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59F9D3EE-0E3E-B1E7-760C-D58D673E1EDD}"/>
                </a:ext>
              </a:extLst>
            </p:cNvPr>
            <p:cNvCxnSpPr/>
            <p:nvPr/>
          </p:nvCxnSpPr>
          <p:spPr>
            <a:xfrm flipH="1">
              <a:off x="6764689" y="5637352"/>
              <a:ext cx="307119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3" name="Conector recto 42">
              <a:extLst>
                <a:ext uri="{FF2B5EF4-FFF2-40B4-BE49-F238E27FC236}">
                  <a16:creationId xmlns:a16="http://schemas.microsoft.com/office/drawing/2014/main" id="{938AB433-0B51-45C5-53D5-B037E7FE0058}"/>
                </a:ext>
              </a:extLst>
            </p:cNvPr>
            <p:cNvCxnSpPr/>
            <p:nvPr/>
          </p:nvCxnSpPr>
          <p:spPr>
            <a:xfrm flipH="1">
              <a:off x="6764689" y="5965343"/>
              <a:ext cx="307119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4" name="Conector recto 43">
              <a:extLst>
                <a:ext uri="{FF2B5EF4-FFF2-40B4-BE49-F238E27FC236}">
                  <a16:creationId xmlns:a16="http://schemas.microsoft.com/office/drawing/2014/main" id="{B6720C6E-324A-EF18-EC36-6CD14B0BD7DF}"/>
                </a:ext>
              </a:extLst>
            </p:cNvPr>
            <p:cNvCxnSpPr/>
            <p:nvPr/>
          </p:nvCxnSpPr>
          <p:spPr>
            <a:xfrm flipH="1">
              <a:off x="6764689" y="6243639"/>
              <a:ext cx="3071191"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pic>
        <p:nvPicPr>
          <p:cNvPr id="47" name="Imagen 46">
            <a:extLst>
              <a:ext uri="{FF2B5EF4-FFF2-40B4-BE49-F238E27FC236}">
                <a16:creationId xmlns:a16="http://schemas.microsoft.com/office/drawing/2014/main" id="{5CF51BF5-8D03-C922-D339-ECF8ECCE07BF}"/>
              </a:ext>
            </a:extLst>
          </p:cNvPr>
          <p:cNvPicPr>
            <a:picLocks noChangeAspect="1"/>
          </p:cNvPicPr>
          <p:nvPr/>
        </p:nvPicPr>
        <p:blipFill rotWithShape="1">
          <a:blip r:embed="rId17" cstate="screen">
            <a:extLst>
              <a:ext uri="{28A0092B-C50C-407E-A947-70E740481C1C}">
                <a14:useLocalDpi xmlns:a14="http://schemas.microsoft.com/office/drawing/2010/main"/>
              </a:ext>
            </a:extLst>
          </a:blip>
          <a:srcRect/>
          <a:stretch/>
        </p:blipFill>
        <p:spPr>
          <a:xfrm>
            <a:off x="9231519" y="1805445"/>
            <a:ext cx="2960480" cy="5003308"/>
          </a:xfrm>
          <a:prstGeom prst="rect">
            <a:avLst/>
          </a:prstGeom>
        </p:spPr>
      </p:pic>
      <p:sp>
        <p:nvSpPr>
          <p:cNvPr id="48" name="Rectángulo 47">
            <a:extLst>
              <a:ext uri="{FF2B5EF4-FFF2-40B4-BE49-F238E27FC236}">
                <a16:creationId xmlns:a16="http://schemas.microsoft.com/office/drawing/2014/main" id="{2E157FFD-1EAC-9394-9B1E-C26EA3DE6373}"/>
              </a:ext>
            </a:extLst>
          </p:cNvPr>
          <p:cNvSpPr/>
          <p:nvPr/>
        </p:nvSpPr>
        <p:spPr>
          <a:xfrm>
            <a:off x="6172200" y="1814031"/>
            <a:ext cx="3059319" cy="748912"/>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49" name="Rectángulo 48">
            <a:extLst>
              <a:ext uri="{FF2B5EF4-FFF2-40B4-BE49-F238E27FC236}">
                <a16:creationId xmlns:a16="http://schemas.microsoft.com/office/drawing/2014/main" id="{ECA00726-F608-CB40-090E-87A551390E0F}"/>
              </a:ext>
            </a:extLst>
          </p:cNvPr>
          <p:cNvSpPr/>
          <p:nvPr/>
        </p:nvSpPr>
        <p:spPr>
          <a:xfrm>
            <a:off x="6444145" y="1912872"/>
            <a:ext cx="3914440" cy="595099"/>
          </a:xfrm>
          <a:prstGeom prst="rect">
            <a:avLst/>
          </a:prstGeom>
        </p:spPr>
        <p:txBody>
          <a:bodyPr wrap="square">
            <a:spAutoFit/>
          </a:bodyPr>
          <a:lstStyle/>
          <a:p>
            <a:pPr lvl="0"/>
            <a:r>
              <a:rPr lang="es-ES" b="1">
                <a:solidFill>
                  <a:schemeClr val="bg1"/>
                </a:solidFill>
                <a:latin typeface="Futura Std Book" panose="020B0502020204020303" pitchFamily="34" charset="0"/>
                <a:cs typeface="Arial" panose="020B0604020202020204" pitchFamily="34" charset="0"/>
              </a:rPr>
              <a:t>MODELO 2024</a:t>
            </a:r>
          </a:p>
          <a:p>
            <a:pPr lvl="0"/>
            <a:r>
              <a:rPr lang="es-ES" sz="1467">
                <a:solidFill>
                  <a:schemeClr val="bg1"/>
                </a:solidFill>
                <a:latin typeface="Futura Std Book" panose="020B0502020204020303"/>
              </a:rPr>
              <a:t>(</a:t>
            </a:r>
            <a:r>
              <a:rPr lang="es-ES" sz="1400">
                <a:solidFill>
                  <a:schemeClr val="bg1"/>
                </a:solidFill>
                <a:latin typeface="Futura Std Book" panose="020B0502020204020303" pitchFamily="34" charset="0"/>
                <a:cs typeface="Arial" panose="020B0604020202020204" pitchFamily="34" charset="0"/>
              </a:rPr>
              <a:t>Organizado por cuadrante)</a:t>
            </a:r>
          </a:p>
        </p:txBody>
      </p:sp>
      <p:sp>
        <p:nvSpPr>
          <p:cNvPr id="5" name="CuadroTexto 4">
            <a:extLst>
              <a:ext uri="{FF2B5EF4-FFF2-40B4-BE49-F238E27FC236}">
                <a16:creationId xmlns:a16="http://schemas.microsoft.com/office/drawing/2014/main" id="{1A598D01-91A8-4E39-FAEF-E6DFDB87A313}"/>
              </a:ext>
            </a:extLst>
          </p:cNvPr>
          <p:cNvSpPr txBox="1"/>
          <p:nvPr/>
        </p:nvSpPr>
        <p:spPr>
          <a:xfrm>
            <a:off x="180642" y="2881877"/>
            <a:ext cx="400110" cy="2983274"/>
          </a:xfrm>
          <a:prstGeom prst="rect">
            <a:avLst/>
          </a:prstGeom>
          <a:noFill/>
        </p:spPr>
        <p:txBody>
          <a:bodyPr vert="vert270" wrap="square">
            <a:spAutoFit/>
          </a:bodyPr>
          <a:lstStyle/>
          <a:p>
            <a:pPr algn="ctr" fontAlgn="ctr"/>
            <a:r>
              <a:rPr lang="es-CO" sz="1400" b="1" i="0" u="none" strike="noStrike">
                <a:solidFill>
                  <a:srgbClr val="002060"/>
                </a:solidFill>
                <a:effectLst/>
                <a:latin typeface="Futura Std Book" panose="020B0502020204020303" pitchFamily="34" charset="0"/>
              </a:rPr>
              <a:t>Potencial de demanda</a:t>
            </a:r>
          </a:p>
        </p:txBody>
      </p:sp>
      <p:sp>
        <p:nvSpPr>
          <p:cNvPr id="6" name="CuadroTexto 5">
            <a:extLst>
              <a:ext uri="{FF2B5EF4-FFF2-40B4-BE49-F238E27FC236}">
                <a16:creationId xmlns:a16="http://schemas.microsoft.com/office/drawing/2014/main" id="{696B1898-20DB-7C98-005D-FDF404260EB2}"/>
              </a:ext>
            </a:extLst>
          </p:cNvPr>
          <p:cNvSpPr txBox="1"/>
          <p:nvPr/>
        </p:nvSpPr>
        <p:spPr>
          <a:xfrm>
            <a:off x="1899747" y="6327206"/>
            <a:ext cx="2960479" cy="307777"/>
          </a:xfrm>
          <a:prstGeom prst="rect">
            <a:avLst/>
          </a:prstGeom>
          <a:noFill/>
        </p:spPr>
        <p:txBody>
          <a:bodyPr vert="horz" wrap="square">
            <a:spAutoFit/>
          </a:bodyPr>
          <a:lstStyle/>
          <a:p>
            <a:pPr algn="ctr" fontAlgn="ctr"/>
            <a:r>
              <a:rPr lang="es-CO" sz="1400" b="1" i="0" u="none" strike="noStrike">
                <a:solidFill>
                  <a:srgbClr val="002060"/>
                </a:solidFill>
                <a:effectLst/>
                <a:latin typeface="Futura Std Book" panose="020B0502020204020303" pitchFamily="34" charset="0"/>
              </a:rPr>
              <a:t>Potencial de </a:t>
            </a:r>
            <a:r>
              <a:rPr lang="es-CO" sz="1400" b="1">
                <a:solidFill>
                  <a:srgbClr val="002060"/>
                </a:solidFill>
                <a:latin typeface="Futura Std Book" panose="020B0502020204020303" pitchFamily="34" charset="0"/>
              </a:rPr>
              <a:t>oferta</a:t>
            </a:r>
            <a:endParaRPr lang="es-CO" sz="1400" b="1" i="0" u="none" strike="noStrike">
              <a:solidFill>
                <a:srgbClr val="002060"/>
              </a:solidFill>
              <a:effectLst/>
              <a:latin typeface="Futura Std Book" panose="020B0502020204020303" pitchFamily="34" charset="0"/>
            </a:endParaRPr>
          </a:p>
        </p:txBody>
      </p:sp>
    </p:spTree>
    <p:extLst>
      <p:ext uri="{BB962C8B-B14F-4D97-AF65-F5344CB8AC3E}">
        <p14:creationId xmlns:p14="http://schemas.microsoft.com/office/powerpoint/2010/main" val="25514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Marcador de posición de imagen 5">
            <a:extLst>
              <a:ext uri="{FF2B5EF4-FFF2-40B4-BE49-F238E27FC236}">
                <a16:creationId xmlns:a16="http://schemas.microsoft.com/office/drawing/2014/main" id="{6F4D5676-192A-5ABD-3815-B40882DDDE57}"/>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0" y="1"/>
            <a:ext cx="12192000" cy="3951514"/>
          </a:xfrm>
        </p:spPr>
      </p:pic>
      <p:sp>
        <p:nvSpPr>
          <p:cNvPr id="24" name="Rectángulo 30">
            <a:extLst>
              <a:ext uri="{FF2B5EF4-FFF2-40B4-BE49-F238E27FC236}">
                <a16:creationId xmlns:a16="http://schemas.microsoft.com/office/drawing/2014/main" id="{D1991798-592A-AEED-CAB3-74CEBC02D928}"/>
              </a:ext>
            </a:extLst>
          </p:cNvPr>
          <p:cNvSpPr/>
          <p:nvPr/>
        </p:nvSpPr>
        <p:spPr>
          <a:xfrm>
            <a:off x="-1" y="0"/>
            <a:ext cx="12192001" cy="6858000"/>
          </a:xfrm>
          <a:prstGeom prst="rect">
            <a:avLst/>
          </a:prstGeom>
          <a:gradFill>
            <a:gsLst>
              <a:gs pos="0">
                <a:schemeClr val="tx1">
                  <a:alpha val="0"/>
                </a:schemeClr>
              </a:gs>
              <a:gs pos="18000">
                <a:schemeClr val="bg2">
                  <a:lumMod val="10000"/>
                  <a:alpha val="0"/>
                </a:schemeClr>
              </a:gs>
              <a:gs pos="98000">
                <a:schemeClr val="tx1">
                  <a:lumMod val="95000"/>
                  <a:lumOff val="5000"/>
                  <a:alpha val="34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CuadroTexto 32">
            <a:extLst>
              <a:ext uri="{FF2B5EF4-FFF2-40B4-BE49-F238E27FC236}">
                <a16:creationId xmlns:a16="http://schemas.microsoft.com/office/drawing/2014/main" id="{CACD610E-A3B4-674F-296B-164EB9F5B794}"/>
              </a:ext>
            </a:extLst>
          </p:cNvPr>
          <p:cNvSpPr txBox="1"/>
          <p:nvPr/>
        </p:nvSpPr>
        <p:spPr>
          <a:xfrm>
            <a:off x="929640" y="4017143"/>
            <a:ext cx="10332720" cy="156966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3200" b="1" i="0" u="none" strike="noStrike" kern="1200" cap="none" spc="300" normalizeH="0" baseline="0" noProof="0" dirty="0">
                <a:ln>
                  <a:noFill/>
                </a:ln>
                <a:solidFill>
                  <a:prstClr val="white"/>
                </a:solidFill>
                <a:effectLst/>
                <a:uLnTx/>
                <a:uFillTx/>
                <a:latin typeface="Futura Std Book" panose="020B0502020204020303" pitchFamily="34" charset="77"/>
                <a:ea typeface="+mn-ea"/>
                <a:cs typeface="+mn-cs"/>
              </a:rPr>
              <a:t>MODELOS DE </a:t>
            </a:r>
            <a:br>
              <a:rPr kumimoji="0" lang="es-MX" sz="3200" b="1" i="0" u="none" strike="noStrike" kern="1200" cap="none" spc="300" normalizeH="0" baseline="0" noProof="0" dirty="0">
                <a:ln>
                  <a:noFill/>
                </a:ln>
                <a:solidFill>
                  <a:prstClr val="white"/>
                </a:solidFill>
                <a:effectLst/>
                <a:uLnTx/>
                <a:uFillTx/>
                <a:latin typeface="Futura Std Book" panose="020B0502020204020303" pitchFamily="34" charset="77"/>
                <a:ea typeface="+mn-ea"/>
                <a:cs typeface="+mn-cs"/>
              </a:rPr>
            </a:br>
            <a:r>
              <a:rPr kumimoji="0" lang="es-MX" sz="3200" b="1" i="0" u="none" strike="noStrike" kern="1200" cap="none" spc="300" normalizeH="0" baseline="0" noProof="0" dirty="0">
                <a:ln>
                  <a:noFill/>
                </a:ln>
                <a:solidFill>
                  <a:prstClr val="white"/>
                </a:solidFill>
                <a:effectLst/>
                <a:uLnTx/>
                <a:uFillTx/>
                <a:latin typeface="Futura Std Book" panose="020B0502020204020303" pitchFamily="34" charset="77"/>
                <a:ea typeface="+mn-ea"/>
                <a:cs typeface="+mn-cs"/>
              </a:rPr>
              <a:t>POTENCIALIDAD TURISMO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3200" b="1" i="0" u="none" strike="noStrike" kern="1200" cap="none" spc="300" normalizeH="0" baseline="0" noProof="0" dirty="0">
                <a:ln>
                  <a:noFill/>
                </a:ln>
                <a:solidFill>
                  <a:prstClr val="white"/>
                </a:solidFill>
                <a:effectLst/>
                <a:uLnTx/>
                <a:uFillTx/>
                <a:latin typeface="Futura Std Book" panose="020B0502020204020303" pitchFamily="34" charset="77"/>
                <a:ea typeface="+mn-ea"/>
                <a:cs typeface="+mn-cs"/>
              </a:rPr>
              <a:t> MERCADOS CON OPORTUNIDAD</a:t>
            </a:r>
            <a:endParaRPr kumimoji="0" lang="es-CO" sz="3200" b="1" i="0" u="none" strike="noStrike" kern="1200" cap="none" spc="300" normalizeH="0" baseline="0" noProof="0" dirty="0">
              <a:ln>
                <a:noFill/>
              </a:ln>
              <a:solidFill>
                <a:prstClr val="white"/>
              </a:solidFill>
              <a:effectLst/>
              <a:uLnTx/>
              <a:uFillTx/>
              <a:latin typeface="Futura Std Book" panose="020B0502020204020303" pitchFamily="34" charset="77"/>
              <a:ea typeface="+mn-ea"/>
              <a:cs typeface="+mn-cs"/>
            </a:endParaRPr>
          </a:p>
        </p:txBody>
      </p:sp>
      <p:sp>
        <p:nvSpPr>
          <p:cNvPr id="29" name="Triángulo 28">
            <a:extLst>
              <a:ext uri="{FF2B5EF4-FFF2-40B4-BE49-F238E27FC236}">
                <a16:creationId xmlns:a16="http://schemas.microsoft.com/office/drawing/2014/main" id="{26982D22-4739-8CE1-2319-97E02E2E153B}"/>
              </a:ext>
            </a:extLst>
          </p:cNvPr>
          <p:cNvSpPr/>
          <p:nvPr/>
        </p:nvSpPr>
        <p:spPr>
          <a:xfrm rot="10800000">
            <a:off x="5880887" y="-1549490"/>
            <a:ext cx="176980" cy="152569"/>
          </a:xfrm>
          <a:prstGeom prst="triangl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cxnSp>
        <p:nvCxnSpPr>
          <p:cNvPr id="30" name="Conector recto 33">
            <a:extLst>
              <a:ext uri="{FF2B5EF4-FFF2-40B4-BE49-F238E27FC236}">
                <a16:creationId xmlns:a16="http://schemas.microsoft.com/office/drawing/2014/main" id="{15B78BA1-3BD1-DA08-FCA1-41B324BE287C}"/>
              </a:ext>
            </a:extLst>
          </p:cNvPr>
          <p:cNvCxnSpPr>
            <a:cxnSpLocks/>
          </p:cNvCxnSpPr>
          <p:nvPr/>
        </p:nvCxnSpPr>
        <p:spPr>
          <a:xfrm>
            <a:off x="2540000" y="5463693"/>
            <a:ext cx="711200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8" name="Rectángulo 37">
            <a:extLst>
              <a:ext uri="{FF2B5EF4-FFF2-40B4-BE49-F238E27FC236}">
                <a16:creationId xmlns:a16="http://schemas.microsoft.com/office/drawing/2014/main" id="{8B8EB15B-7529-2EED-2363-CBC26DC3F9C0}"/>
              </a:ext>
            </a:extLst>
          </p:cNvPr>
          <p:cNvSpPr/>
          <p:nvPr/>
        </p:nvSpPr>
        <p:spPr>
          <a:xfrm>
            <a:off x="1186226" y="3851259"/>
            <a:ext cx="9819548" cy="126473"/>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0" name="Rectángulo 35">
            <a:extLst>
              <a:ext uri="{FF2B5EF4-FFF2-40B4-BE49-F238E27FC236}">
                <a16:creationId xmlns:a16="http://schemas.microsoft.com/office/drawing/2014/main" id="{122BFF04-2D45-E88B-E84C-485D627CD508}"/>
              </a:ext>
            </a:extLst>
          </p:cNvPr>
          <p:cNvSpPr/>
          <p:nvPr/>
        </p:nvSpPr>
        <p:spPr>
          <a:xfrm>
            <a:off x="3136490" y="3599765"/>
            <a:ext cx="5842754" cy="369332"/>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9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1" name="CuadroTexto 37">
            <a:extLst>
              <a:ext uri="{FF2B5EF4-FFF2-40B4-BE49-F238E27FC236}">
                <a16:creationId xmlns:a16="http://schemas.microsoft.com/office/drawing/2014/main" id="{1E89629D-DACC-D5B6-1EC4-4B5D2A12DAE6}"/>
              </a:ext>
            </a:extLst>
          </p:cNvPr>
          <p:cNvSpPr txBox="1"/>
          <p:nvPr/>
        </p:nvSpPr>
        <p:spPr>
          <a:xfrm>
            <a:off x="2590358" y="3623900"/>
            <a:ext cx="7112000" cy="369332"/>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MX" sz="1800" b="1" i="0" u="none" strike="noStrike" kern="1200" cap="none" spc="1500" normalizeH="0" baseline="0" noProof="0">
                <a:ln>
                  <a:noFill/>
                </a:ln>
                <a:solidFill>
                  <a:srgbClr val="000045"/>
                </a:solidFill>
                <a:effectLst/>
                <a:uLnTx/>
                <a:uFillTx/>
                <a:latin typeface="Futura Std Book" panose="020B0502020204020303" pitchFamily="34" charset="77"/>
                <a:ea typeface="+mn-ea"/>
                <a:cs typeface="+mn-cs"/>
              </a:rPr>
              <a:t>RESULTADOS</a:t>
            </a:r>
            <a:endParaRPr kumimoji="0" lang="es-CO" sz="1800" b="0" i="0" u="none" strike="noStrike" kern="1200" cap="none" spc="1500" normalizeH="0" baseline="0" noProof="0">
              <a:ln>
                <a:noFill/>
              </a:ln>
              <a:solidFill>
                <a:srgbClr val="000045"/>
              </a:solidFill>
              <a:effectLst/>
              <a:uLnTx/>
              <a:uFillTx/>
              <a:latin typeface="Futura Std Book" panose="020B0502020204020303" pitchFamily="34" charset="77"/>
              <a:ea typeface="+mn-ea"/>
              <a:cs typeface="+mn-cs"/>
            </a:endParaRPr>
          </a:p>
        </p:txBody>
      </p:sp>
      <p:pic>
        <p:nvPicPr>
          <p:cNvPr id="2" name="Gráfico 1">
            <a:extLst>
              <a:ext uri="{FF2B5EF4-FFF2-40B4-BE49-F238E27FC236}">
                <a16:creationId xmlns:a16="http://schemas.microsoft.com/office/drawing/2014/main" id="{900E04EE-3241-705E-A1F7-59058D6EA1C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648227" y="5711676"/>
            <a:ext cx="2895548" cy="898340"/>
          </a:xfrm>
          <a:prstGeom prst="rect">
            <a:avLst/>
          </a:prstGeom>
        </p:spPr>
      </p:pic>
    </p:spTree>
    <p:extLst>
      <p:ext uri="{BB962C8B-B14F-4D97-AF65-F5344CB8AC3E}">
        <p14:creationId xmlns:p14="http://schemas.microsoft.com/office/powerpoint/2010/main" val="9038245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002AACD5-E96D-26D6-F66E-63884B79AFD6}"/>
              </a:ext>
            </a:extLst>
          </p:cNvPr>
          <p:cNvSpPr txBox="1"/>
          <p:nvPr/>
        </p:nvSpPr>
        <p:spPr>
          <a:xfrm>
            <a:off x="-382526" y="3301165"/>
            <a:ext cx="7046167" cy="2677656"/>
          </a:xfrm>
          <a:prstGeom prst="rect">
            <a:avLst/>
          </a:prstGeom>
          <a:noFill/>
        </p:spPr>
        <p:txBody>
          <a:bodyPr wrap="square" lIns="91440" tIns="45720" rIns="91440" bIns="45720" anchor="t">
            <a:spAutoFit/>
          </a:bodyPr>
          <a:lstStyle/>
          <a:p>
            <a:pPr marL="429895" marR="0" lvl="1" indent="-34290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s-MX" sz="1400" b="0" i="0" u="none" strike="noStrike" kern="1200" cap="none" spc="0" normalizeH="0" baseline="0" noProof="0" dirty="0">
              <a:ln>
                <a:noFill/>
              </a:ln>
              <a:solidFill>
                <a:srgbClr val="E7E6E6">
                  <a:lumMod val="10000"/>
                </a:srgbClr>
              </a:solidFill>
              <a:effectLst/>
              <a:uLnTx/>
              <a:uFillTx/>
              <a:latin typeface="Futura Std Book" panose="020B0502020204020303" pitchFamily="34" charset="0"/>
              <a:ea typeface="MS PGothic" panose="020B0600070205080204" pitchFamily="34" charset="-128"/>
              <a:cs typeface="+mn-cs"/>
            </a:endParaRPr>
          </a:p>
          <a:p>
            <a:pPr marL="887095" marR="0" lvl="2" indent="-342900" algn="just" defTabSz="914400" rtl="0" eaLnBrk="1" fontAlgn="auto" latinLnBrk="0" hangingPunct="1">
              <a:lnSpc>
                <a:spcPct val="100000"/>
              </a:lnSpc>
              <a:spcBef>
                <a:spcPts val="0"/>
              </a:spcBef>
              <a:spcAft>
                <a:spcPts val="0"/>
              </a:spcAft>
              <a:buClrTx/>
              <a:buSzTx/>
              <a:buFont typeface="Wingdings" pitchFamily="2" charset="2"/>
              <a:buChar char="ü"/>
              <a:tabLst/>
              <a:defRPr/>
            </a:pPr>
            <a:r>
              <a:rPr kumimoji="0" lang="es-MX" sz="1400" b="0" i="0" u="none" strike="noStrike" kern="1200" cap="none" spc="0" normalizeH="0" baseline="0" noProof="0" dirty="0">
                <a:ln>
                  <a:noFill/>
                </a:ln>
                <a:solidFill>
                  <a:srgbClr val="E7E6E6">
                    <a:lumMod val="10000"/>
                  </a:srgbClr>
                </a:solidFill>
                <a:effectLst/>
                <a:uLnTx/>
                <a:uFillTx/>
                <a:latin typeface="Futura Std Book"/>
                <a:ea typeface="MS PGothic"/>
                <a:cs typeface="+mn-cs"/>
              </a:rPr>
              <a:t>EL modelo prioriza los principales mercados ubicados en los cuadrantes de “Oportunidad perdida” y “Mercados a desarrollar”.</a:t>
            </a:r>
          </a:p>
          <a:p>
            <a:pPr marL="887095" marR="0" lvl="2" indent="-342900" algn="just" defTabSz="914400" rtl="0" eaLnBrk="1" fontAlgn="auto" latinLnBrk="0" hangingPunct="1">
              <a:lnSpc>
                <a:spcPct val="100000"/>
              </a:lnSpc>
              <a:spcBef>
                <a:spcPts val="0"/>
              </a:spcBef>
              <a:spcAft>
                <a:spcPts val="0"/>
              </a:spcAft>
              <a:buClrTx/>
              <a:buSzTx/>
              <a:buFont typeface="Wingdings" pitchFamily="2" charset="2"/>
              <a:buChar char="ü"/>
              <a:tabLst/>
              <a:defRPr/>
            </a:pPr>
            <a:endParaRPr kumimoji="0" lang="es-MX" sz="1400" b="0" i="0" u="none" strike="noStrike" kern="1200" cap="none" spc="0" normalizeH="0" baseline="0" noProof="0" dirty="0">
              <a:ln>
                <a:noFill/>
              </a:ln>
              <a:solidFill>
                <a:srgbClr val="E7E6E6">
                  <a:lumMod val="10000"/>
                </a:srgbClr>
              </a:solidFill>
              <a:effectLst/>
              <a:uLnTx/>
              <a:uFillTx/>
              <a:latin typeface="Futura Std Book"/>
              <a:ea typeface="MS PGothic"/>
              <a:cs typeface="+mn-cs"/>
            </a:endParaRPr>
          </a:p>
          <a:p>
            <a:pPr marL="887095" marR="0" lvl="2" indent="-342900" algn="just" defTabSz="914400" rtl="0" eaLnBrk="1" fontAlgn="auto" latinLnBrk="0" hangingPunct="1">
              <a:lnSpc>
                <a:spcPct val="100000"/>
              </a:lnSpc>
              <a:spcBef>
                <a:spcPts val="0"/>
              </a:spcBef>
              <a:spcAft>
                <a:spcPts val="0"/>
              </a:spcAft>
              <a:buClrTx/>
              <a:buSzTx/>
              <a:buFont typeface="Wingdings" pitchFamily="2" charset="2"/>
              <a:buChar char="ü"/>
              <a:tabLst/>
              <a:defRPr/>
            </a:pPr>
            <a:r>
              <a:rPr kumimoji="0" lang="es-MX" sz="1400" b="0" i="0" u="none" strike="noStrike" kern="1200" cap="none" spc="0" normalizeH="0" baseline="0" noProof="0" dirty="0">
                <a:ln>
                  <a:noFill/>
                </a:ln>
                <a:solidFill>
                  <a:srgbClr val="E7E6E6">
                    <a:lumMod val="10000"/>
                  </a:srgbClr>
                </a:solidFill>
                <a:effectLst/>
                <a:uLnTx/>
                <a:uFillTx/>
                <a:latin typeface="Futura Std Book"/>
                <a:ea typeface="MS PGothic"/>
                <a:cs typeface="+mn-cs"/>
              </a:rPr>
              <a:t>Se incluyen los mercados que cuentan con todas las variables dentro del modelo.</a:t>
            </a:r>
          </a:p>
          <a:p>
            <a:pPr marL="887095" marR="0" lvl="2" indent="-342900" algn="just" defTabSz="914400" rtl="0" eaLnBrk="1" fontAlgn="auto" latinLnBrk="0" hangingPunct="1">
              <a:lnSpc>
                <a:spcPct val="100000"/>
              </a:lnSpc>
              <a:spcBef>
                <a:spcPts val="0"/>
              </a:spcBef>
              <a:spcAft>
                <a:spcPts val="0"/>
              </a:spcAft>
              <a:buClrTx/>
              <a:buSzTx/>
              <a:buFont typeface="Wingdings" pitchFamily="2" charset="2"/>
              <a:buChar char="ü"/>
              <a:tabLst/>
              <a:defRPr/>
            </a:pPr>
            <a:endParaRPr kumimoji="0" lang="es-MX" sz="1400" b="0" i="0" u="none" strike="noStrike" kern="1200" cap="none" spc="0" normalizeH="0" baseline="0" noProof="0" dirty="0">
              <a:ln>
                <a:noFill/>
              </a:ln>
              <a:solidFill>
                <a:srgbClr val="E7E6E6">
                  <a:lumMod val="10000"/>
                </a:srgbClr>
              </a:solidFill>
              <a:effectLst/>
              <a:uLnTx/>
              <a:uFillTx/>
              <a:latin typeface="Futura Std Book"/>
              <a:ea typeface="MS PGothic"/>
              <a:cs typeface="+mn-cs"/>
            </a:endParaRPr>
          </a:p>
          <a:p>
            <a:pPr marL="887095" marR="0" lvl="2" indent="-342900" algn="just" defTabSz="914400" rtl="0" eaLnBrk="1" fontAlgn="auto" latinLnBrk="0" hangingPunct="1">
              <a:lnSpc>
                <a:spcPct val="100000"/>
              </a:lnSpc>
              <a:spcBef>
                <a:spcPts val="0"/>
              </a:spcBef>
              <a:spcAft>
                <a:spcPts val="0"/>
              </a:spcAft>
              <a:buClrTx/>
              <a:buSzTx/>
              <a:buFont typeface="Wingdings" pitchFamily="2" charset="2"/>
              <a:buChar char="ü"/>
              <a:tabLst/>
              <a:defRPr/>
            </a:pPr>
            <a:r>
              <a:rPr kumimoji="0" lang="es-MX" sz="1400" b="0" i="0" u="none" strike="noStrike" kern="1200" cap="none" spc="0" normalizeH="0" baseline="0" noProof="0" dirty="0">
                <a:ln>
                  <a:noFill/>
                </a:ln>
                <a:solidFill>
                  <a:srgbClr val="E7E6E6">
                    <a:lumMod val="10000"/>
                  </a:srgbClr>
                </a:solidFill>
                <a:effectLst/>
                <a:uLnTx/>
                <a:uFillTx/>
                <a:latin typeface="Futura Std Book"/>
                <a:ea typeface="MS PGothic"/>
                <a:cs typeface="+mn-cs"/>
              </a:rPr>
              <a:t>Existe una reasignación en los pesos de las variables, dando como resultado, que los mercados puedan ubicarse en diferentes cuadrantes.</a:t>
            </a:r>
          </a:p>
          <a:p>
            <a:pPr marL="887095" marR="0" lvl="2" indent="-342900" algn="just" defTabSz="914400" rtl="0" eaLnBrk="1" fontAlgn="auto" latinLnBrk="0" hangingPunct="1">
              <a:lnSpc>
                <a:spcPct val="100000"/>
              </a:lnSpc>
              <a:spcBef>
                <a:spcPts val="0"/>
              </a:spcBef>
              <a:spcAft>
                <a:spcPts val="0"/>
              </a:spcAft>
              <a:buClrTx/>
              <a:buSzTx/>
              <a:buFont typeface="Wingdings" pitchFamily="2" charset="2"/>
              <a:buChar char="ü"/>
              <a:tabLst/>
              <a:defRPr/>
            </a:pPr>
            <a:endParaRPr kumimoji="0" lang="es-MX" sz="1400" b="0" i="0" u="none" strike="noStrike" kern="1200" cap="none" spc="0" normalizeH="0" baseline="0" noProof="0" dirty="0">
              <a:ln>
                <a:noFill/>
              </a:ln>
              <a:solidFill>
                <a:srgbClr val="E7E6E6">
                  <a:lumMod val="10000"/>
                </a:srgbClr>
              </a:solidFill>
              <a:effectLst/>
              <a:uLnTx/>
              <a:uFillTx/>
              <a:latin typeface="Futura Std Book"/>
              <a:ea typeface="MS PGothic"/>
              <a:cs typeface="+mn-cs"/>
            </a:endParaRPr>
          </a:p>
          <a:p>
            <a:pPr marL="887095" marR="0" lvl="2" indent="-342900" algn="just" defTabSz="914400" rtl="0" eaLnBrk="1" fontAlgn="auto" latinLnBrk="0" hangingPunct="1">
              <a:lnSpc>
                <a:spcPct val="100000"/>
              </a:lnSpc>
              <a:spcBef>
                <a:spcPts val="0"/>
              </a:spcBef>
              <a:spcAft>
                <a:spcPts val="0"/>
              </a:spcAft>
              <a:buClrTx/>
              <a:buSzTx/>
              <a:buFont typeface="Wingdings" pitchFamily="2" charset="2"/>
              <a:buChar char="ü"/>
              <a:tabLst/>
              <a:defRPr/>
            </a:pPr>
            <a:r>
              <a:rPr kumimoji="0" lang="es-MX" sz="1400" b="0" i="0" u="none" strike="noStrike" kern="1200" cap="none" spc="0" normalizeH="0" baseline="0" noProof="0" dirty="0">
                <a:ln>
                  <a:noFill/>
                </a:ln>
                <a:solidFill>
                  <a:srgbClr val="E7E6E6">
                    <a:lumMod val="10000"/>
                  </a:srgbClr>
                </a:solidFill>
                <a:effectLst/>
                <a:uLnTx/>
                <a:uFillTx/>
                <a:latin typeface="Futura Std Book"/>
                <a:ea typeface="MS PGothic"/>
                <a:cs typeface="+mn-cs"/>
              </a:rPr>
              <a:t>Se incluyen nuevas variables que pueden mostrar el potencial del mercado a mediano-largo plazo con Colombia.</a:t>
            </a:r>
          </a:p>
        </p:txBody>
      </p:sp>
      <p:sp>
        <p:nvSpPr>
          <p:cNvPr id="3" name="CuadroTexto 2">
            <a:extLst>
              <a:ext uri="{FF2B5EF4-FFF2-40B4-BE49-F238E27FC236}">
                <a16:creationId xmlns:a16="http://schemas.microsoft.com/office/drawing/2014/main" id="{BB319117-70CE-DB4D-237B-0531E88AE3DB}"/>
              </a:ext>
            </a:extLst>
          </p:cNvPr>
          <p:cNvSpPr txBox="1"/>
          <p:nvPr/>
        </p:nvSpPr>
        <p:spPr>
          <a:xfrm>
            <a:off x="403092" y="659844"/>
            <a:ext cx="11707628" cy="11079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2200" b="1" i="0" u="none" strike="noStrike" kern="1200" cap="none" spc="0" normalizeH="0" baseline="0" noProof="0" dirty="0">
                <a:ln>
                  <a:noFill/>
                </a:ln>
                <a:solidFill>
                  <a:srgbClr val="00509D"/>
                </a:solidFill>
                <a:effectLst/>
                <a:uLnTx/>
                <a:uFillTx/>
                <a:latin typeface="Futura Std Book" panose="020B0502020204020303" pitchFamily="34" charset="0"/>
                <a:ea typeface="+mn-ea"/>
                <a:cs typeface="+mn-cs"/>
              </a:rPr>
              <a:t>El modelo de potencialidad se realizó para identificar los mercados con la mayor oportunidad </a:t>
            </a:r>
            <a:r>
              <a:rPr kumimoji="0" lang="es-ES" sz="2200" b="0" i="0" u="none" strike="noStrike" kern="1200" cap="none" spc="0" normalizeH="0" baseline="0" noProof="0" dirty="0">
                <a:ln>
                  <a:noFill/>
                </a:ln>
                <a:solidFill>
                  <a:srgbClr val="002060"/>
                </a:solidFill>
                <a:effectLst/>
                <a:uLnTx/>
                <a:uFillTx/>
                <a:latin typeface="Futura Std Book" panose="020B0502020204020303" pitchFamily="34" charset="0"/>
                <a:ea typeface="+mn-ea"/>
                <a:cs typeface="+mn-cs"/>
              </a:rPr>
              <a:t>para la atracción de viajeros hacia Colombia, en el mediano-largo plazo</a:t>
            </a:r>
            <a:endParaRPr kumimoji="0" lang="es-MX" sz="2200" b="0" i="0" u="none" strike="noStrike" kern="1200" cap="none" spc="0" normalizeH="0" baseline="0" noProof="0" dirty="0">
              <a:ln>
                <a:noFill/>
              </a:ln>
              <a:solidFill>
                <a:srgbClr val="002060"/>
              </a:solidFill>
              <a:effectLst/>
              <a:uLnTx/>
              <a:uFillTx/>
              <a:latin typeface="Futura Std Book" panose="020B0502020204020303" pitchFamily="34" charset="0"/>
              <a:ea typeface="+mn-ea"/>
              <a:cs typeface="Century Gothic"/>
            </a:endParaRPr>
          </a:p>
        </p:txBody>
      </p:sp>
      <p:sp>
        <p:nvSpPr>
          <p:cNvPr id="7" name="Rectángulo 6">
            <a:extLst>
              <a:ext uri="{FF2B5EF4-FFF2-40B4-BE49-F238E27FC236}">
                <a16:creationId xmlns:a16="http://schemas.microsoft.com/office/drawing/2014/main" id="{7E4A2DC8-D08A-1F1E-6DD6-D17A8F593448}"/>
              </a:ext>
            </a:extLst>
          </p:cNvPr>
          <p:cNvSpPr/>
          <p:nvPr/>
        </p:nvSpPr>
        <p:spPr>
          <a:xfrm>
            <a:off x="181277" y="1767840"/>
            <a:ext cx="12010723" cy="457200"/>
          </a:xfrm>
          <a:prstGeom prst="rect">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CuadroTexto 7">
            <a:extLst>
              <a:ext uri="{FF2B5EF4-FFF2-40B4-BE49-F238E27FC236}">
                <a16:creationId xmlns:a16="http://schemas.microsoft.com/office/drawing/2014/main" id="{7D42436F-6746-750C-A662-3CE2CB0C7F94}"/>
              </a:ext>
            </a:extLst>
          </p:cNvPr>
          <p:cNvSpPr txBox="1"/>
          <p:nvPr/>
        </p:nvSpPr>
        <p:spPr>
          <a:xfrm>
            <a:off x="403092" y="1842254"/>
            <a:ext cx="11522975" cy="369332"/>
          </a:xfrm>
          <a:prstGeom prst="rect">
            <a:avLst/>
          </a:prstGeom>
          <a:noFill/>
        </p:spPr>
        <p:txBody>
          <a:bodyPr wrap="square" lIns="0" tIns="45720" rIns="91440" bIns="45720" rtlCol="0" anchor="t">
            <a:spAutoFit/>
          </a:bodyPr>
          <a:lstStyle/>
          <a:p>
            <a:pPr marL="86995" marR="0" lvl="1" indent="0" algn="just" defTabSz="914400" rtl="0" eaLnBrk="1" fontAlgn="auto" latinLnBrk="0" hangingPunct="1">
              <a:lnSpc>
                <a:spcPct val="100000"/>
              </a:lnSpc>
              <a:spcBef>
                <a:spcPts val="0"/>
              </a:spcBef>
              <a:spcAft>
                <a:spcPts val="0"/>
              </a:spcAft>
              <a:buClrTx/>
              <a:buSzTx/>
              <a:buFontTx/>
              <a:buNone/>
              <a:tabLst/>
              <a:defRPr/>
            </a:pPr>
            <a:r>
              <a:rPr kumimoji="0" lang="es-MX" sz="1800" b="0" i="0" u="none" strike="noStrike" kern="1200" cap="none" spc="0" normalizeH="0" baseline="0" noProof="0" dirty="0">
                <a:ln>
                  <a:noFill/>
                </a:ln>
                <a:solidFill>
                  <a:srgbClr val="E7E6E6">
                    <a:lumMod val="10000"/>
                  </a:srgbClr>
                </a:solidFill>
                <a:effectLst/>
                <a:uLnTx/>
                <a:uFillTx/>
                <a:latin typeface="Futura Std Book"/>
                <a:ea typeface="MS PGothic"/>
                <a:cs typeface="+mn-cs"/>
              </a:rPr>
              <a:t>El modelo profundiza en los mercados con oportunidad a mediano-largo plazo con Colombia.</a:t>
            </a:r>
            <a:endParaRPr kumimoji="0" lang="es-ES" sz="1800" b="0" i="0" u="none" strike="noStrike" kern="1200" cap="none" spc="0" normalizeH="0" baseline="0" noProof="0" dirty="0">
              <a:ln>
                <a:noFill/>
              </a:ln>
              <a:solidFill>
                <a:srgbClr val="E7E6E6">
                  <a:lumMod val="10000"/>
                </a:srgbClr>
              </a:solidFill>
              <a:effectLst/>
              <a:uLnTx/>
              <a:uFillTx/>
              <a:latin typeface="Futura Std Book"/>
              <a:ea typeface="MS PGothic"/>
              <a:cs typeface="+mn-cs"/>
            </a:endParaRPr>
          </a:p>
        </p:txBody>
      </p:sp>
      <p:sp>
        <p:nvSpPr>
          <p:cNvPr id="15" name="CuadroTexto 14">
            <a:extLst>
              <a:ext uri="{FF2B5EF4-FFF2-40B4-BE49-F238E27FC236}">
                <a16:creationId xmlns:a16="http://schemas.microsoft.com/office/drawing/2014/main" id="{BA6DD1E4-E7E6-0FC2-492E-9DAD956B619E}"/>
              </a:ext>
            </a:extLst>
          </p:cNvPr>
          <p:cNvSpPr txBox="1"/>
          <p:nvPr/>
        </p:nvSpPr>
        <p:spPr>
          <a:xfrm>
            <a:off x="668960" y="2570161"/>
            <a:ext cx="5335600" cy="646331"/>
          </a:xfrm>
          <a:prstGeom prst="rect">
            <a:avLst/>
          </a:prstGeom>
          <a:noFill/>
        </p:spPr>
        <p:txBody>
          <a:bodyPr wrap="square">
            <a:spAutoFit/>
          </a:bodyPr>
          <a:lstStyle/>
          <a:p>
            <a:pPr marL="87313" marR="0" lvl="1" indent="0" algn="l" defTabSz="914400" rtl="0" eaLnBrk="1" fontAlgn="auto" latinLnBrk="0" hangingPunct="1">
              <a:lnSpc>
                <a:spcPct val="100000"/>
              </a:lnSpc>
              <a:spcBef>
                <a:spcPts val="0"/>
              </a:spcBef>
              <a:spcAft>
                <a:spcPts val="0"/>
              </a:spcAft>
              <a:buClrTx/>
              <a:buSzTx/>
              <a:buFontTx/>
              <a:buNone/>
              <a:tabLst/>
              <a:defRPr/>
            </a:pPr>
            <a:r>
              <a:rPr kumimoji="0" lang="es-MX" sz="1800" b="1" i="0" u="none" strike="noStrike" kern="1200" cap="none" spc="0" normalizeH="0" baseline="0" noProof="0">
                <a:ln>
                  <a:noFill/>
                </a:ln>
                <a:solidFill>
                  <a:srgbClr val="00509D"/>
                </a:solidFill>
                <a:effectLst/>
                <a:uLnTx/>
                <a:uFillTx/>
                <a:latin typeface="Futura Std Book" panose="020B0502020204020303" pitchFamily="34" charset="0"/>
                <a:ea typeface="MS PGothic" panose="020B0600070205080204" pitchFamily="34" charset="-128"/>
                <a:cs typeface="+mn-cs"/>
              </a:rPr>
              <a:t>CARACTERÍSTICAS </a:t>
            </a:r>
            <a:br>
              <a:rPr kumimoji="0" lang="es-MX" sz="1800" b="1" i="0" u="none" strike="noStrike" kern="1200" cap="none" spc="0" normalizeH="0" baseline="0" noProof="0">
                <a:ln>
                  <a:noFill/>
                </a:ln>
                <a:solidFill>
                  <a:srgbClr val="00509D"/>
                </a:solidFill>
                <a:effectLst/>
                <a:uLnTx/>
                <a:uFillTx/>
                <a:latin typeface="Futura Std Book" panose="020B0502020204020303" pitchFamily="34" charset="0"/>
                <a:ea typeface="MS PGothic" panose="020B0600070205080204" pitchFamily="34" charset="-128"/>
                <a:cs typeface="+mn-cs"/>
              </a:rPr>
            </a:br>
            <a:r>
              <a:rPr kumimoji="0" lang="es-MX" sz="1800" b="1" i="0" u="none" strike="noStrike" kern="1200" cap="none" spc="0" normalizeH="0" baseline="0" noProof="0">
                <a:ln>
                  <a:noFill/>
                </a:ln>
                <a:solidFill>
                  <a:srgbClr val="00509D"/>
                </a:solidFill>
                <a:effectLst/>
                <a:uLnTx/>
                <a:uFillTx/>
                <a:latin typeface="Futura Std Book" panose="020B0502020204020303" pitchFamily="34" charset="0"/>
                <a:ea typeface="MS PGothic" panose="020B0600070205080204" pitchFamily="34" charset="-128"/>
                <a:cs typeface="+mn-cs"/>
              </a:rPr>
              <a:t>DEL MODELO:</a:t>
            </a:r>
          </a:p>
        </p:txBody>
      </p:sp>
      <p:cxnSp>
        <p:nvCxnSpPr>
          <p:cNvPr id="19" name="Conector recto 18">
            <a:extLst>
              <a:ext uri="{FF2B5EF4-FFF2-40B4-BE49-F238E27FC236}">
                <a16:creationId xmlns:a16="http://schemas.microsoft.com/office/drawing/2014/main" id="{23B337E4-B650-F7B1-52EA-C48D3874EF61}"/>
              </a:ext>
            </a:extLst>
          </p:cNvPr>
          <p:cNvCxnSpPr>
            <a:cxnSpLocks/>
          </p:cNvCxnSpPr>
          <p:nvPr/>
        </p:nvCxnSpPr>
        <p:spPr>
          <a:xfrm>
            <a:off x="896040" y="3177096"/>
            <a:ext cx="2167200" cy="0"/>
          </a:xfrm>
          <a:prstGeom prst="line">
            <a:avLst/>
          </a:prstGeom>
          <a:ln>
            <a:solidFill>
              <a:srgbClr val="002060"/>
            </a:solidFill>
          </a:ln>
        </p:spPr>
        <p:style>
          <a:lnRef idx="1">
            <a:schemeClr val="accent6"/>
          </a:lnRef>
          <a:fillRef idx="0">
            <a:schemeClr val="accent6"/>
          </a:fillRef>
          <a:effectRef idx="0">
            <a:schemeClr val="accent6"/>
          </a:effectRef>
          <a:fontRef idx="minor">
            <a:schemeClr val="tx1"/>
          </a:fontRef>
        </p:style>
      </p:cxnSp>
      <p:sp>
        <p:nvSpPr>
          <p:cNvPr id="26" name="Triángulo 25">
            <a:extLst>
              <a:ext uri="{FF2B5EF4-FFF2-40B4-BE49-F238E27FC236}">
                <a16:creationId xmlns:a16="http://schemas.microsoft.com/office/drawing/2014/main" id="{5804F4E0-05AC-F266-B297-5E69D56060FB}"/>
              </a:ext>
            </a:extLst>
          </p:cNvPr>
          <p:cNvSpPr/>
          <p:nvPr/>
        </p:nvSpPr>
        <p:spPr>
          <a:xfrm rot="5400000">
            <a:off x="6529667" y="3229017"/>
            <a:ext cx="646332" cy="144296"/>
          </a:xfrm>
          <a:prstGeom prst="triangle">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4" name="Gráfico 3">
            <a:extLst>
              <a:ext uri="{FF2B5EF4-FFF2-40B4-BE49-F238E27FC236}">
                <a16:creationId xmlns:a16="http://schemas.microsoft.com/office/drawing/2014/main" id="{C4B8F06D-301D-42B0-B356-A2A8687FE2B8}"/>
              </a:ext>
            </a:extLst>
          </p:cNvPr>
          <p:cNvGraphicFramePr>
            <a:graphicFrameLocks/>
          </p:cNvGraphicFramePr>
          <p:nvPr/>
        </p:nvGraphicFramePr>
        <p:xfrm>
          <a:off x="7042025" y="3182624"/>
          <a:ext cx="4941221" cy="307424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9457538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1">
            <a:extLst>
              <a:ext uri="{FF2B5EF4-FFF2-40B4-BE49-F238E27FC236}">
                <a16:creationId xmlns:a16="http://schemas.microsoft.com/office/drawing/2014/main" id="{6F61F12A-D601-4DA1-3484-804FB1F5E404}"/>
              </a:ext>
            </a:extLst>
          </p:cNvPr>
          <p:cNvSpPr txBox="1"/>
          <p:nvPr/>
        </p:nvSpPr>
        <p:spPr>
          <a:xfrm>
            <a:off x="1182873" y="3387551"/>
            <a:ext cx="4397507" cy="2862322"/>
          </a:xfrm>
          <a:prstGeom prst="rect">
            <a:avLst/>
          </a:prstGeom>
          <a:noFill/>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MX" sz="1500" b="0" i="0" u="none" strike="noStrike" kern="1200" cap="none" spc="0" normalizeH="0" baseline="0" noProof="0" dirty="0">
                <a:ln>
                  <a:noFill/>
                </a:ln>
                <a:solidFill>
                  <a:prstClr val="black"/>
                </a:solidFill>
                <a:effectLst/>
                <a:uLnTx/>
                <a:uFillTx/>
                <a:latin typeface="Futura Std Book"/>
                <a:ea typeface="+mn-ea"/>
                <a:cs typeface="+mn-cs"/>
              </a:rPr>
              <a:t>Respecto al modelo general de turismo, este ejercicio incluye 3 nuevas variables (2 demanda y 1 oferta).</a:t>
            </a:r>
            <a:endParaRPr kumimoji="0" lang="es-MX" sz="1500" b="0" i="0" u="none" strike="noStrike" kern="1200" cap="none" spc="0" normalizeH="0" baseline="0" noProof="0" dirty="0">
              <a:ln>
                <a:noFill/>
              </a:ln>
              <a:solidFill>
                <a:prstClr val="black"/>
              </a:solidFill>
              <a:effectLst/>
              <a:uLnTx/>
              <a:uFillTx/>
              <a:latin typeface="Futura Std Book" panose="020B0502020204020303" pitchFamily="34" charset="0"/>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s-MX" sz="1500" b="0" i="0" u="none" strike="noStrike" kern="1200" cap="none" spc="0" normalizeH="0" baseline="0" noProof="0" dirty="0">
              <a:ln>
                <a:noFill/>
              </a:ln>
              <a:solidFill>
                <a:prstClr val="black"/>
              </a:solidFill>
              <a:effectLst/>
              <a:uLnTx/>
              <a:uFillTx/>
              <a:latin typeface="Futura Std Book" panose="020B0502020204020303" pitchFamily="34" charset="0"/>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MX" sz="1500" b="0" i="0" u="none" strike="noStrike" kern="1200" cap="none" spc="0" normalizeH="0" baseline="0" noProof="0" dirty="0">
                <a:ln>
                  <a:noFill/>
                </a:ln>
                <a:solidFill>
                  <a:prstClr val="black"/>
                </a:solidFill>
                <a:effectLst/>
                <a:uLnTx/>
                <a:uFillTx/>
                <a:latin typeface="Futura Std Book"/>
                <a:ea typeface="+mn-ea"/>
                <a:cs typeface="+mn-cs"/>
              </a:rPr>
              <a:t>Los pesos establecidos en el modelo fueron asignados mediante el conocimiento de asesores de ProColombia, asesores externos (Amadeus, USAID, Ministerio de Comercio y Secretaria de Turismo de Cali) y proveedores del sector (ForwardKeys).</a:t>
            </a:r>
          </a:p>
          <a:p>
            <a:pPr marL="0" marR="0" lvl="0" indent="0" algn="just" defTabSz="457200" rtl="0" eaLnBrk="1" fontAlgn="auto" latinLnBrk="0" hangingPunct="1">
              <a:lnSpc>
                <a:spcPct val="100000"/>
              </a:lnSpc>
              <a:spcBef>
                <a:spcPts val="0"/>
              </a:spcBef>
              <a:spcAft>
                <a:spcPts val="0"/>
              </a:spcAft>
              <a:buClrTx/>
              <a:buSzTx/>
              <a:buFontTx/>
              <a:buNone/>
              <a:tabLst/>
              <a:defRPr/>
            </a:pPr>
            <a:br>
              <a:rPr kumimoji="0" lang="es-MX" sz="1500" b="0" i="0" u="none" strike="noStrike" kern="1200" cap="none" spc="0" normalizeH="0" baseline="0" noProof="0" dirty="0">
                <a:ln>
                  <a:noFill/>
                </a:ln>
                <a:solidFill>
                  <a:prstClr val="black"/>
                </a:solidFill>
                <a:effectLst/>
                <a:uLnTx/>
                <a:uFillTx/>
                <a:latin typeface="Futura Std Book" panose="020B0502020204020303" pitchFamily="34" charset="0"/>
                <a:ea typeface="+mn-ea"/>
                <a:cs typeface="+mn-cs"/>
              </a:rPr>
            </a:br>
            <a:endParaRPr kumimoji="0" lang="es-MX" sz="1500" b="0" i="0" u="none" strike="noStrike" kern="1200" cap="none" spc="0" normalizeH="0" baseline="0" noProof="0" dirty="0">
              <a:ln>
                <a:noFill/>
              </a:ln>
              <a:solidFill>
                <a:prstClr val="black"/>
              </a:solidFill>
              <a:effectLst/>
              <a:uLnTx/>
              <a:uFillTx/>
              <a:latin typeface="Futura Std Book" panose="020B0502020204020303" pitchFamily="34" charset="0"/>
              <a:ea typeface="+mn-ea"/>
              <a:cs typeface="+mn-cs"/>
            </a:endParaRPr>
          </a:p>
        </p:txBody>
      </p:sp>
      <p:pic>
        <p:nvPicPr>
          <p:cNvPr id="8" name="Marcador de posición de imagen 7">
            <a:extLst>
              <a:ext uri="{FF2B5EF4-FFF2-40B4-BE49-F238E27FC236}">
                <a16:creationId xmlns:a16="http://schemas.microsoft.com/office/drawing/2014/main" id="{24A92081-8645-C6DF-B800-FD562B132F4D}"/>
              </a:ext>
            </a:extLst>
          </p:cNvPr>
          <p:cNvPicPr>
            <a:picLocks noGrp="1" noChangeAspect="1"/>
          </p:cNvPicPr>
          <p:nvPr>
            <p:ph type="pic" sz="quarter" idx="10"/>
          </p:nvPr>
        </p:nvPicPr>
        <p:blipFill rotWithShape="1">
          <a:blip r:embed="rId2" cstate="screen">
            <a:extLst>
              <a:ext uri="{28A0092B-C50C-407E-A947-70E740481C1C}">
                <a14:useLocalDpi xmlns:a14="http://schemas.microsoft.com/office/drawing/2010/main"/>
              </a:ext>
            </a:extLst>
          </a:blip>
          <a:srcRect/>
          <a:stretch/>
        </p:blipFill>
        <p:spPr>
          <a:xfrm>
            <a:off x="5930900" y="0"/>
            <a:ext cx="6261100" cy="2685518"/>
          </a:xfrm>
        </p:spPr>
      </p:pic>
      <p:sp>
        <p:nvSpPr>
          <p:cNvPr id="9" name="CuadroTexto 8">
            <a:extLst>
              <a:ext uri="{FF2B5EF4-FFF2-40B4-BE49-F238E27FC236}">
                <a16:creationId xmlns:a16="http://schemas.microsoft.com/office/drawing/2014/main" id="{1998C8A7-5247-4E57-4ECD-CA45C6F6BD58}"/>
              </a:ext>
            </a:extLst>
          </p:cNvPr>
          <p:cNvSpPr txBox="1"/>
          <p:nvPr/>
        </p:nvSpPr>
        <p:spPr>
          <a:xfrm>
            <a:off x="403092" y="838959"/>
            <a:ext cx="4930901" cy="1579920"/>
          </a:xfrm>
          <a:prstGeom prst="rect">
            <a:avLst/>
          </a:prstGeom>
          <a:noFill/>
        </p:spPr>
        <p:txBody>
          <a:bodyPr wrap="square" rtlCol="0">
            <a:spAutoFit/>
          </a:bodyPr>
          <a:lstStyle/>
          <a:p>
            <a:pPr marL="0" marR="0" lvl="0" indent="0" algn="l" defTabSz="609585" rtl="0" eaLnBrk="1" fontAlgn="auto" latinLnBrk="0" hangingPunct="1">
              <a:lnSpc>
                <a:spcPts val="2900"/>
              </a:lnSpc>
              <a:spcBef>
                <a:spcPts val="0"/>
              </a:spcBef>
              <a:spcAft>
                <a:spcPts val="0"/>
              </a:spcAft>
              <a:buClrTx/>
              <a:buSzTx/>
              <a:buFontTx/>
              <a:buNone/>
              <a:tabLst/>
              <a:defRPr/>
            </a:pPr>
            <a:r>
              <a:rPr kumimoji="0" lang="es-MX" sz="2800" b="0" i="0" u="none" strike="noStrike" kern="1200" cap="none" spc="0" normalizeH="0" baseline="0" noProof="0">
                <a:ln>
                  <a:noFill/>
                </a:ln>
                <a:solidFill>
                  <a:prstClr val="white"/>
                </a:solidFill>
                <a:effectLst/>
                <a:uLnTx/>
                <a:uFillTx/>
                <a:latin typeface="Futura Std Book" panose="020B0502020204020303" pitchFamily="34" charset="0"/>
                <a:ea typeface="+mn-ea"/>
                <a:cs typeface="+mn-cs"/>
              </a:rPr>
              <a:t>ALGUNAS CONSIDERACIONES </a:t>
            </a:r>
            <a:br>
              <a:rPr kumimoji="0" lang="es-MX" sz="2800" b="0" i="0" u="none" strike="noStrike" kern="1200" cap="none" spc="0" normalizeH="0" baseline="0" noProof="0">
                <a:ln>
                  <a:noFill/>
                </a:ln>
                <a:solidFill>
                  <a:prstClr val="white"/>
                </a:solidFill>
                <a:effectLst/>
                <a:uLnTx/>
                <a:uFillTx/>
                <a:latin typeface="Futura Std Book" panose="020B0502020204020303" pitchFamily="34" charset="0"/>
                <a:ea typeface="+mn-ea"/>
                <a:cs typeface="+mn-cs"/>
              </a:rPr>
            </a:br>
            <a:r>
              <a:rPr kumimoji="0" lang="es-MX" sz="2800" b="1" i="0" u="none" strike="noStrike" kern="1200" cap="none" spc="0" normalizeH="0" baseline="0" noProof="0">
                <a:ln>
                  <a:noFill/>
                </a:ln>
                <a:solidFill>
                  <a:srgbClr val="FFBE0B"/>
                </a:solidFill>
                <a:effectLst/>
                <a:uLnTx/>
                <a:uFillTx/>
                <a:latin typeface="Futura Std Book" panose="020B0502020204020303" pitchFamily="34" charset="0"/>
                <a:ea typeface="+mn-ea"/>
                <a:cs typeface="+mn-cs"/>
              </a:rPr>
              <a:t>SOBRE EL ANÁLISIS </a:t>
            </a:r>
            <a:br>
              <a:rPr kumimoji="0" lang="es-MX" sz="2800" b="1" i="0" u="none" strike="noStrike" kern="1200" cap="none" spc="0" normalizeH="0" baseline="0" noProof="0">
                <a:ln>
                  <a:noFill/>
                </a:ln>
                <a:solidFill>
                  <a:srgbClr val="FFBE0B"/>
                </a:solidFill>
                <a:effectLst/>
                <a:uLnTx/>
                <a:uFillTx/>
                <a:latin typeface="Futura Std Book" panose="020B0502020204020303" pitchFamily="34" charset="0"/>
                <a:ea typeface="+mn-ea"/>
                <a:cs typeface="+mn-cs"/>
              </a:rPr>
            </a:br>
            <a:r>
              <a:rPr kumimoji="0" lang="es-MX" sz="2800" b="1" i="0" u="none" strike="noStrike" kern="1200" cap="none" spc="0" normalizeH="0" baseline="0" noProof="0">
                <a:ln>
                  <a:noFill/>
                </a:ln>
                <a:solidFill>
                  <a:srgbClr val="FFBE0B"/>
                </a:solidFill>
                <a:effectLst/>
                <a:uLnTx/>
                <a:uFillTx/>
                <a:latin typeface="Futura Std Book" panose="020B0502020204020303" pitchFamily="34" charset="0"/>
                <a:ea typeface="+mn-ea"/>
                <a:cs typeface="+mn-cs"/>
              </a:rPr>
              <a:t>DEL MODELO:</a:t>
            </a:r>
          </a:p>
        </p:txBody>
      </p:sp>
      <p:sp>
        <p:nvSpPr>
          <p:cNvPr id="3" name="CuadroTexto 1">
            <a:extLst>
              <a:ext uri="{FF2B5EF4-FFF2-40B4-BE49-F238E27FC236}">
                <a16:creationId xmlns:a16="http://schemas.microsoft.com/office/drawing/2014/main" id="{840FE147-9396-539F-AA1F-A6CA3E4FCA39}"/>
              </a:ext>
            </a:extLst>
          </p:cNvPr>
          <p:cNvSpPr txBox="1"/>
          <p:nvPr/>
        </p:nvSpPr>
        <p:spPr>
          <a:xfrm>
            <a:off x="6794500" y="3387551"/>
            <a:ext cx="4909820" cy="2400657"/>
          </a:xfrm>
          <a:prstGeom prst="rect">
            <a:avLst/>
          </a:prstGeom>
          <a:noFill/>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MX" sz="1500" b="0" i="0" u="none" strike="noStrike" kern="1200" cap="none" spc="0" normalizeH="0" baseline="0" noProof="0" dirty="0">
                <a:ln>
                  <a:noFill/>
                </a:ln>
                <a:solidFill>
                  <a:prstClr val="white"/>
                </a:solidFill>
                <a:effectLst/>
                <a:uLnTx/>
                <a:uFillTx/>
                <a:latin typeface="Futura Std Book"/>
                <a:ea typeface="+mn-ea"/>
                <a:cs typeface="+mn-cs"/>
              </a:rPr>
              <a:t>Existe una reasignación de los mercados a nuevos cuadrantes, pero solo debe tenerse en cuenta para este ejercicio, es decir, no tiene un impacto en el modelo general de turismo.</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s-MX" sz="1500" b="0" i="0" u="none" strike="noStrike" kern="1200" cap="none" spc="0" normalizeH="0" baseline="0" noProof="0" dirty="0">
              <a:ln>
                <a:noFill/>
              </a:ln>
              <a:solidFill>
                <a:prstClr val="white"/>
              </a:solidFill>
              <a:effectLst/>
              <a:uLnTx/>
              <a:uFillTx/>
              <a:latin typeface="Futura Std Book"/>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s-MX" sz="1500" b="0" i="0" u="none" strike="noStrike" kern="1200" cap="none" spc="0" normalizeH="0" baseline="0" noProof="0" dirty="0">
              <a:ln>
                <a:noFill/>
              </a:ln>
              <a:solidFill>
                <a:prstClr val="white"/>
              </a:solidFill>
              <a:effectLst/>
              <a:uLnTx/>
              <a:uFillTx/>
              <a:latin typeface="Futura Std Book"/>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MX" sz="1500" b="0" i="0" u="none" strike="noStrike" kern="1200" cap="none" spc="0" normalizeH="0" baseline="0" noProof="0" dirty="0">
                <a:ln>
                  <a:noFill/>
                </a:ln>
                <a:solidFill>
                  <a:prstClr val="white"/>
                </a:solidFill>
                <a:effectLst/>
                <a:uLnTx/>
                <a:uFillTx/>
                <a:latin typeface="Futura Std Book"/>
                <a:ea typeface="+mn-ea"/>
                <a:cs typeface="+mn-cs"/>
              </a:rPr>
              <a:t>Este modelo no puede compararse con los otros realizados anteriormente, esto es debido a que existen nuevas variables y una distribución en sus pesos.</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s-MX" sz="1500" b="0" i="0" u="none" strike="noStrike" kern="1200" cap="none" spc="0" normalizeH="0" baseline="0" noProof="0" dirty="0">
              <a:ln>
                <a:noFill/>
              </a:ln>
              <a:solidFill>
                <a:prstClr val="white"/>
              </a:solidFill>
              <a:effectLst/>
              <a:uLnTx/>
              <a:uFillTx/>
              <a:latin typeface="Futura Std Book" panose="020B0502020204020303" pitchFamily="34" charset="0"/>
              <a:ea typeface="+mn-ea"/>
              <a:cs typeface="+mn-cs"/>
            </a:endParaRPr>
          </a:p>
        </p:txBody>
      </p:sp>
      <p:sp>
        <p:nvSpPr>
          <p:cNvPr id="4" name="Rectángulo 30">
            <a:extLst>
              <a:ext uri="{FF2B5EF4-FFF2-40B4-BE49-F238E27FC236}">
                <a16:creationId xmlns:a16="http://schemas.microsoft.com/office/drawing/2014/main" id="{7AFE0133-AE31-6260-FFA2-CCBD97E79AEE}"/>
              </a:ext>
            </a:extLst>
          </p:cNvPr>
          <p:cNvSpPr/>
          <p:nvPr/>
        </p:nvSpPr>
        <p:spPr>
          <a:xfrm>
            <a:off x="9692640" y="-2614"/>
            <a:ext cx="2499360" cy="2685513"/>
          </a:xfrm>
          <a:prstGeom prst="rect">
            <a:avLst/>
          </a:prstGeom>
          <a:gradFill>
            <a:gsLst>
              <a:gs pos="0">
                <a:schemeClr val="tx1">
                  <a:alpha val="0"/>
                </a:schemeClr>
              </a:gs>
              <a:gs pos="18000">
                <a:schemeClr val="bg2">
                  <a:lumMod val="10000"/>
                  <a:alpha val="0"/>
                </a:schemeClr>
              </a:gs>
              <a:gs pos="98000">
                <a:schemeClr val="tx1">
                  <a:lumMod val="95000"/>
                  <a:lumOff val="5000"/>
                  <a:alpha val="34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Gráfico 4">
            <a:extLst>
              <a:ext uri="{FF2B5EF4-FFF2-40B4-BE49-F238E27FC236}">
                <a16:creationId xmlns:a16="http://schemas.microsoft.com/office/drawing/2014/main" id="{C399D564-B92A-19E9-5BB6-BA5221BC65D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73498" y="197373"/>
            <a:ext cx="1964463" cy="609473"/>
          </a:xfrm>
          <a:prstGeom prst="rect">
            <a:avLst/>
          </a:prstGeom>
        </p:spPr>
      </p:pic>
      <p:pic>
        <p:nvPicPr>
          <p:cNvPr id="13" name="Gráfico 12">
            <a:extLst>
              <a:ext uri="{FF2B5EF4-FFF2-40B4-BE49-F238E27FC236}">
                <a16:creationId xmlns:a16="http://schemas.microsoft.com/office/drawing/2014/main" id="{027F7930-9F5B-04D1-2A70-A81B3B04EA5C}"/>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b="11980"/>
          <a:stretch/>
        </p:blipFill>
        <p:spPr>
          <a:xfrm>
            <a:off x="466094" y="3372920"/>
            <a:ext cx="600019" cy="650508"/>
          </a:xfrm>
          <a:prstGeom prst="rect">
            <a:avLst/>
          </a:prstGeom>
        </p:spPr>
      </p:pic>
      <p:pic>
        <p:nvPicPr>
          <p:cNvPr id="14" name="Gráfico 13">
            <a:extLst>
              <a:ext uri="{FF2B5EF4-FFF2-40B4-BE49-F238E27FC236}">
                <a16:creationId xmlns:a16="http://schemas.microsoft.com/office/drawing/2014/main" id="{5B43F02C-CD6C-FDCA-015D-C88961AC6EB4}"/>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b="11980"/>
          <a:stretch/>
        </p:blipFill>
        <p:spPr>
          <a:xfrm>
            <a:off x="466094" y="4474775"/>
            <a:ext cx="600019" cy="650508"/>
          </a:xfrm>
          <a:prstGeom prst="rect">
            <a:avLst/>
          </a:prstGeom>
        </p:spPr>
      </p:pic>
      <p:pic>
        <p:nvPicPr>
          <p:cNvPr id="16" name="Gráfico 15">
            <a:extLst>
              <a:ext uri="{FF2B5EF4-FFF2-40B4-BE49-F238E27FC236}">
                <a16:creationId xmlns:a16="http://schemas.microsoft.com/office/drawing/2014/main" id="{C8C18F15-0FE8-B9AA-6B37-347A6F0F16A0}"/>
              </a:ext>
            </a:extLst>
          </p:cNvPr>
          <p:cNvPicPr>
            <a:picLocks noChangeAspect="1"/>
          </p:cNvPicPr>
          <p:nvPr/>
        </p:nvPicPr>
        <p:blipFill rotWithShape="1">
          <a:blip r:embed="rId7">
            <a:extLst>
              <a:ext uri="{96DAC541-7B7A-43D3-8B79-37D633B846F1}">
                <asvg:svgBlip xmlns:asvg="http://schemas.microsoft.com/office/drawing/2016/SVG/main" r:embed="rId8"/>
              </a:ext>
            </a:extLst>
          </a:blip>
          <a:srcRect b="11980"/>
          <a:stretch/>
        </p:blipFill>
        <p:spPr>
          <a:xfrm>
            <a:off x="6086556" y="3546292"/>
            <a:ext cx="600019" cy="650508"/>
          </a:xfrm>
          <a:prstGeom prst="rect">
            <a:avLst/>
          </a:prstGeom>
        </p:spPr>
      </p:pic>
      <p:pic>
        <p:nvPicPr>
          <p:cNvPr id="18" name="Gráfico 17">
            <a:extLst>
              <a:ext uri="{FF2B5EF4-FFF2-40B4-BE49-F238E27FC236}">
                <a16:creationId xmlns:a16="http://schemas.microsoft.com/office/drawing/2014/main" id="{A894FE72-C4E4-E691-CD4B-8074223F950A}"/>
              </a:ext>
            </a:extLst>
          </p:cNvPr>
          <p:cNvPicPr>
            <a:picLocks noChangeAspect="1"/>
          </p:cNvPicPr>
          <p:nvPr/>
        </p:nvPicPr>
        <p:blipFill rotWithShape="1">
          <a:blip r:embed="rId7">
            <a:extLst>
              <a:ext uri="{96DAC541-7B7A-43D3-8B79-37D633B846F1}">
                <asvg:svgBlip xmlns:asvg="http://schemas.microsoft.com/office/drawing/2016/SVG/main" r:embed="rId8"/>
              </a:ext>
            </a:extLst>
          </a:blip>
          <a:srcRect b="11980"/>
          <a:stretch/>
        </p:blipFill>
        <p:spPr>
          <a:xfrm>
            <a:off x="6130637" y="4800029"/>
            <a:ext cx="600019" cy="650508"/>
          </a:xfrm>
          <a:prstGeom prst="rect">
            <a:avLst/>
          </a:prstGeom>
        </p:spPr>
      </p:pic>
      <p:cxnSp>
        <p:nvCxnSpPr>
          <p:cNvPr id="20" name="Conector recto 19">
            <a:extLst>
              <a:ext uri="{FF2B5EF4-FFF2-40B4-BE49-F238E27FC236}">
                <a16:creationId xmlns:a16="http://schemas.microsoft.com/office/drawing/2014/main" id="{0A3BFD9F-99DD-F889-FB8D-615A775E0B12}"/>
              </a:ext>
            </a:extLst>
          </p:cNvPr>
          <p:cNvCxnSpPr/>
          <p:nvPr/>
        </p:nvCxnSpPr>
        <p:spPr>
          <a:xfrm>
            <a:off x="1320112" y="4125028"/>
            <a:ext cx="388620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Conector recto 21">
            <a:extLst>
              <a:ext uri="{FF2B5EF4-FFF2-40B4-BE49-F238E27FC236}">
                <a16:creationId xmlns:a16="http://schemas.microsoft.com/office/drawing/2014/main" id="{E3D7CD6F-37CC-7957-1525-BD4B5BCC67AB}"/>
              </a:ext>
            </a:extLst>
          </p:cNvPr>
          <p:cNvCxnSpPr/>
          <p:nvPr/>
        </p:nvCxnSpPr>
        <p:spPr>
          <a:xfrm>
            <a:off x="6891179" y="4458885"/>
            <a:ext cx="388620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99862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ED2E8B79-D50B-16D7-F893-B8DA6E8D6C98}"/>
              </a:ext>
            </a:extLst>
          </p:cNvPr>
          <p:cNvSpPr/>
          <p:nvPr/>
        </p:nvSpPr>
        <p:spPr>
          <a:xfrm>
            <a:off x="1174895" y="3435338"/>
            <a:ext cx="11016414" cy="302894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8" name="Redondear rectángulo de una esquina 7">
            <a:extLst>
              <a:ext uri="{FF2B5EF4-FFF2-40B4-BE49-F238E27FC236}">
                <a16:creationId xmlns:a16="http://schemas.microsoft.com/office/drawing/2014/main" id="{8AD4A16D-550C-A023-A5AA-2A72C20469ED}"/>
              </a:ext>
            </a:extLst>
          </p:cNvPr>
          <p:cNvSpPr/>
          <p:nvPr/>
        </p:nvSpPr>
        <p:spPr>
          <a:xfrm>
            <a:off x="318614" y="1879600"/>
            <a:ext cx="11759083" cy="4584683"/>
          </a:xfrm>
          <a:prstGeom prst="round1Rect">
            <a:avLst>
              <a:gd name="adj" fmla="val 743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CuadroTexto 5">
            <a:extLst>
              <a:ext uri="{FF2B5EF4-FFF2-40B4-BE49-F238E27FC236}">
                <a16:creationId xmlns:a16="http://schemas.microsoft.com/office/drawing/2014/main" id="{9D4657FB-4476-884E-F00D-07985D022230}"/>
              </a:ext>
            </a:extLst>
          </p:cNvPr>
          <p:cNvSpPr txBox="1"/>
          <p:nvPr/>
        </p:nvSpPr>
        <p:spPr>
          <a:xfrm>
            <a:off x="414892" y="495121"/>
            <a:ext cx="10494408"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00509D"/>
                </a:solidFill>
                <a:effectLst/>
                <a:uLnTx/>
                <a:uFillTx/>
                <a:latin typeface="Futura Std Book" panose="020B0502020204020303" pitchFamily="34" charset="0"/>
                <a:ea typeface="+mn-ea"/>
                <a:cs typeface="Century Gothic"/>
              </a:rPr>
              <a:t>CON LA MATRIZ DE COMPARACIÓN DE PARES, </a:t>
            </a:r>
            <a:br>
              <a:rPr kumimoji="0" lang="es-MX" sz="2400" b="1" i="0" u="none" strike="noStrike" kern="1200" cap="none" spc="0" normalizeH="0" baseline="0" noProof="0" dirty="0">
                <a:ln>
                  <a:noFill/>
                </a:ln>
                <a:solidFill>
                  <a:srgbClr val="000045"/>
                </a:solidFill>
                <a:effectLst/>
                <a:uLnTx/>
                <a:uFillTx/>
                <a:latin typeface="Futura Std Book" panose="020B0502020204020303" pitchFamily="34" charset="0"/>
                <a:ea typeface="+mn-ea"/>
                <a:cs typeface="Century Gothic"/>
              </a:rPr>
            </a:br>
            <a:r>
              <a:rPr kumimoji="0" lang="es-MX" sz="2400" b="0" i="0" u="none" strike="noStrike" kern="1200" cap="none" spc="0" normalizeH="0" baseline="0" noProof="0" dirty="0">
                <a:ln>
                  <a:noFill/>
                </a:ln>
                <a:solidFill>
                  <a:srgbClr val="000045"/>
                </a:solidFill>
                <a:effectLst/>
                <a:uLnTx/>
                <a:uFillTx/>
                <a:latin typeface="Futura Std Book" panose="020B0502020204020303" pitchFamily="34" charset="0"/>
                <a:ea typeface="+mn-ea"/>
                <a:cs typeface="Century Gothic"/>
              </a:rPr>
              <a:t>cada experto del sector priorizó las variables que a su criterio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dirty="0">
                <a:ln>
                  <a:noFill/>
                </a:ln>
                <a:solidFill>
                  <a:srgbClr val="000045"/>
                </a:solidFill>
                <a:effectLst/>
                <a:uLnTx/>
                <a:uFillTx/>
                <a:latin typeface="Futura Std Book" panose="020B0502020204020303" pitchFamily="34" charset="0"/>
                <a:ea typeface="+mn-ea"/>
                <a:cs typeface="Century Gothic"/>
              </a:rPr>
              <a:t>eran las más relevantes</a:t>
            </a:r>
          </a:p>
        </p:txBody>
      </p:sp>
      <p:pic>
        <p:nvPicPr>
          <p:cNvPr id="3" name="Imagen 2">
            <a:extLst>
              <a:ext uri="{FF2B5EF4-FFF2-40B4-BE49-F238E27FC236}">
                <a16:creationId xmlns:a16="http://schemas.microsoft.com/office/drawing/2014/main" id="{CC914421-EFBC-F21E-6AB5-06D49F3C5184}"/>
              </a:ext>
            </a:extLst>
          </p:cNvPr>
          <p:cNvPicPr>
            <a:picLocks noChangeAspect="1"/>
          </p:cNvPicPr>
          <p:nvPr/>
        </p:nvPicPr>
        <p:blipFill>
          <a:blip r:embed="rId2"/>
          <a:stretch>
            <a:fillRect/>
          </a:stretch>
        </p:blipFill>
        <p:spPr>
          <a:xfrm>
            <a:off x="1174895" y="2047509"/>
            <a:ext cx="10085772" cy="4321151"/>
          </a:xfrm>
          <a:prstGeom prst="rect">
            <a:avLst/>
          </a:prstGeom>
        </p:spPr>
      </p:pic>
    </p:spTree>
    <p:extLst>
      <p:ext uri="{BB962C8B-B14F-4D97-AF65-F5344CB8AC3E}">
        <p14:creationId xmlns:p14="http://schemas.microsoft.com/office/powerpoint/2010/main" val="11341743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0EA2B4CE-6CFA-EA90-F65A-A0C22E3A955E}"/>
              </a:ext>
            </a:extLst>
          </p:cNvPr>
          <p:cNvGraphicFramePr>
            <a:graphicFrameLocks noGrp="1"/>
          </p:cNvGraphicFramePr>
          <p:nvPr/>
        </p:nvGraphicFramePr>
        <p:xfrm>
          <a:off x="184993" y="1692679"/>
          <a:ext cx="6068337" cy="4194449"/>
        </p:xfrm>
        <a:graphic>
          <a:graphicData uri="http://schemas.openxmlformats.org/drawingml/2006/table">
            <a:tbl>
              <a:tblPr firstRow="1" bandRow="1"/>
              <a:tblGrid>
                <a:gridCol w="3816681">
                  <a:extLst>
                    <a:ext uri="{9D8B030D-6E8A-4147-A177-3AD203B41FA5}">
                      <a16:colId xmlns:a16="http://schemas.microsoft.com/office/drawing/2014/main" val="896453468"/>
                    </a:ext>
                  </a:extLst>
                </a:gridCol>
                <a:gridCol w="997592">
                  <a:extLst>
                    <a:ext uri="{9D8B030D-6E8A-4147-A177-3AD203B41FA5}">
                      <a16:colId xmlns:a16="http://schemas.microsoft.com/office/drawing/2014/main" val="1873405020"/>
                    </a:ext>
                  </a:extLst>
                </a:gridCol>
                <a:gridCol w="1254064">
                  <a:extLst>
                    <a:ext uri="{9D8B030D-6E8A-4147-A177-3AD203B41FA5}">
                      <a16:colId xmlns:a16="http://schemas.microsoft.com/office/drawing/2014/main" val="746535011"/>
                    </a:ext>
                  </a:extLst>
                </a:gridCol>
              </a:tblGrid>
              <a:tr h="221131">
                <a:tc>
                  <a:txBody>
                    <a:bodyPr/>
                    <a:lstStyle/>
                    <a:p>
                      <a:pPr algn="l" rtl="0" fontAlgn="ctr"/>
                      <a:r>
                        <a:rPr lang="es-CO" sz="1200" b="1" i="0" u="none" strike="noStrike" dirty="0">
                          <a:solidFill>
                            <a:srgbClr val="FFFFFF"/>
                          </a:solidFill>
                          <a:effectLst/>
                          <a:latin typeface="Futura Std Book" panose="020B0502020204020303" pitchFamily="34" charset="0"/>
                        </a:rPr>
                        <a:t>Variables demanda (EJE Y)</a:t>
                      </a:r>
                    </a:p>
                  </a:txBody>
                  <a:tcPr marL="10800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0045"/>
                    </a:solidFill>
                  </a:tcPr>
                </a:tc>
                <a:tc>
                  <a:txBody>
                    <a:bodyPr/>
                    <a:lstStyle/>
                    <a:p>
                      <a:pPr algn="ctr" rtl="0" fontAlgn="ctr"/>
                      <a:r>
                        <a:rPr lang="es-CO" sz="1200" b="1" i="0" u="none" strike="noStrike">
                          <a:solidFill>
                            <a:srgbClr val="FFFFFF"/>
                          </a:solidFill>
                          <a:effectLst/>
                          <a:latin typeface="Futura Std Book" panose="020B0502020204020303" pitchFamily="34" charset="0"/>
                        </a:rPr>
                        <a:t>Peso</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0045"/>
                    </a:solidFill>
                  </a:tcPr>
                </a:tc>
                <a:tc>
                  <a:txBody>
                    <a:bodyPr/>
                    <a:lstStyle/>
                    <a:p>
                      <a:pPr algn="ctr" rtl="0" fontAlgn="ctr"/>
                      <a:r>
                        <a:rPr lang="es-CO" sz="1200" b="1" i="0" u="none" strike="noStrike">
                          <a:solidFill>
                            <a:srgbClr val="FFFFFF"/>
                          </a:solidFill>
                          <a:effectLst/>
                          <a:latin typeface="Futura Std Book" panose="020B0502020204020303" pitchFamily="34" charset="0"/>
                        </a:rPr>
                        <a:t>Fuente</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0045"/>
                    </a:solidFill>
                  </a:tcPr>
                </a:tc>
                <a:extLst>
                  <a:ext uri="{0D108BD9-81ED-4DB2-BD59-A6C34878D82A}">
                    <a16:rowId xmlns:a16="http://schemas.microsoft.com/office/drawing/2014/main" val="3514996379"/>
                  </a:ext>
                </a:extLst>
              </a:tr>
              <a:tr h="131638">
                <a:tc>
                  <a:txBody>
                    <a:bodyPr/>
                    <a:lstStyle/>
                    <a:p>
                      <a:pPr algn="l" fontAlgn="t"/>
                      <a:r>
                        <a:rPr lang="es-CO" sz="1200" b="1" i="0" u="none" strike="noStrike">
                          <a:solidFill>
                            <a:srgbClr val="000000"/>
                          </a:solidFill>
                          <a:effectLst/>
                          <a:latin typeface="Futura Std Book" panose="020B0502020204020303" pitchFamily="34" charset="0"/>
                        </a:rPr>
                        <a:t>Salidas internacionales </a:t>
                      </a:r>
                      <a:r>
                        <a:rPr lang="es-CO" sz="1200" b="0" i="0" u="none" strike="noStrike">
                          <a:solidFill>
                            <a:srgbClr val="000000"/>
                          </a:solidFill>
                          <a:effectLst/>
                          <a:latin typeface="Futura Std Book" panose="020B0502020204020303" pitchFamily="34" charset="0"/>
                        </a:rPr>
                        <a:t>2020-2025</a:t>
                      </a:r>
                    </a:p>
                  </a:txBody>
                  <a:tcPr marL="10800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r>
                        <a:rPr lang="es-CO" sz="1200" b="0" i="0" u="none" strike="noStrike" kern="1200">
                          <a:solidFill>
                            <a:srgbClr val="000000"/>
                          </a:solidFill>
                          <a:effectLst/>
                          <a:latin typeface="Futura Std Book" panose="020B0502020204020303" pitchFamily="34" charset="0"/>
                          <a:ea typeface="+mn-ea"/>
                          <a:cs typeface="+mn-cs"/>
                        </a:rPr>
                        <a:t>9,6%</a:t>
                      </a:r>
                      <a:endParaRPr lang="es-CO" sz="1200" b="0" i="0" u="none" strike="noStrike" kern="1200" dirty="0">
                        <a:solidFill>
                          <a:srgbClr val="000000"/>
                        </a:solidFill>
                        <a:effectLst/>
                        <a:latin typeface="Futura Std Book" panose="020B0502020204020303" pitchFamily="34" charset="0"/>
                        <a:ea typeface="+mn-ea"/>
                        <a:cs typeface="+mn-cs"/>
                      </a:endParaRPr>
                    </a:p>
                  </a:txBody>
                  <a:tcPr marL="0" marR="0" marT="0"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6">
                  <a:txBody>
                    <a:bodyPr/>
                    <a:lstStyle/>
                    <a:p>
                      <a:pPr algn="ctr" fontAlgn="ctr"/>
                      <a:r>
                        <a:rPr lang="es-CO" sz="1200" b="0" i="0" u="none" strike="noStrike" kern="1200" dirty="0">
                          <a:solidFill>
                            <a:srgbClr val="000000"/>
                          </a:solidFill>
                          <a:effectLst/>
                          <a:latin typeface="Futura Std Book" panose="020B0502020204020303" pitchFamily="34" charset="0"/>
                          <a:ea typeface="+mn-ea"/>
                          <a:cs typeface="+mn-cs"/>
                        </a:rPr>
                        <a:t>Global Data</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33176070"/>
                  </a:ext>
                </a:extLst>
              </a:tr>
              <a:tr h="257293">
                <a:tc>
                  <a:txBody>
                    <a:bodyPr/>
                    <a:lstStyle/>
                    <a:p>
                      <a:pPr algn="l" fontAlgn="t"/>
                      <a:r>
                        <a:rPr lang="es-CO" sz="1200" b="1" i="0" u="none" strike="noStrike">
                          <a:solidFill>
                            <a:srgbClr val="000000"/>
                          </a:solidFill>
                          <a:effectLst/>
                          <a:latin typeface="Futura Std Book" panose="020B0502020204020303" pitchFamily="34" charset="0"/>
                        </a:rPr>
                        <a:t>Variación absoluta salidas internacionales </a:t>
                      </a:r>
                      <a:br>
                        <a:rPr lang="es-CO" sz="1200" b="1" i="0" u="none" strike="noStrike">
                          <a:solidFill>
                            <a:srgbClr val="000000"/>
                          </a:solidFill>
                          <a:effectLst/>
                          <a:latin typeface="Futura Std Book" panose="020B0502020204020303" pitchFamily="34" charset="0"/>
                        </a:rPr>
                      </a:br>
                      <a:r>
                        <a:rPr lang="es-CO" sz="1200" b="0" i="0" u="none" strike="noStrike">
                          <a:solidFill>
                            <a:srgbClr val="000000"/>
                          </a:solidFill>
                          <a:effectLst/>
                          <a:latin typeface="Futura Std Book" panose="020B0502020204020303" pitchFamily="34" charset="0"/>
                        </a:rPr>
                        <a:t>2020-2025</a:t>
                      </a:r>
                    </a:p>
                  </a:txBody>
                  <a:tcPr marL="10800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r>
                        <a:rPr lang="es-CO" sz="1200" b="0" i="0" u="none" strike="noStrike" kern="1200">
                          <a:solidFill>
                            <a:srgbClr val="000000"/>
                          </a:solidFill>
                          <a:effectLst/>
                          <a:latin typeface="Futura Std Book" panose="020B0502020204020303" pitchFamily="34" charset="0"/>
                          <a:ea typeface="+mn-ea"/>
                          <a:cs typeface="+mn-cs"/>
                        </a:rPr>
                        <a:t>9,5%</a:t>
                      </a:r>
                      <a:endParaRPr lang="es-CO" sz="1200" b="0" i="0" u="none" strike="noStrike" kern="1200" dirty="0">
                        <a:solidFill>
                          <a:srgbClr val="000000"/>
                        </a:solidFill>
                        <a:effectLst/>
                        <a:latin typeface="Futura Std Book" panose="020B0502020204020303" pitchFamily="34" charset="0"/>
                        <a:ea typeface="+mn-ea"/>
                        <a:cs typeface="+mn-cs"/>
                      </a:endParaRPr>
                    </a:p>
                  </a:txBody>
                  <a:tcPr marL="0" marR="0" marT="0"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es-CO"/>
                    </a:p>
                  </a:txBody>
                  <a:tcPr/>
                </a:tc>
                <a:extLst>
                  <a:ext uri="{0D108BD9-81ED-4DB2-BD59-A6C34878D82A}">
                    <a16:rowId xmlns:a16="http://schemas.microsoft.com/office/drawing/2014/main" val="3677430967"/>
                  </a:ext>
                </a:extLst>
              </a:tr>
              <a:tr h="257293">
                <a:tc>
                  <a:txBody>
                    <a:bodyPr/>
                    <a:lstStyle/>
                    <a:p>
                      <a:pPr algn="l" fontAlgn="t"/>
                      <a:r>
                        <a:rPr lang="es-ES" sz="1200" b="1" i="0" u="none" strike="noStrike">
                          <a:solidFill>
                            <a:srgbClr val="000000"/>
                          </a:solidFill>
                          <a:effectLst/>
                          <a:latin typeface="Futura Std Book" panose="020B0502020204020303" pitchFamily="34" charset="0"/>
                        </a:rPr>
                        <a:t>Salidas a Centroamérica y Suramérica </a:t>
                      </a:r>
                      <a:br>
                        <a:rPr lang="es-ES" sz="1200" b="0" i="0" u="none" strike="noStrike">
                          <a:solidFill>
                            <a:srgbClr val="000000"/>
                          </a:solidFill>
                          <a:effectLst/>
                          <a:latin typeface="Futura Std Book" panose="020B0502020204020303" pitchFamily="34" charset="0"/>
                        </a:rPr>
                      </a:br>
                      <a:r>
                        <a:rPr lang="es-CO" sz="1200" b="0" i="0" u="none" strike="noStrike">
                          <a:solidFill>
                            <a:srgbClr val="000000"/>
                          </a:solidFill>
                          <a:effectLst/>
                          <a:latin typeface="Futura Std Book" panose="020B0502020204020303" pitchFamily="34" charset="0"/>
                        </a:rPr>
                        <a:t>2020-2025</a:t>
                      </a:r>
                      <a:endParaRPr lang="es-ES" sz="1200" b="0" i="0" u="none" strike="noStrike">
                        <a:solidFill>
                          <a:srgbClr val="000000"/>
                        </a:solidFill>
                        <a:effectLst/>
                        <a:latin typeface="Futura Std Book" panose="020B0502020204020303" pitchFamily="34" charset="0"/>
                      </a:endParaRPr>
                    </a:p>
                  </a:txBody>
                  <a:tcPr marL="10800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r>
                        <a:rPr lang="es-CO" sz="1200" b="0" i="0" u="none" strike="noStrike" kern="1200">
                          <a:solidFill>
                            <a:srgbClr val="000000"/>
                          </a:solidFill>
                          <a:effectLst/>
                          <a:latin typeface="Futura Std Book" panose="020B0502020204020303" pitchFamily="34" charset="0"/>
                          <a:ea typeface="+mn-ea"/>
                          <a:cs typeface="+mn-cs"/>
                        </a:rPr>
                        <a:t>11,3%</a:t>
                      </a:r>
                      <a:endParaRPr lang="es-CO" sz="1200" b="0" i="0" u="none" strike="noStrike" kern="1200" dirty="0">
                        <a:solidFill>
                          <a:srgbClr val="000000"/>
                        </a:solidFill>
                        <a:effectLst/>
                        <a:latin typeface="Futura Std Book" panose="020B0502020204020303" pitchFamily="34" charset="0"/>
                        <a:ea typeface="+mn-ea"/>
                        <a:cs typeface="+mn-cs"/>
                      </a:endParaRPr>
                    </a:p>
                  </a:txBody>
                  <a:tcPr marL="0" marR="0" marT="0"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es-CO"/>
                    </a:p>
                  </a:txBody>
                  <a:tcPr/>
                </a:tc>
                <a:extLst>
                  <a:ext uri="{0D108BD9-81ED-4DB2-BD59-A6C34878D82A}">
                    <a16:rowId xmlns:a16="http://schemas.microsoft.com/office/drawing/2014/main" val="1680161970"/>
                  </a:ext>
                </a:extLst>
              </a:tr>
              <a:tr h="257293">
                <a:tc>
                  <a:txBody>
                    <a:bodyPr/>
                    <a:lstStyle/>
                    <a:p>
                      <a:pPr algn="l" fontAlgn="t"/>
                      <a:r>
                        <a:rPr lang="es-ES" sz="1200" b="1" i="0" u="none" strike="noStrike">
                          <a:solidFill>
                            <a:srgbClr val="000000"/>
                          </a:solidFill>
                          <a:effectLst/>
                          <a:latin typeface="Futura Std Book" panose="020B0502020204020303" pitchFamily="34" charset="0"/>
                        </a:rPr>
                        <a:t>Variación absoluta salidas a Centroamérica y Suramérica </a:t>
                      </a:r>
                      <a:r>
                        <a:rPr lang="es-CO" sz="1200" b="0" i="0" u="none" strike="noStrike">
                          <a:solidFill>
                            <a:srgbClr val="000000"/>
                          </a:solidFill>
                          <a:effectLst/>
                          <a:latin typeface="Futura Std Book" panose="020B0502020204020303" pitchFamily="34" charset="0"/>
                        </a:rPr>
                        <a:t>2020-2025</a:t>
                      </a:r>
                      <a:endParaRPr lang="es-ES" sz="1200" b="0" i="0" u="none" strike="noStrike">
                        <a:solidFill>
                          <a:srgbClr val="000000"/>
                        </a:solidFill>
                        <a:effectLst/>
                        <a:latin typeface="Futura Std Book" panose="020B0502020204020303" pitchFamily="34" charset="0"/>
                      </a:endParaRPr>
                    </a:p>
                  </a:txBody>
                  <a:tcPr marL="10800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r>
                        <a:rPr lang="es-CO" sz="1200" b="0" i="0" u="none" strike="noStrike" kern="1200">
                          <a:solidFill>
                            <a:srgbClr val="000000"/>
                          </a:solidFill>
                          <a:effectLst/>
                          <a:latin typeface="Futura Std Book" panose="020B0502020204020303" pitchFamily="34" charset="0"/>
                          <a:ea typeface="+mn-ea"/>
                          <a:cs typeface="+mn-cs"/>
                        </a:rPr>
                        <a:t>12,8%</a:t>
                      </a:r>
                      <a:endParaRPr lang="es-CO" sz="1200" b="0" i="0" u="none" strike="noStrike" kern="1200" dirty="0">
                        <a:solidFill>
                          <a:srgbClr val="000000"/>
                        </a:solidFill>
                        <a:effectLst/>
                        <a:latin typeface="Futura Std Book" panose="020B0502020204020303" pitchFamily="34" charset="0"/>
                        <a:ea typeface="+mn-ea"/>
                        <a:cs typeface="+mn-cs"/>
                      </a:endParaRPr>
                    </a:p>
                  </a:txBody>
                  <a:tcPr marL="0" marR="0" marT="0"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es-CO"/>
                    </a:p>
                  </a:txBody>
                  <a:tcPr/>
                </a:tc>
                <a:extLst>
                  <a:ext uri="{0D108BD9-81ED-4DB2-BD59-A6C34878D82A}">
                    <a16:rowId xmlns:a16="http://schemas.microsoft.com/office/drawing/2014/main" val="1561807877"/>
                  </a:ext>
                </a:extLst>
              </a:tr>
              <a:tr h="257293">
                <a:tc>
                  <a:txBody>
                    <a:bodyPr/>
                    <a:lstStyle/>
                    <a:p>
                      <a:pPr algn="l" fontAlgn="t"/>
                      <a:r>
                        <a:rPr lang="es-ES" sz="1200" b="1" i="0" u="none" strike="noStrike">
                          <a:solidFill>
                            <a:srgbClr val="000000"/>
                          </a:solidFill>
                          <a:effectLst/>
                          <a:latin typeface="Futura Std Book" panose="020B0502020204020303" pitchFamily="34" charset="0"/>
                        </a:rPr>
                        <a:t>Gasto global promedio por persona </a:t>
                      </a:r>
                      <a:r>
                        <a:rPr lang="es-CO" sz="1200" b="0" i="0" u="none" strike="noStrike">
                          <a:solidFill>
                            <a:srgbClr val="000000"/>
                          </a:solidFill>
                          <a:effectLst/>
                          <a:latin typeface="Futura Std Book" panose="020B0502020204020303" pitchFamily="34" charset="0"/>
                        </a:rPr>
                        <a:t>2020-2025</a:t>
                      </a:r>
                      <a:endParaRPr lang="es-ES" sz="1200" b="0" i="0" u="none" strike="noStrike">
                        <a:solidFill>
                          <a:srgbClr val="000000"/>
                        </a:solidFill>
                        <a:effectLst/>
                        <a:latin typeface="Futura Std Book" panose="020B0502020204020303" pitchFamily="34" charset="0"/>
                      </a:endParaRPr>
                    </a:p>
                  </a:txBody>
                  <a:tcPr marL="10800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r>
                        <a:rPr lang="es-CO" sz="1200" b="0" i="0" u="none" strike="noStrike" kern="1200">
                          <a:solidFill>
                            <a:srgbClr val="000000"/>
                          </a:solidFill>
                          <a:effectLst/>
                          <a:latin typeface="Futura Std Book" panose="020B0502020204020303" pitchFamily="34" charset="0"/>
                          <a:ea typeface="+mn-ea"/>
                          <a:cs typeface="+mn-cs"/>
                        </a:rPr>
                        <a:t>17,0%</a:t>
                      </a:r>
                      <a:endParaRPr lang="es-CO" sz="1200" b="0" i="0" u="none" strike="noStrike" kern="1200" dirty="0">
                        <a:solidFill>
                          <a:srgbClr val="000000"/>
                        </a:solidFill>
                        <a:effectLst/>
                        <a:latin typeface="Futura Std Book" panose="020B0502020204020303" pitchFamily="34" charset="0"/>
                        <a:ea typeface="+mn-ea"/>
                        <a:cs typeface="+mn-cs"/>
                      </a:endParaRPr>
                    </a:p>
                  </a:txBody>
                  <a:tcPr marL="0" marR="0" marT="0"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es-CO"/>
                    </a:p>
                  </a:txBody>
                  <a:tcPr/>
                </a:tc>
                <a:extLst>
                  <a:ext uri="{0D108BD9-81ED-4DB2-BD59-A6C34878D82A}">
                    <a16:rowId xmlns:a16="http://schemas.microsoft.com/office/drawing/2014/main" val="1550618726"/>
                  </a:ext>
                </a:extLst>
              </a:tr>
              <a:tr h="131638">
                <a:tc>
                  <a:txBody>
                    <a:bodyPr/>
                    <a:lstStyle/>
                    <a:p>
                      <a:pPr algn="l" fontAlgn="t"/>
                      <a:r>
                        <a:rPr lang="es-CO" sz="1200" b="1" i="0" u="none" strike="noStrike">
                          <a:solidFill>
                            <a:srgbClr val="000000"/>
                          </a:solidFill>
                          <a:effectLst/>
                          <a:latin typeface="Futura Std Book" panose="020B0502020204020303" pitchFamily="34" charset="0"/>
                        </a:rPr>
                        <a:t>Tiempo de estadía promedio </a:t>
                      </a:r>
                      <a:r>
                        <a:rPr lang="es-CO" sz="1200" b="0" i="0" u="none" strike="noStrike">
                          <a:solidFill>
                            <a:srgbClr val="000000"/>
                          </a:solidFill>
                          <a:effectLst/>
                          <a:latin typeface="Futura Std Book" panose="020B0502020204020303" pitchFamily="34" charset="0"/>
                        </a:rPr>
                        <a:t>2020-2025</a:t>
                      </a:r>
                    </a:p>
                  </a:txBody>
                  <a:tcPr marL="10800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r>
                        <a:rPr lang="es-CO" sz="1200" b="0" i="0" u="none" strike="noStrike" kern="1200">
                          <a:solidFill>
                            <a:srgbClr val="000000"/>
                          </a:solidFill>
                          <a:effectLst/>
                          <a:latin typeface="Futura Std Book" panose="020B0502020204020303" pitchFamily="34" charset="0"/>
                          <a:ea typeface="+mn-ea"/>
                          <a:cs typeface="+mn-cs"/>
                        </a:rPr>
                        <a:t>8,6%</a:t>
                      </a:r>
                      <a:endParaRPr lang="es-CO" sz="1200" b="0" i="0" u="none" strike="noStrike" kern="1200" dirty="0">
                        <a:solidFill>
                          <a:srgbClr val="000000"/>
                        </a:solidFill>
                        <a:effectLst/>
                        <a:latin typeface="Futura Std Book" panose="020B0502020204020303" pitchFamily="34" charset="0"/>
                        <a:ea typeface="+mn-ea"/>
                        <a:cs typeface="+mn-cs"/>
                      </a:endParaRPr>
                    </a:p>
                  </a:txBody>
                  <a:tcPr marL="0" marR="0" marT="0"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es-CO"/>
                    </a:p>
                  </a:txBody>
                  <a:tcPr/>
                </a:tc>
                <a:extLst>
                  <a:ext uri="{0D108BD9-81ED-4DB2-BD59-A6C34878D82A}">
                    <a16:rowId xmlns:a16="http://schemas.microsoft.com/office/drawing/2014/main" val="1423188226"/>
                  </a:ext>
                </a:extLst>
              </a:tr>
              <a:tr h="257293">
                <a:tc>
                  <a:txBody>
                    <a:bodyPr/>
                    <a:lstStyle/>
                    <a:p>
                      <a:pPr algn="l" fontAlgn="t"/>
                      <a:r>
                        <a:rPr lang="es-CO" sz="1200" b="1" i="0" u="none" strike="noStrike" dirty="0">
                          <a:solidFill>
                            <a:schemeClr val="tx1"/>
                          </a:solidFill>
                          <a:effectLst/>
                          <a:latin typeface="Futura Std Book" panose="020B0502020204020303" pitchFamily="34" charset="0"/>
                        </a:rPr>
                        <a:t>Diferencia absoluta  PIB PPA en USD </a:t>
                      </a:r>
                      <a:r>
                        <a:rPr lang="es-CO" sz="1200" b="0" i="0" u="none" strike="noStrike" dirty="0">
                          <a:solidFill>
                            <a:srgbClr val="000000"/>
                          </a:solidFill>
                          <a:effectLst/>
                          <a:latin typeface="Futura Std Book" panose="020B0502020204020303" pitchFamily="34" charset="0"/>
                        </a:rPr>
                        <a:t>2020-2025</a:t>
                      </a:r>
                      <a:endParaRPr lang="es-CO" sz="1200" b="0" i="0" u="none" strike="noStrike" dirty="0">
                        <a:solidFill>
                          <a:schemeClr val="tx1"/>
                        </a:solidFill>
                        <a:effectLst/>
                        <a:latin typeface="Futura Std Book" panose="020B0502020204020303" pitchFamily="34" charset="0"/>
                      </a:endParaRPr>
                    </a:p>
                  </a:txBody>
                  <a:tcPr marL="10800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r>
                        <a:rPr lang="es-CO" sz="1200" b="0" i="0" u="none" strike="noStrike" kern="1200">
                          <a:solidFill>
                            <a:srgbClr val="000000"/>
                          </a:solidFill>
                          <a:effectLst/>
                          <a:latin typeface="Futura Std Book" panose="020B0502020204020303" pitchFamily="34" charset="0"/>
                          <a:ea typeface="+mn-ea"/>
                          <a:cs typeface="+mn-cs"/>
                        </a:rPr>
                        <a:t>6,9%</a:t>
                      </a:r>
                      <a:endParaRPr lang="es-CO" sz="1200" b="0" i="0" u="none" strike="noStrike" kern="1200" dirty="0">
                        <a:solidFill>
                          <a:srgbClr val="000000"/>
                        </a:solidFill>
                        <a:effectLst/>
                        <a:latin typeface="Futura Std Book" panose="020B0502020204020303" pitchFamily="34" charset="0"/>
                        <a:ea typeface="+mn-ea"/>
                        <a:cs typeface="+mn-cs"/>
                      </a:endParaRPr>
                    </a:p>
                  </a:txBody>
                  <a:tcPr marL="0" marR="0" marT="0"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s-CO" sz="1200" b="0" i="0" u="none" strike="noStrike" kern="1200">
                          <a:solidFill>
                            <a:srgbClr val="000000"/>
                          </a:solidFill>
                          <a:effectLst/>
                          <a:latin typeface="Futura Std Book" panose="020B0502020204020303" pitchFamily="34" charset="0"/>
                          <a:ea typeface="+mn-ea"/>
                          <a:cs typeface="+mn-cs"/>
                        </a:rPr>
                        <a:t>FMI,WEO abril 2019</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99941705"/>
                  </a:ext>
                </a:extLst>
              </a:tr>
              <a:tr h="382946">
                <a:tc>
                  <a:txBody>
                    <a:bodyPr/>
                    <a:lstStyle/>
                    <a:p>
                      <a:pPr algn="l" fontAlgn="t"/>
                      <a:r>
                        <a:rPr lang="es-CO" sz="1200" b="1" i="0" u="none" strike="noStrike" dirty="0">
                          <a:solidFill>
                            <a:srgbClr val="000000"/>
                          </a:solidFill>
                          <a:effectLst/>
                          <a:latin typeface="Futura Std Book" panose="020B0502020204020303" pitchFamily="34" charset="0"/>
                        </a:rPr>
                        <a:t>Tasa de desempleo </a:t>
                      </a:r>
                      <a:r>
                        <a:rPr lang="es-CO" sz="1200" b="0" i="0" u="none" strike="noStrike" dirty="0">
                          <a:solidFill>
                            <a:srgbClr val="000000"/>
                          </a:solidFill>
                          <a:effectLst/>
                          <a:latin typeface="Futura Std Book" panose="020B0502020204020303" pitchFamily="34" charset="0"/>
                        </a:rPr>
                        <a:t>2020-2025</a:t>
                      </a:r>
                    </a:p>
                  </a:txBody>
                  <a:tcPr marL="10800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r>
                        <a:rPr lang="es-CO" sz="1200" b="0" i="0" u="none" strike="noStrike" kern="1200">
                          <a:solidFill>
                            <a:srgbClr val="000000"/>
                          </a:solidFill>
                          <a:effectLst/>
                          <a:latin typeface="Futura Std Book" panose="020B0502020204020303" pitchFamily="34" charset="0"/>
                          <a:ea typeface="+mn-ea"/>
                          <a:cs typeface="+mn-cs"/>
                        </a:rPr>
                        <a:t>4,7%</a:t>
                      </a:r>
                      <a:endParaRPr lang="es-CO" sz="1200" b="0" i="0" u="none" strike="noStrike" kern="1200" dirty="0">
                        <a:solidFill>
                          <a:srgbClr val="000000"/>
                        </a:solidFill>
                        <a:effectLst/>
                        <a:latin typeface="Futura Std Book" panose="020B0502020204020303" pitchFamily="34" charset="0"/>
                        <a:ea typeface="+mn-ea"/>
                        <a:cs typeface="+mn-cs"/>
                      </a:endParaRPr>
                    </a:p>
                  </a:txBody>
                  <a:tcPr marL="0" marR="0" marT="0"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s-ES" sz="1200" b="0" i="0" u="none" strike="noStrike" kern="1200" dirty="0">
                          <a:solidFill>
                            <a:srgbClr val="000000"/>
                          </a:solidFill>
                          <a:effectLst/>
                          <a:latin typeface="Futura Std Book" panose="020B0502020204020303" pitchFamily="34" charset="0"/>
                          <a:ea typeface="+mn-ea"/>
                          <a:cs typeface="+mn-cs"/>
                        </a:rPr>
                        <a:t>FMI,WEO octubre 2018</a:t>
                      </a:r>
                      <a:br>
                        <a:rPr lang="es-ES" sz="1200" b="0" i="0" u="none" strike="noStrike" kern="1200" dirty="0">
                          <a:solidFill>
                            <a:srgbClr val="000000"/>
                          </a:solidFill>
                          <a:effectLst/>
                          <a:latin typeface="Futura Std Book" panose="020B0502020204020303" pitchFamily="34" charset="0"/>
                          <a:ea typeface="+mn-ea"/>
                          <a:cs typeface="+mn-cs"/>
                        </a:rPr>
                      </a:br>
                      <a:r>
                        <a:rPr lang="es-ES" sz="1200" b="0" i="0" u="none" strike="noStrike" kern="1200" dirty="0">
                          <a:solidFill>
                            <a:srgbClr val="000000"/>
                          </a:solidFill>
                          <a:effectLst/>
                          <a:latin typeface="Futura Std Book" panose="020B0502020204020303" pitchFamily="34" charset="0"/>
                          <a:ea typeface="+mn-ea"/>
                          <a:cs typeface="+mn-cs"/>
                        </a:rPr>
                        <a:t>Banco Mundial</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49821911"/>
                  </a:ext>
                </a:extLst>
              </a:tr>
              <a:tr h="382946">
                <a:tc>
                  <a:txBody>
                    <a:bodyPr/>
                    <a:lstStyle/>
                    <a:p>
                      <a:pPr algn="l" fontAlgn="t"/>
                      <a:r>
                        <a:rPr lang="es-ES" sz="1200" b="1" i="0" u="none" strike="noStrike" dirty="0">
                          <a:solidFill>
                            <a:srgbClr val="000000"/>
                          </a:solidFill>
                          <a:effectLst/>
                          <a:latin typeface="Futura Std Book" panose="020B0502020204020303" pitchFamily="34" charset="0"/>
                        </a:rPr>
                        <a:t>Variación porcentual tipo de cambio </a:t>
                      </a:r>
                      <a:r>
                        <a:rPr lang="es-CO" sz="1200" b="0" i="0" u="none" strike="noStrike" dirty="0">
                          <a:solidFill>
                            <a:srgbClr val="000000"/>
                          </a:solidFill>
                          <a:effectLst/>
                          <a:latin typeface="Futura Std Book" panose="020B0502020204020303" pitchFamily="34" charset="0"/>
                        </a:rPr>
                        <a:t>2020-2023</a:t>
                      </a:r>
                      <a:endParaRPr lang="es-ES" sz="1200" b="0" i="0" u="none" strike="noStrike" dirty="0">
                        <a:solidFill>
                          <a:srgbClr val="000000"/>
                        </a:solidFill>
                        <a:effectLst/>
                        <a:latin typeface="Futura Std Book" panose="020B0502020204020303" pitchFamily="34" charset="0"/>
                      </a:endParaRPr>
                    </a:p>
                  </a:txBody>
                  <a:tcPr marL="10800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b"/>
                      <a:r>
                        <a:rPr lang="es-CO" sz="1200" b="0" i="0" u="none" strike="noStrike" kern="1200">
                          <a:solidFill>
                            <a:srgbClr val="000000"/>
                          </a:solidFill>
                          <a:effectLst/>
                          <a:latin typeface="Futura Std Book" panose="020B0502020204020303" pitchFamily="34" charset="0"/>
                          <a:ea typeface="+mn-ea"/>
                          <a:cs typeface="+mn-cs"/>
                        </a:rPr>
                        <a:t>6,2%</a:t>
                      </a:r>
                      <a:endParaRPr lang="es-CO" sz="1200" b="0" i="0" u="none" strike="noStrike" kern="1200" dirty="0">
                        <a:solidFill>
                          <a:srgbClr val="000000"/>
                        </a:solidFill>
                        <a:effectLst/>
                        <a:latin typeface="Futura Std Book" panose="020B0502020204020303" pitchFamily="34" charset="0"/>
                        <a:ea typeface="+mn-ea"/>
                        <a:cs typeface="+mn-cs"/>
                      </a:endParaRPr>
                    </a:p>
                  </a:txBody>
                  <a:tcPr marL="0" marR="0" marT="0"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s-CO" sz="1200" b="0" i="0" u="none" strike="noStrike" kern="1200" dirty="0">
                          <a:solidFill>
                            <a:srgbClr val="000000"/>
                          </a:solidFill>
                          <a:effectLst/>
                          <a:latin typeface="Futura Std Book" panose="020B0502020204020303" pitchFamily="34" charset="0"/>
                          <a:ea typeface="+mn-ea"/>
                          <a:cs typeface="+mn-cs"/>
                        </a:rPr>
                        <a:t>International </a:t>
                      </a:r>
                      <a:r>
                        <a:rPr lang="es-CO" sz="1200" b="0" i="0" u="none" strike="noStrike" kern="1200" dirty="0" err="1">
                          <a:solidFill>
                            <a:srgbClr val="000000"/>
                          </a:solidFill>
                          <a:effectLst/>
                          <a:latin typeface="Futura Std Book" panose="020B0502020204020303" pitchFamily="34" charset="0"/>
                          <a:ea typeface="+mn-ea"/>
                          <a:cs typeface="+mn-cs"/>
                        </a:rPr>
                        <a:t>Financial</a:t>
                      </a:r>
                      <a:r>
                        <a:rPr lang="es-CO" sz="1200" b="0" i="0" u="none" strike="noStrike" kern="1200" dirty="0">
                          <a:solidFill>
                            <a:srgbClr val="000000"/>
                          </a:solidFill>
                          <a:effectLst/>
                          <a:latin typeface="Futura Std Book" panose="020B0502020204020303" pitchFamily="34" charset="0"/>
                          <a:ea typeface="+mn-ea"/>
                          <a:cs typeface="+mn-cs"/>
                        </a:rPr>
                        <a:t> </a:t>
                      </a:r>
                      <a:r>
                        <a:rPr lang="es-CO" sz="1200" b="0" i="0" u="none" strike="noStrike" kern="1200" dirty="0" err="1">
                          <a:solidFill>
                            <a:srgbClr val="000000"/>
                          </a:solidFill>
                          <a:effectLst/>
                          <a:latin typeface="Futura Std Book" panose="020B0502020204020303" pitchFamily="34" charset="0"/>
                          <a:ea typeface="+mn-ea"/>
                          <a:cs typeface="+mn-cs"/>
                        </a:rPr>
                        <a:t>Statistics</a:t>
                      </a:r>
                      <a:endParaRPr lang="es-CO" sz="1200" b="0" i="0" u="none" strike="noStrike" kern="1200" dirty="0">
                        <a:solidFill>
                          <a:srgbClr val="000000"/>
                        </a:solidFill>
                        <a:effectLst/>
                        <a:latin typeface="Futura Std Book" panose="020B0502020204020303" pitchFamily="34" charset="0"/>
                        <a:ea typeface="+mn-ea"/>
                        <a:cs typeface="+mn-cs"/>
                      </a:endParaRP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5582213"/>
                  </a:ext>
                </a:extLst>
              </a:tr>
              <a:tr h="382946">
                <a:tc>
                  <a:txBody>
                    <a:bodyPr/>
                    <a:lstStyle/>
                    <a:p>
                      <a:pPr algn="l" fontAlgn="t"/>
                      <a:r>
                        <a:rPr lang="es-MX" sz="1200" b="1" i="0" u="none" strike="noStrike" kern="1200" dirty="0">
                          <a:solidFill>
                            <a:srgbClr val="000000"/>
                          </a:solidFill>
                          <a:effectLst/>
                          <a:latin typeface="Futura Std Book" panose="020B0502020204020303" pitchFamily="34" charset="0"/>
                          <a:ea typeface="+mn-ea"/>
                          <a:cs typeface="+mn-cs"/>
                        </a:rPr>
                        <a:t>Sillas en vuelos directos con países de América </a:t>
                      </a:r>
                      <a:r>
                        <a:rPr lang="es-MX" sz="1200" b="0" i="0" u="none" strike="noStrike" kern="1200" dirty="0">
                          <a:solidFill>
                            <a:srgbClr val="000000"/>
                          </a:solidFill>
                          <a:effectLst/>
                          <a:latin typeface="Futura Std Book" panose="020B0502020204020303" pitchFamily="34" charset="0"/>
                          <a:ea typeface="+mn-ea"/>
                          <a:cs typeface="+mn-cs"/>
                        </a:rPr>
                        <a:t>(sin USA y Canadá) 2023*</a:t>
                      </a:r>
                      <a:endParaRPr lang="es-ES" sz="1200" b="0" i="0" u="none" strike="noStrike" kern="1200" dirty="0">
                        <a:solidFill>
                          <a:srgbClr val="000000"/>
                        </a:solidFill>
                        <a:effectLst/>
                        <a:latin typeface="Futura Std Book" panose="020B0502020204020303" pitchFamily="34" charset="0"/>
                        <a:ea typeface="+mn-ea"/>
                        <a:cs typeface="+mn-cs"/>
                      </a:endParaRPr>
                    </a:p>
                  </a:txBody>
                  <a:tcPr marL="10800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algn="ctr" fontAlgn="t"/>
                      <a:r>
                        <a:rPr lang="es-CO" sz="1200" b="0" i="0" u="none" strike="noStrike" kern="1200" dirty="0">
                          <a:solidFill>
                            <a:srgbClr val="000000"/>
                          </a:solidFill>
                          <a:effectLst/>
                          <a:latin typeface="Futura Std Book" panose="020B0502020204020303" pitchFamily="34" charset="0"/>
                          <a:ea typeface="+mn-ea"/>
                          <a:cs typeface="+mn-cs"/>
                        </a:rPr>
                        <a:t>6,6%</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s-CO" sz="1200" b="0" i="0" u="none" strike="noStrike" kern="1200" dirty="0">
                          <a:solidFill>
                            <a:srgbClr val="000000"/>
                          </a:solidFill>
                          <a:effectLst/>
                          <a:latin typeface="Futura Std Book" panose="020B0502020204020303" pitchFamily="34" charset="0"/>
                          <a:ea typeface="+mn-ea"/>
                          <a:cs typeface="+mn-cs"/>
                        </a:rPr>
                        <a:t>OAG</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a16="http://schemas.microsoft.com/office/drawing/2014/main" val="3935963363"/>
                  </a:ext>
                </a:extLst>
              </a:tr>
              <a:tr h="382946">
                <a:tc>
                  <a:txBody>
                    <a:bodyPr/>
                    <a:lstStyle/>
                    <a:p>
                      <a:pPr algn="l" fontAlgn="t"/>
                      <a:r>
                        <a:rPr lang="es-MX" sz="1200" b="1" i="0" u="none" strike="noStrike" kern="1200" dirty="0">
                          <a:solidFill>
                            <a:srgbClr val="000000"/>
                          </a:solidFill>
                          <a:effectLst/>
                          <a:latin typeface="Futura Std Book" panose="020B0502020204020303" pitchFamily="34" charset="0"/>
                          <a:ea typeface="+mn-ea"/>
                          <a:cs typeface="+mn-cs"/>
                        </a:rPr>
                        <a:t>Búsqueda aérea hacia México, Costa Rica, Perú y Chile 2023*</a:t>
                      </a:r>
                      <a:endParaRPr lang="es-ES" sz="1200" b="1" i="0" u="none" strike="noStrike" kern="1200" dirty="0">
                        <a:solidFill>
                          <a:srgbClr val="000000"/>
                        </a:solidFill>
                        <a:effectLst/>
                        <a:latin typeface="Futura Std Book" panose="020B0502020204020303" pitchFamily="34" charset="0"/>
                        <a:ea typeface="+mn-ea"/>
                        <a:cs typeface="+mn-cs"/>
                      </a:endParaRPr>
                    </a:p>
                  </a:txBody>
                  <a:tcPr marL="10800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algn="ctr" fontAlgn="t"/>
                      <a:r>
                        <a:rPr lang="es-CO" sz="1200" b="0" i="0" u="none" strike="noStrike" kern="1200">
                          <a:solidFill>
                            <a:srgbClr val="000000"/>
                          </a:solidFill>
                          <a:effectLst/>
                          <a:latin typeface="Futura Std Book" panose="020B0502020204020303" pitchFamily="34" charset="0"/>
                          <a:ea typeface="+mn-ea"/>
                          <a:cs typeface="+mn-cs"/>
                        </a:rPr>
                        <a:t>6,8%</a:t>
                      </a:r>
                      <a:endParaRPr lang="es-CO" sz="1200" b="0" i="0" u="none" strike="noStrike" kern="1200" dirty="0">
                        <a:solidFill>
                          <a:srgbClr val="000000"/>
                        </a:solidFill>
                        <a:effectLst/>
                        <a:latin typeface="Futura Std Book" panose="020B0502020204020303" pitchFamily="34" charset="0"/>
                        <a:ea typeface="+mn-ea"/>
                        <a:cs typeface="+mn-cs"/>
                      </a:endParaRP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s-MX" sz="1200" b="0" i="0" u="none" strike="noStrike" kern="1200" dirty="0" err="1">
                          <a:solidFill>
                            <a:srgbClr val="000000"/>
                          </a:solidFill>
                          <a:effectLst/>
                          <a:latin typeface="Futura Std Book" panose="020B0502020204020303" pitchFamily="34" charset="0"/>
                          <a:ea typeface="+mn-ea"/>
                          <a:cs typeface="+mn-cs"/>
                        </a:rPr>
                        <a:t>Forwardkeys</a:t>
                      </a:r>
                      <a:endParaRPr lang="es-CO" sz="1200" b="0" i="0" u="none" strike="noStrike" kern="1200" dirty="0">
                        <a:solidFill>
                          <a:srgbClr val="000000"/>
                        </a:solidFill>
                        <a:effectLst/>
                        <a:latin typeface="Futura Std Book" panose="020B0502020204020303" pitchFamily="34" charset="0"/>
                        <a:ea typeface="+mn-ea"/>
                        <a:cs typeface="+mn-cs"/>
                      </a:endParaRP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lumMod val="75000"/>
                      </a:schemeClr>
                    </a:solidFill>
                  </a:tcPr>
                </a:tc>
                <a:extLst>
                  <a:ext uri="{0D108BD9-81ED-4DB2-BD59-A6C34878D82A}">
                    <a16:rowId xmlns:a16="http://schemas.microsoft.com/office/drawing/2014/main" val="647796583"/>
                  </a:ext>
                </a:extLst>
              </a:tr>
            </a:tbl>
          </a:graphicData>
        </a:graphic>
      </p:graphicFrame>
      <p:graphicFrame>
        <p:nvGraphicFramePr>
          <p:cNvPr id="7" name="Tabla 6">
            <a:extLst>
              <a:ext uri="{FF2B5EF4-FFF2-40B4-BE49-F238E27FC236}">
                <a16:creationId xmlns:a16="http://schemas.microsoft.com/office/drawing/2014/main" id="{77A02C20-D9E6-96F9-A713-5688CD1271C7}"/>
              </a:ext>
            </a:extLst>
          </p:cNvPr>
          <p:cNvGraphicFramePr>
            <a:graphicFrameLocks noGrp="1"/>
          </p:cNvGraphicFramePr>
          <p:nvPr/>
        </p:nvGraphicFramePr>
        <p:xfrm>
          <a:off x="7086600" y="2336801"/>
          <a:ext cx="4788325" cy="3897267"/>
        </p:xfrm>
        <a:graphic>
          <a:graphicData uri="http://schemas.openxmlformats.org/drawingml/2006/table">
            <a:tbl>
              <a:tblPr firstRow="1" bandRow="1"/>
              <a:tblGrid>
                <a:gridCol w="2767527">
                  <a:extLst>
                    <a:ext uri="{9D8B030D-6E8A-4147-A177-3AD203B41FA5}">
                      <a16:colId xmlns:a16="http://schemas.microsoft.com/office/drawing/2014/main" val="4154759254"/>
                    </a:ext>
                  </a:extLst>
                </a:gridCol>
                <a:gridCol w="767127">
                  <a:extLst>
                    <a:ext uri="{9D8B030D-6E8A-4147-A177-3AD203B41FA5}">
                      <a16:colId xmlns:a16="http://schemas.microsoft.com/office/drawing/2014/main" val="1573192647"/>
                    </a:ext>
                  </a:extLst>
                </a:gridCol>
                <a:gridCol w="1253671">
                  <a:extLst>
                    <a:ext uri="{9D8B030D-6E8A-4147-A177-3AD203B41FA5}">
                      <a16:colId xmlns:a16="http://schemas.microsoft.com/office/drawing/2014/main" val="1733788097"/>
                    </a:ext>
                  </a:extLst>
                </a:gridCol>
              </a:tblGrid>
              <a:tr h="499127">
                <a:tc>
                  <a:txBody>
                    <a:bodyPr/>
                    <a:lstStyle/>
                    <a:p>
                      <a:pPr algn="ctr" rtl="0" fontAlgn="ctr"/>
                      <a:r>
                        <a:rPr lang="es-CO" sz="1200" b="1" i="0" u="none" strike="noStrike" dirty="0">
                          <a:solidFill>
                            <a:schemeClr val="bg1"/>
                          </a:solidFill>
                          <a:effectLst/>
                          <a:latin typeface="Futura Std Book" panose="020B0502020204020303" pitchFamily="34" charset="0"/>
                        </a:rPr>
                        <a:t>Variables oferta </a:t>
                      </a:r>
                    </a:p>
                    <a:p>
                      <a:pPr algn="ctr" rtl="0" fontAlgn="ctr"/>
                      <a:r>
                        <a:rPr lang="es-CO" sz="1200" b="1" i="0" u="none" strike="noStrike" dirty="0">
                          <a:solidFill>
                            <a:schemeClr val="bg1"/>
                          </a:solidFill>
                          <a:effectLst/>
                          <a:latin typeface="Futura Std Book" panose="020B0502020204020303" pitchFamily="34" charset="0"/>
                        </a:rPr>
                        <a:t>(EJE X)</a:t>
                      </a:r>
                    </a:p>
                  </a:txBody>
                  <a:tcPr marL="144000" marR="10160" marT="10160" marB="0" anchor="ctr">
                    <a:lnL w="12700"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09D"/>
                    </a:solidFill>
                  </a:tcPr>
                </a:tc>
                <a:tc>
                  <a:txBody>
                    <a:bodyPr/>
                    <a:lstStyle/>
                    <a:p>
                      <a:pPr algn="ctr" rtl="0" fontAlgn="ctr"/>
                      <a:r>
                        <a:rPr lang="es-CO" sz="1200" b="1" i="0" u="none" strike="noStrike">
                          <a:solidFill>
                            <a:schemeClr val="bg1"/>
                          </a:solidFill>
                          <a:effectLst/>
                          <a:latin typeface="Futura Std Book" panose="020B0502020204020303" pitchFamily="34" charset="0"/>
                        </a:rPr>
                        <a:t>Peso</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09D"/>
                    </a:solidFill>
                  </a:tcPr>
                </a:tc>
                <a:tc>
                  <a:txBody>
                    <a:bodyPr/>
                    <a:lstStyle/>
                    <a:p>
                      <a:pPr algn="ctr" rtl="0" fontAlgn="ctr"/>
                      <a:r>
                        <a:rPr lang="es-CO" sz="1200" b="1" i="0" u="none" strike="noStrike">
                          <a:solidFill>
                            <a:schemeClr val="bg1"/>
                          </a:solidFill>
                          <a:effectLst/>
                          <a:latin typeface="Futura Std Book" panose="020B0502020204020303" pitchFamily="34" charset="0"/>
                        </a:rPr>
                        <a:t>Fuente</a:t>
                      </a:r>
                    </a:p>
                  </a:txBody>
                  <a:tcPr marL="10160" marR="10160" marT="10160" marB="0" anchor="ctr">
                    <a:lnL w="31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09D"/>
                    </a:solidFill>
                  </a:tcPr>
                </a:tc>
                <a:extLst>
                  <a:ext uri="{0D108BD9-81ED-4DB2-BD59-A6C34878D82A}">
                    <a16:rowId xmlns:a16="http://schemas.microsoft.com/office/drawing/2014/main" val="631188549"/>
                  </a:ext>
                </a:extLst>
              </a:tr>
              <a:tr h="618396">
                <a:tc>
                  <a:txBody>
                    <a:bodyPr/>
                    <a:lstStyle/>
                    <a:p>
                      <a:pPr algn="l" fontAlgn="t"/>
                      <a:r>
                        <a:rPr lang="es-CO" sz="1200" b="0" i="0" u="none" strike="noStrike" dirty="0">
                          <a:solidFill>
                            <a:srgbClr val="002060"/>
                          </a:solidFill>
                          <a:effectLst/>
                          <a:latin typeface="Futura Std Book" panose="020B0502020204020303" pitchFamily="34" charset="0"/>
                        </a:rPr>
                        <a:t>Llegada de extranjeros no residentes </a:t>
                      </a:r>
                      <a:br>
                        <a:rPr lang="es-CO" sz="1200" b="0" i="0" u="none" strike="noStrike" dirty="0">
                          <a:solidFill>
                            <a:srgbClr val="002060"/>
                          </a:solidFill>
                          <a:effectLst/>
                          <a:latin typeface="Futura Std Book" panose="020B0502020204020303" pitchFamily="34" charset="0"/>
                        </a:rPr>
                      </a:br>
                      <a:r>
                        <a:rPr lang="es-CO" sz="1200" b="0" i="0" u="none" strike="noStrike" dirty="0">
                          <a:solidFill>
                            <a:srgbClr val="002060"/>
                          </a:solidFill>
                          <a:effectLst/>
                          <a:latin typeface="Futura Std Book" panose="020B0502020204020303" pitchFamily="34" charset="0"/>
                        </a:rPr>
                        <a:t>a Colombia 2020-2024 (abril)</a:t>
                      </a:r>
                    </a:p>
                  </a:txBody>
                  <a:tcPr marL="144000" marR="10160" marT="10160" marB="0" anchor="ctr">
                    <a:lnL w="12700" cap="flat" cmpd="sng" algn="ctr">
                      <a:noFill/>
                      <a:prstDash val="dashDot"/>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s-CO" sz="1200" b="0" i="0" u="none" strike="noStrike" kern="1200">
                          <a:solidFill>
                            <a:srgbClr val="002060"/>
                          </a:solidFill>
                          <a:effectLst/>
                          <a:latin typeface="Futura Std Book" panose="020B0502020204020303" pitchFamily="34" charset="0"/>
                          <a:ea typeface="+mn-ea"/>
                          <a:cs typeface="+mn-cs"/>
                        </a:rPr>
                        <a:t>19,8%</a:t>
                      </a:r>
                      <a:endParaRPr lang="es-CO" sz="1200" b="0" i="0" u="none" strike="noStrike" kern="1200" dirty="0">
                        <a:solidFill>
                          <a:srgbClr val="002060"/>
                        </a:solidFill>
                        <a:effectLst/>
                        <a:latin typeface="Futura Std Book" panose="020B0502020204020303" pitchFamily="34" charset="0"/>
                        <a:ea typeface="+mn-ea"/>
                        <a:cs typeface="+mn-cs"/>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s-CO" sz="1200" b="0" i="0" u="none" strike="noStrike">
                          <a:solidFill>
                            <a:srgbClr val="002060"/>
                          </a:solidFill>
                          <a:effectLst/>
                          <a:latin typeface="Futura Std Book" panose="020B0502020204020303" pitchFamily="34" charset="0"/>
                        </a:rPr>
                        <a:t>Migración Colombia</a:t>
                      </a:r>
                    </a:p>
                  </a:txBody>
                  <a:tcPr marL="10160" marR="10160" marT="10160" marB="0" anchor="ctr">
                    <a:lnL w="3175" cap="flat" cmpd="sng" algn="ctr">
                      <a:solidFill>
                        <a:schemeClr val="tx1"/>
                      </a:solidFill>
                      <a:prstDash val="solid"/>
                      <a:round/>
                      <a:headEnd type="none" w="med" len="med"/>
                      <a:tailEnd type="none" w="med" len="med"/>
                    </a:lnL>
                    <a:lnR w="12700" cap="flat" cmpd="sng" algn="ctr">
                      <a:noFill/>
                      <a:prstDash val="dashDot"/>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51350732"/>
                  </a:ext>
                </a:extLst>
              </a:tr>
              <a:tr h="618396">
                <a:tc>
                  <a:txBody>
                    <a:bodyPr/>
                    <a:lstStyle/>
                    <a:p>
                      <a:pPr algn="l" fontAlgn="t"/>
                      <a:r>
                        <a:rPr lang="es-ES" sz="1200" b="0" i="0" u="none" strike="noStrike">
                          <a:solidFill>
                            <a:srgbClr val="002060"/>
                          </a:solidFill>
                          <a:effectLst/>
                          <a:latin typeface="Futura Std Book" panose="020B0502020204020303" pitchFamily="34" charset="0"/>
                        </a:rPr>
                        <a:t>Variación absoluta llegada de extranjeros no residentes a Colombia </a:t>
                      </a:r>
                      <a:r>
                        <a:rPr lang="es-CO" sz="1200" b="0" i="0" u="none" strike="noStrike">
                          <a:solidFill>
                            <a:srgbClr val="002060"/>
                          </a:solidFill>
                          <a:effectLst/>
                          <a:latin typeface="Futura Std Book" panose="020B0502020204020303" pitchFamily="34" charset="0"/>
                        </a:rPr>
                        <a:t>2020-2024 (abril)</a:t>
                      </a:r>
                      <a:endParaRPr lang="es-ES" sz="1200" b="0" i="0" u="none" strike="noStrike">
                        <a:solidFill>
                          <a:srgbClr val="002060"/>
                        </a:solidFill>
                        <a:effectLst/>
                        <a:latin typeface="Futura Std Book" panose="020B0502020204020303" pitchFamily="34" charset="0"/>
                      </a:endParaRPr>
                    </a:p>
                  </a:txBody>
                  <a:tcPr marL="144000" marR="10160" marT="10160" marB="0" anchor="ctr">
                    <a:lnL w="12700" cap="flat" cmpd="sng" algn="ctr">
                      <a:noFill/>
                      <a:prstDash val="dashDot"/>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BE0B"/>
                    </a:solidFill>
                  </a:tcPr>
                </a:tc>
                <a:tc>
                  <a:txBody>
                    <a:bodyPr/>
                    <a:lstStyle/>
                    <a:p>
                      <a:pPr algn="ctr" fontAlgn="b"/>
                      <a:r>
                        <a:rPr lang="es-CO" sz="1200" b="0" i="0" u="none" strike="noStrike" kern="1200">
                          <a:solidFill>
                            <a:srgbClr val="002060"/>
                          </a:solidFill>
                          <a:effectLst/>
                          <a:latin typeface="Futura Std Book" panose="020B0502020204020303" pitchFamily="34" charset="0"/>
                          <a:ea typeface="+mn-ea"/>
                          <a:cs typeface="+mn-cs"/>
                        </a:rPr>
                        <a:t>15,6%</a:t>
                      </a:r>
                      <a:endParaRPr lang="es-CO" sz="1200" b="0" i="0" u="none" strike="noStrike" kern="1200" dirty="0">
                        <a:solidFill>
                          <a:srgbClr val="002060"/>
                        </a:solidFill>
                        <a:effectLst/>
                        <a:latin typeface="Futura Std Book" panose="020B0502020204020303" pitchFamily="34" charset="0"/>
                        <a:ea typeface="+mn-ea"/>
                        <a:cs typeface="+mn-cs"/>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BE0B"/>
                    </a:solidFill>
                  </a:tcPr>
                </a:tc>
                <a:tc>
                  <a:txBody>
                    <a:bodyPr/>
                    <a:lstStyle/>
                    <a:p>
                      <a:pPr algn="ctr" fontAlgn="t"/>
                      <a:r>
                        <a:rPr lang="es-CO" sz="1200" b="0" i="0" u="none" strike="noStrike">
                          <a:solidFill>
                            <a:srgbClr val="002060"/>
                          </a:solidFill>
                          <a:effectLst/>
                          <a:latin typeface="Futura Std Book" panose="020B0502020204020303" pitchFamily="34" charset="0"/>
                        </a:rPr>
                        <a:t>Migración Colombia</a:t>
                      </a:r>
                    </a:p>
                  </a:txBody>
                  <a:tcPr marL="10160" marR="10160" marT="10160" marB="0" anchor="ctr">
                    <a:lnL w="3175" cap="flat" cmpd="sng" algn="ctr">
                      <a:solidFill>
                        <a:schemeClr val="tx1"/>
                      </a:solidFill>
                      <a:prstDash val="solid"/>
                      <a:round/>
                      <a:headEnd type="none" w="med" len="med"/>
                      <a:tailEnd type="none" w="med" len="med"/>
                    </a:lnL>
                    <a:lnR w="12700" cap="flat" cmpd="sng" algn="ctr">
                      <a:noFill/>
                      <a:prstDash val="dashDot"/>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BE0B"/>
                    </a:solidFill>
                  </a:tcPr>
                </a:tc>
                <a:extLst>
                  <a:ext uri="{0D108BD9-81ED-4DB2-BD59-A6C34878D82A}">
                    <a16:rowId xmlns:a16="http://schemas.microsoft.com/office/drawing/2014/main" val="3056471836"/>
                  </a:ext>
                </a:extLst>
              </a:tr>
              <a:tr h="361026">
                <a:tc>
                  <a:txBody>
                    <a:bodyPr/>
                    <a:lstStyle/>
                    <a:p>
                      <a:pPr algn="l" fontAlgn="t"/>
                      <a:r>
                        <a:rPr lang="es-CO" sz="1200" b="0" i="0" u="none" strike="noStrike" dirty="0">
                          <a:solidFill>
                            <a:srgbClr val="002060"/>
                          </a:solidFill>
                          <a:effectLst/>
                          <a:latin typeface="Futura Std Book" panose="020B0502020204020303" pitchFamily="34" charset="0"/>
                        </a:rPr>
                        <a:t>Número de sillas en vuelos directos con Colombia 2020-2023</a:t>
                      </a:r>
                    </a:p>
                  </a:txBody>
                  <a:tcPr marL="144000" marR="10160" marT="10160" marB="0" anchor="ctr">
                    <a:lnL w="12700" cap="flat" cmpd="sng" algn="ctr">
                      <a:noFill/>
                      <a:prstDash val="dashDot"/>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s-CO" sz="1200" b="0" i="0" u="none" strike="noStrike" kern="1200">
                          <a:solidFill>
                            <a:srgbClr val="002060"/>
                          </a:solidFill>
                          <a:effectLst/>
                          <a:latin typeface="Futura Std Book" panose="020B0502020204020303" pitchFamily="34" charset="0"/>
                          <a:ea typeface="+mn-ea"/>
                          <a:cs typeface="+mn-cs"/>
                        </a:rPr>
                        <a:t>8,1%</a:t>
                      </a:r>
                      <a:endParaRPr lang="es-CO" sz="1200" b="0" i="0" u="none" strike="noStrike" kern="1200" dirty="0">
                        <a:solidFill>
                          <a:srgbClr val="002060"/>
                        </a:solidFill>
                        <a:effectLst/>
                        <a:latin typeface="Futura Std Book" panose="020B0502020204020303" pitchFamily="34" charset="0"/>
                        <a:ea typeface="+mn-ea"/>
                        <a:cs typeface="+mn-cs"/>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s-CO" sz="1200" b="0" i="0" u="none" strike="noStrike" dirty="0">
                          <a:solidFill>
                            <a:srgbClr val="002060"/>
                          </a:solidFill>
                          <a:effectLst/>
                          <a:latin typeface="Futura Std Book" panose="020B0502020204020303" pitchFamily="34" charset="0"/>
                        </a:rPr>
                        <a:t>OAG</a:t>
                      </a:r>
                    </a:p>
                  </a:txBody>
                  <a:tcPr marL="10160" marR="10160" marT="10160" marB="0" anchor="ctr">
                    <a:lnL w="3175" cap="flat" cmpd="sng" algn="ctr">
                      <a:solidFill>
                        <a:schemeClr val="tx1"/>
                      </a:solidFill>
                      <a:prstDash val="solid"/>
                      <a:round/>
                      <a:headEnd type="none" w="med" len="med"/>
                      <a:tailEnd type="none" w="med" len="med"/>
                    </a:lnL>
                    <a:lnR w="12700" cap="flat" cmpd="sng" algn="ctr">
                      <a:noFill/>
                      <a:prstDash val="dashDot"/>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86540022"/>
                  </a:ext>
                </a:extLst>
              </a:tr>
              <a:tr h="539606">
                <a:tc>
                  <a:txBody>
                    <a:bodyPr/>
                    <a:lstStyle/>
                    <a:p>
                      <a:pPr algn="l" fontAlgn="t"/>
                      <a:r>
                        <a:rPr lang="es-CO" sz="1200" b="0" i="0" u="none" strike="noStrike">
                          <a:solidFill>
                            <a:srgbClr val="002060"/>
                          </a:solidFill>
                          <a:effectLst/>
                          <a:latin typeface="Futura Std Book" panose="020B0502020204020303" pitchFamily="34" charset="0"/>
                        </a:rPr>
                        <a:t>Horas de vuelo</a:t>
                      </a:r>
                    </a:p>
                  </a:txBody>
                  <a:tcPr marL="144000" marR="10160" marT="10160" marB="0" anchor="ctr">
                    <a:lnL w="12700" cap="flat" cmpd="sng" algn="ctr">
                      <a:noFill/>
                      <a:prstDash val="dashDot"/>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BE0B"/>
                    </a:solidFill>
                  </a:tcPr>
                </a:tc>
                <a:tc>
                  <a:txBody>
                    <a:bodyPr/>
                    <a:lstStyle/>
                    <a:p>
                      <a:pPr algn="ctr" fontAlgn="b"/>
                      <a:r>
                        <a:rPr lang="es-CO" sz="1200" b="0" i="0" u="none" strike="noStrike" kern="1200">
                          <a:solidFill>
                            <a:srgbClr val="002060"/>
                          </a:solidFill>
                          <a:effectLst/>
                          <a:latin typeface="Futura Std Book" panose="020B0502020204020303" pitchFamily="34" charset="0"/>
                          <a:ea typeface="+mn-ea"/>
                          <a:cs typeface="+mn-cs"/>
                        </a:rPr>
                        <a:t>5,2%</a:t>
                      </a:r>
                      <a:endParaRPr lang="es-CO" sz="1200" b="0" i="0" u="none" strike="noStrike" kern="1200" dirty="0">
                        <a:solidFill>
                          <a:srgbClr val="002060"/>
                        </a:solidFill>
                        <a:effectLst/>
                        <a:latin typeface="Futura Std Book" panose="020B0502020204020303" pitchFamily="34" charset="0"/>
                        <a:ea typeface="+mn-ea"/>
                        <a:cs typeface="+mn-cs"/>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BE0B"/>
                    </a:solidFill>
                  </a:tcPr>
                </a:tc>
                <a:tc>
                  <a:txBody>
                    <a:bodyPr/>
                    <a:lstStyle/>
                    <a:p>
                      <a:pPr algn="ctr" fontAlgn="t"/>
                      <a:r>
                        <a:rPr lang="es-CO" sz="1200" b="0" i="0" u="none" strike="noStrike">
                          <a:solidFill>
                            <a:srgbClr val="002060"/>
                          </a:solidFill>
                          <a:effectLst/>
                          <a:latin typeface="Futura Std Book" panose="020B0502020204020303" pitchFamily="34" charset="0"/>
                        </a:rPr>
                        <a:t>Google Flights</a:t>
                      </a:r>
                    </a:p>
                  </a:txBody>
                  <a:tcPr marL="10160" marR="10160" marT="10160" marB="0" anchor="ctr">
                    <a:lnL w="3175" cap="flat" cmpd="sng" algn="ctr">
                      <a:solidFill>
                        <a:schemeClr val="tx1"/>
                      </a:solidFill>
                      <a:prstDash val="solid"/>
                      <a:round/>
                      <a:headEnd type="none" w="med" len="med"/>
                      <a:tailEnd type="none" w="med" len="med"/>
                    </a:lnL>
                    <a:lnR w="12700" cap="flat" cmpd="sng" algn="ctr">
                      <a:noFill/>
                      <a:prstDash val="dashDot"/>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BE0B"/>
                    </a:solidFill>
                  </a:tcPr>
                </a:tc>
                <a:extLst>
                  <a:ext uri="{0D108BD9-81ED-4DB2-BD59-A6C34878D82A}">
                    <a16:rowId xmlns:a16="http://schemas.microsoft.com/office/drawing/2014/main" val="1792864682"/>
                  </a:ext>
                </a:extLst>
              </a:tr>
              <a:tr h="415274">
                <a:tc>
                  <a:txBody>
                    <a:bodyPr/>
                    <a:lstStyle/>
                    <a:p>
                      <a:pPr algn="l" fontAlgn="t"/>
                      <a:r>
                        <a:rPr lang="es-ES" sz="1200" b="0" i="0" u="none" strike="noStrike" dirty="0">
                          <a:solidFill>
                            <a:srgbClr val="002060"/>
                          </a:solidFill>
                          <a:effectLst/>
                          <a:latin typeface="Futura Std Book" panose="020B0502020204020303" pitchFamily="34" charset="0"/>
                        </a:rPr>
                        <a:t>Gasto en Colombia (tarjeta Visa) </a:t>
                      </a:r>
                      <a:br>
                        <a:rPr lang="es-ES" sz="1200" b="0" i="0" u="none" strike="noStrike" dirty="0">
                          <a:solidFill>
                            <a:srgbClr val="002060"/>
                          </a:solidFill>
                          <a:effectLst/>
                          <a:latin typeface="Futura Std Book" panose="020B0502020204020303" pitchFamily="34" charset="0"/>
                        </a:rPr>
                      </a:br>
                      <a:r>
                        <a:rPr lang="es-ES" sz="1200" b="0" i="0" u="none" strike="noStrike" dirty="0">
                          <a:solidFill>
                            <a:srgbClr val="002060"/>
                          </a:solidFill>
                          <a:effectLst/>
                          <a:latin typeface="Futura Std Book" panose="020B0502020204020303" pitchFamily="34" charset="0"/>
                        </a:rPr>
                        <a:t>2023-2024 (mayo)</a:t>
                      </a:r>
                    </a:p>
                  </a:txBody>
                  <a:tcPr marL="144000" marR="10160" marT="10160" marB="0" anchor="ctr">
                    <a:lnL w="12700" cap="flat" cmpd="sng" algn="ctr">
                      <a:noFill/>
                      <a:prstDash val="dashDot"/>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s-CO" sz="1200" b="0" i="0" u="none" strike="noStrike" kern="1200">
                          <a:solidFill>
                            <a:srgbClr val="002060"/>
                          </a:solidFill>
                          <a:effectLst/>
                          <a:latin typeface="Futura Std Book" panose="020B0502020204020303" pitchFamily="34" charset="0"/>
                          <a:ea typeface="+mn-ea"/>
                          <a:cs typeface="+mn-cs"/>
                        </a:rPr>
                        <a:t>27,0%</a:t>
                      </a:r>
                      <a:endParaRPr lang="es-CO" sz="1200" b="0" i="0" u="none" strike="noStrike" kern="1200" dirty="0">
                        <a:solidFill>
                          <a:srgbClr val="002060"/>
                        </a:solidFill>
                        <a:effectLst/>
                        <a:latin typeface="Futura Std Book" panose="020B0502020204020303" pitchFamily="34" charset="0"/>
                        <a:ea typeface="+mn-ea"/>
                        <a:cs typeface="+mn-cs"/>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s-CO" sz="1200" b="0" i="0" u="none" strike="noStrike">
                          <a:solidFill>
                            <a:srgbClr val="002060"/>
                          </a:solidFill>
                          <a:effectLst/>
                          <a:latin typeface="Futura Std Book" panose="020B0502020204020303" pitchFamily="34" charset="0"/>
                        </a:rPr>
                        <a:t>AnalitiCo</a:t>
                      </a:r>
                    </a:p>
                  </a:txBody>
                  <a:tcPr marL="10160" marR="10160" marT="10160" marB="0" anchor="ctr">
                    <a:lnL w="3175" cap="flat" cmpd="sng" algn="ctr">
                      <a:solidFill>
                        <a:schemeClr val="tx1"/>
                      </a:solidFill>
                      <a:prstDash val="solid"/>
                      <a:round/>
                      <a:headEnd type="none" w="med" len="med"/>
                      <a:tailEnd type="none" w="med" len="med"/>
                    </a:lnL>
                    <a:lnR w="12700" cap="flat" cmpd="sng" algn="ctr">
                      <a:noFill/>
                      <a:prstDash val="dashDot"/>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92338309"/>
                  </a:ext>
                </a:extLst>
              </a:tr>
              <a:tr h="415274">
                <a:tc>
                  <a:txBody>
                    <a:bodyPr/>
                    <a:lstStyle/>
                    <a:p>
                      <a:pPr algn="l" fontAlgn="t"/>
                      <a:r>
                        <a:rPr lang="es-ES" sz="1200" b="0" i="0" u="none" strike="noStrike" dirty="0">
                          <a:solidFill>
                            <a:srgbClr val="002060"/>
                          </a:solidFill>
                          <a:effectLst/>
                          <a:latin typeface="Futura Std Book" panose="020B0502020204020303" pitchFamily="34" charset="0"/>
                        </a:rPr>
                        <a:t>Reservas aéreas (2020-2024 abril)</a:t>
                      </a:r>
                    </a:p>
                  </a:txBody>
                  <a:tcPr marL="144000" marR="10160" marT="10160" marB="0" anchor="ctr">
                    <a:lnL w="12700" cap="flat" cmpd="sng" algn="ctr">
                      <a:noFill/>
                      <a:prstDash val="dashDot"/>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BE0B"/>
                    </a:solidFill>
                  </a:tcPr>
                </a:tc>
                <a:tc>
                  <a:txBody>
                    <a:bodyPr/>
                    <a:lstStyle/>
                    <a:p>
                      <a:pPr algn="ctr" fontAlgn="b"/>
                      <a:r>
                        <a:rPr lang="es-CO" sz="1200" b="0" i="0" u="none" strike="noStrike" kern="1200">
                          <a:solidFill>
                            <a:srgbClr val="002060"/>
                          </a:solidFill>
                          <a:effectLst/>
                          <a:latin typeface="Futura Std Book" panose="020B0502020204020303" pitchFamily="34" charset="0"/>
                          <a:ea typeface="+mn-ea"/>
                          <a:cs typeface="+mn-cs"/>
                        </a:rPr>
                        <a:t>16,5%</a:t>
                      </a:r>
                      <a:endParaRPr lang="es-CO" sz="1200" b="0" i="0" u="none" strike="noStrike" kern="1200" dirty="0">
                        <a:solidFill>
                          <a:srgbClr val="002060"/>
                        </a:solidFill>
                        <a:effectLst/>
                        <a:latin typeface="Futura Std Book" panose="020B0502020204020303" pitchFamily="34" charset="0"/>
                        <a:ea typeface="+mn-ea"/>
                        <a:cs typeface="+mn-cs"/>
                      </a:endParaRP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BE0B"/>
                    </a:solidFill>
                  </a:tcPr>
                </a:tc>
                <a:tc rowSpan="2">
                  <a:txBody>
                    <a:bodyPr/>
                    <a:lstStyle/>
                    <a:p>
                      <a:pPr algn="ctr" fontAlgn="t"/>
                      <a:r>
                        <a:rPr lang="es-MX" sz="1200" b="0" i="0" u="none" strike="noStrike" dirty="0" err="1">
                          <a:solidFill>
                            <a:srgbClr val="002060"/>
                          </a:solidFill>
                          <a:effectLst/>
                          <a:latin typeface="Futura Std Book" panose="020B0502020204020303" pitchFamily="34" charset="0"/>
                        </a:rPr>
                        <a:t>Forwardkeys</a:t>
                      </a:r>
                      <a:endParaRPr lang="es-CO" sz="1200" b="0" i="0" u="none" strike="noStrike" dirty="0">
                        <a:solidFill>
                          <a:srgbClr val="002060"/>
                        </a:solidFill>
                        <a:effectLst/>
                        <a:latin typeface="Futura Std Book" panose="020B0502020204020303" pitchFamily="34" charset="0"/>
                      </a:endParaRPr>
                    </a:p>
                  </a:txBody>
                  <a:tcPr marL="10160" marR="10160" marT="10160" marB="0" anchor="ctr">
                    <a:lnL w="3175" cap="flat" cmpd="sng" algn="ctr">
                      <a:solidFill>
                        <a:schemeClr val="tx1"/>
                      </a:solidFill>
                      <a:prstDash val="solid"/>
                      <a:round/>
                      <a:headEnd type="none" w="med" len="med"/>
                      <a:tailEnd type="none" w="med" len="med"/>
                    </a:lnL>
                    <a:lnR w="12700" cap="flat" cmpd="sng" algn="ctr">
                      <a:noFill/>
                      <a:prstDash val="dashDot"/>
                      <a:round/>
                      <a:headEnd type="none" w="med" len="med"/>
                      <a:tailEnd type="none" w="med" len="med"/>
                    </a:lnR>
                    <a:lnT w="3175" cap="flat" cmpd="sng" algn="ctr">
                      <a:solidFill>
                        <a:schemeClr val="tx1"/>
                      </a:solidFill>
                      <a:prstDash val="solid"/>
                      <a:round/>
                      <a:headEnd type="none" w="med" len="med"/>
                      <a:tailEnd type="none" w="med" len="med"/>
                    </a:lnT>
                    <a:lnB w="12700" cap="flat" cmpd="sng" algn="ctr">
                      <a:noFill/>
                      <a:prstDash val="dashDot"/>
                      <a:round/>
                      <a:headEnd type="none" w="med" len="med"/>
                      <a:tailEnd type="none" w="med" len="med"/>
                    </a:lnB>
                    <a:lnTlToBr w="12700" cmpd="sng">
                      <a:noFill/>
                      <a:prstDash val="solid"/>
                    </a:lnTlToBr>
                    <a:lnBlToTr w="12700" cmpd="sng">
                      <a:noFill/>
                      <a:prstDash val="solid"/>
                    </a:lnBlToTr>
                    <a:solidFill>
                      <a:srgbClr val="FFBE0B"/>
                    </a:solidFill>
                  </a:tcPr>
                </a:tc>
                <a:extLst>
                  <a:ext uri="{0D108BD9-81ED-4DB2-BD59-A6C34878D82A}">
                    <a16:rowId xmlns:a16="http://schemas.microsoft.com/office/drawing/2014/main" val="2396742863"/>
                  </a:ext>
                </a:extLst>
              </a:tr>
              <a:tr h="415274">
                <a:tc>
                  <a:txBody>
                    <a:bodyPr/>
                    <a:lstStyle/>
                    <a:p>
                      <a:pPr algn="l" fontAlgn="t"/>
                      <a:r>
                        <a:rPr lang="es-ES" sz="1200" b="0" i="0" u="none" strike="noStrike" dirty="0">
                          <a:solidFill>
                            <a:srgbClr val="002060"/>
                          </a:solidFill>
                          <a:effectLst/>
                          <a:latin typeface="Futura Std Book" panose="020B0502020204020303" pitchFamily="34" charset="0"/>
                        </a:rPr>
                        <a:t>Búsqueda hacia Colombia*</a:t>
                      </a:r>
                    </a:p>
                  </a:txBody>
                  <a:tcPr marL="144000" marR="10160" marT="10160" marB="0" anchor="ctr">
                    <a:lnL w="12700" cap="flat" cmpd="sng" algn="ctr">
                      <a:noFill/>
                      <a:prstDash val="dashDot"/>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noFill/>
                      <a:prstDash val="dashDot"/>
                      <a:round/>
                      <a:headEnd type="none" w="med" len="med"/>
                      <a:tailEnd type="none" w="med" len="med"/>
                    </a:lnB>
                    <a:lnTlToBr w="12700" cmpd="sng">
                      <a:noFill/>
                      <a:prstDash val="solid"/>
                    </a:lnTlToBr>
                    <a:lnBlToTr w="12700" cmpd="sng">
                      <a:noFill/>
                      <a:prstDash val="solid"/>
                    </a:lnBlToTr>
                    <a:solidFill>
                      <a:schemeClr val="bg2">
                        <a:lumMod val="75000"/>
                      </a:schemeClr>
                    </a:solidFill>
                  </a:tcPr>
                </a:tc>
                <a:tc>
                  <a:txBody>
                    <a:bodyPr/>
                    <a:lstStyle/>
                    <a:p>
                      <a:pPr algn="ctr" fontAlgn="b"/>
                      <a:r>
                        <a:rPr lang="es-CO" sz="1200" b="0" i="0" u="none" strike="noStrike" kern="1200" dirty="0">
                          <a:solidFill>
                            <a:srgbClr val="002060"/>
                          </a:solidFill>
                          <a:effectLst/>
                          <a:latin typeface="Futura Std Book" panose="020B0502020204020303" pitchFamily="34" charset="0"/>
                          <a:ea typeface="+mn-ea"/>
                          <a:cs typeface="+mn-cs"/>
                        </a:rPr>
                        <a:t>7,8%</a:t>
                      </a:r>
                    </a:p>
                  </a:txBody>
                  <a:tcPr marL="0" marR="0" marT="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noFill/>
                      <a:prstDash val="dashDot"/>
                      <a:round/>
                      <a:headEnd type="none" w="med" len="med"/>
                      <a:tailEnd type="none" w="med" len="med"/>
                    </a:lnB>
                    <a:lnTlToBr w="12700" cmpd="sng">
                      <a:noFill/>
                      <a:prstDash val="solid"/>
                    </a:lnTlToBr>
                    <a:lnBlToTr w="12700" cmpd="sng">
                      <a:noFill/>
                      <a:prstDash val="solid"/>
                    </a:lnBlToTr>
                    <a:solidFill>
                      <a:schemeClr val="bg2">
                        <a:lumMod val="75000"/>
                      </a:schemeClr>
                    </a:solidFill>
                  </a:tcPr>
                </a:tc>
                <a:tc vMerge="1">
                  <a:txBody>
                    <a:bodyPr/>
                    <a:lstStyle/>
                    <a:p>
                      <a:pPr algn="ctr" fontAlgn="t"/>
                      <a:endParaRPr lang="es-CO" sz="1200" b="0" i="0" u="none" strike="noStrike" dirty="0">
                        <a:solidFill>
                          <a:srgbClr val="002060"/>
                        </a:solidFill>
                        <a:effectLst/>
                        <a:latin typeface="Futura Std Book" panose="020B0502020204020303" pitchFamily="34" charset="0"/>
                      </a:endParaRPr>
                    </a:p>
                  </a:txBody>
                  <a:tcPr marL="10160" marR="10160" marT="10160" marB="0" anchor="ctr">
                    <a:lnL w="3175" cap="flat" cmpd="sng" algn="ctr">
                      <a:solidFill>
                        <a:schemeClr val="tx1"/>
                      </a:solidFill>
                      <a:prstDash val="solid"/>
                      <a:round/>
                      <a:headEnd type="none" w="med" len="med"/>
                      <a:tailEnd type="none" w="med" len="med"/>
                    </a:lnL>
                    <a:lnR w="12700" cap="flat" cmpd="sng" algn="ctr">
                      <a:noFill/>
                      <a:prstDash val="dashDot"/>
                      <a:round/>
                      <a:headEnd type="none" w="med" len="med"/>
                      <a:tailEnd type="none" w="med" len="med"/>
                    </a:lnR>
                    <a:lnT w="3175" cap="flat" cmpd="sng" algn="ctr">
                      <a:solidFill>
                        <a:schemeClr val="tx1"/>
                      </a:solidFill>
                      <a:prstDash val="solid"/>
                      <a:round/>
                      <a:headEnd type="none" w="med" len="med"/>
                      <a:tailEnd type="none" w="med" len="med"/>
                    </a:lnT>
                    <a:lnB w="12700" cap="flat" cmpd="sng" algn="ctr">
                      <a:noFill/>
                      <a:prstDash val="dashDot"/>
                      <a:round/>
                      <a:headEnd type="none" w="med" len="med"/>
                      <a:tailEnd type="none" w="med" len="med"/>
                    </a:lnB>
                    <a:lnTlToBr w="12700" cmpd="sng">
                      <a:noFill/>
                      <a:prstDash val="solid"/>
                    </a:lnTlToBr>
                    <a:lnBlToTr w="12700" cmpd="sng">
                      <a:noFill/>
                      <a:prstDash val="solid"/>
                    </a:lnBlToTr>
                    <a:solidFill>
                      <a:srgbClr val="FFBE0B"/>
                    </a:solidFill>
                  </a:tcPr>
                </a:tc>
                <a:extLst>
                  <a:ext uri="{0D108BD9-81ED-4DB2-BD59-A6C34878D82A}">
                    <a16:rowId xmlns:a16="http://schemas.microsoft.com/office/drawing/2014/main" val="1224336190"/>
                  </a:ext>
                </a:extLst>
              </a:tr>
            </a:tbl>
          </a:graphicData>
        </a:graphic>
      </p:graphicFrame>
      <p:sp>
        <p:nvSpPr>
          <p:cNvPr id="8" name="CuadroTexto 7">
            <a:extLst>
              <a:ext uri="{FF2B5EF4-FFF2-40B4-BE49-F238E27FC236}">
                <a16:creationId xmlns:a16="http://schemas.microsoft.com/office/drawing/2014/main" id="{1B07777A-4472-D182-7340-2D706C37D028}"/>
              </a:ext>
            </a:extLst>
          </p:cNvPr>
          <p:cNvSpPr txBox="1"/>
          <p:nvPr/>
        </p:nvSpPr>
        <p:spPr>
          <a:xfrm>
            <a:off x="6886218" y="6264414"/>
            <a:ext cx="5120789" cy="707886"/>
          </a:xfrm>
          <a:prstGeom prst="rect">
            <a:avLst/>
          </a:prstGeom>
          <a:noFill/>
        </p:spPr>
        <p:txBody>
          <a:bodyPr wrap="square" lIns="91440" tIns="45720" rIns="91440" bIns="45720" rtlCol="0" anchor="t">
            <a:spAutoFit/>
          </a:bodyPr>
          <a:lstStyle/>
          <a:p>
            <a:pPr marL="285750" marR="0" lvl="0" indent="-285750" algn="r" defTabSz="1219170" rtl="0" eaLnBrk="1" fontAlgn="ctr" latinLnBrk="0" hangingPunct="1">
              <a:lnSpc>
                <a:spcPct val="100000"/>
              </a:lnSpc>
              <a:spcBef>
                <a:spcPts val="0"/>
              </a:spcBef>
              <a:spcAft>
                <a:spcPts val="0"/>
              </a:spcAft>
              <a:buClrTx/>
              <a:buSzTx/>
              <a:buFont typeface="Arial"/>
              <a:buChar char="•"/>
              <a:tabLst/>
              <a:defRPr/>
            </a:pPr>
            <a:r>
              <a:rPr kumimoji="0" lang="es-ES" sz="800" b="0" i="0" u="none" strike="noStrike" kern="1200" cap="none" spc="0" normalizeH="0" baseline="0" noProof="0" dirty="0">
                <a:ln>
                  <a:noFill/>
                </a:ln>
                <a:solidFill>
                  <a:prstClr val="white"/>
                </a:solidFill>
                <a:effectLst/>
                <a:uLnTx/>
                <a:uFillTx/>
                <a:latin typeface="Futura Std Book" panose="020B0502020204020303" pitchFamily="34" charset="0"/>
                <a:ea typeface="+mn-ea"/>
                <a:cs typeface="+mn-cs"/>
              </a:rPr>
              <a:t>FMI: Fondo Monetario Internacional</a:t>
            </a:r>
            <a:endParaRPr kumimoji="0" lang="es-ES" sz="800" b="0" i="0" u="none" strike="noStrike" kern="1200" cap="none" spc="0" normalizeH="0" baseline="0" noProof="0" dirty="0">
              <a:ln>
                <a:noFill/>
              </a:ln>
              <a:solidFill>
                <a:prstClr val="white"/>
              </a:solidFill>
              <a:effectLst/>
              <a:uLnTx/>
              <a:uFillTx/>
              <a:latin typeface="Futura Std Book" panose="020B0502020204020303" pitchFamily="34" charset="0"/>
              <a:ea typeface="Calibri" panose="020F0502020204030204"/>
              <a:cs typeface="Calibri" panose="020F0502020204030204"/>
            </a:endParaRPr>
          </a:p>
          <a:p>
            <a:pPr marL="285750" marR="0" lvl="0" indent="-285750" algn="r" defTabSz="1219170" rtl="0" eaLnBrk="1" fontAlgn="auto" latinLnBrk="0" hangingPunct="1">
              <a:lnSpc>
                <a:spcPct val="100000"/>
              </a:lnSpc>
              <a:spcBef>
                <a:spcPts val="0"/>
              </a:spcBef>
              <a:spcAft>
                <a:spcPts val="0"/>
              </a:spcAft>
              <a:buClrTx/>
              <a:buSzTx/>
              <a:buFont typeface="Arial"/>
              <a:buChar char="•"/>
              <a:tabLst/>
              <a:defRPr/>
            </a:pPr>
            <a:r>
              <a:rPr kumimoji="0" lang="es-ES" sz="800" b="0" i="0" u="none" strike="noStrike" kern="1200" cap="none" spc="0" normalizeH="0" baseline="0" noProof="0" dirty="0">
                <a:ln>
                  <a:noFill/>
                </a:ln>
                <a:solidFill>
                  <a:prstClr val="white"/>
                </a:solidFill>
                <a:effectLst/>
                <a:uLnTx/>
                <a:uFillTx/>
                <a:latin typeface="Futura Std Book" panose="020B0502020204020303" pitchFamily="34" charset="0"/>
                <a:ea typeface="+mn-ea"/>
                <a:cs typeface="+mn-cs"/>
              </a:rPr>
              <a:t>WEO: </a:t>
            </a:r>
            <a:r>
              <a:rPr kumimoji="0" lang="es-ES" sz="800" b="0" i="0" u="none" strike="noStrike" kern="1200" cap="none" spc="0" normalizeH="0" baseline="0" noProof="0" dirty="0" err="1">
                <a:ln>
                  <a:noFill/>
                </a:ln>
                <a:solidFill>
                  <a:prstClr val="white"/>
                </a:solidFill>
                <a:effectLst/>
                <a:uLnTx/>
                <a:uFillTx/>
                <a:latin typeface="Futura Std Book" panose="020B0502020204020303" pitchFamily="34" charset="0"/>
                <a:ea typeface="+mn-ea"/>
                <a:cs typeface="+mn-cs"/>
              </a:rPr>
              <a:t>World</a:t>
            </a:r>
            <a:r>
              <a:rPr kumimoji="0" lang="es-ES" sz="800" b="0" i="0" u="none" strike="noStrike" kern="1200" cap="none" spc="0" normalizeH="0" baseline="0" noProof="0" dirty="0">
                <a:ln>
                  <a:noFill/>
                </a:ln>
                <a:solidFill>
                  <a:prstClr val="white"/>
                </a:solidFill>
                <a:effectLst/>
                <a:uLnTx/>
                <a:uFillTx/>
                <a:latin typeface="Futura Std Book" panose="020B0502020204020303" pitchFamily="34" charset="0"/>
                <a:ea typeface="+mn-ea"/>
                <a:cs typeface="+mn-cs"/>
              </a:rPr>
              <a:t> </a:t>
            </a:r>
            <a:r>
              <a:rPr kumimoji="0" lang="es-ES" sz="800" b="0" i="0" u="none" strike="noStrike" kern="1200" cap="none" spc="0" normalizeH="0" baseline="0" noProof="0" dirty="0" err="1">
                <a:ln>
                  <a:noFill/>
                </a:ln>
                <a:solidFill>
                  <a:prstClr val="white"/>
                </a:solidFill>
                <a:effectLst/>
                <a:uLnTx/>
                <a:uFillTx/>
                <a:latin typeface="Futura Std Book" panose="020B0502020204020303" pitchFamily="34" charset="0"/>
                <a:ea typeface="+mn-ea"/>
                <a:cs typeface="+mn-cs"/>
              </a:rPr>
              <a:t>Economic</a:t>
            </a:r>
            <a:r>
              <a:rPr kumimoji="0" lang="es-ES" sz="800" b="0" i="0" u="none" strike="noStrike" kern="1200" cap="none" spc="0" normalizeH="0" baseline="0" noProof="0" dirty="0">
                <a:ln>
                  <a:noFill/>
                </a:ln>
                <a:solidFill>
                  <a:prstClr val="white"/>
                </a:solidFill>
                <a:effectLst/>
                <a:uLnTx/>
                <a:uFillTx/>
                <a:latin typeface="Futura Std Book" panose="020B0502020204020303" pitchFamily="34" charset="0"/>
                <a:ea typeface="+mn-ea"/>
                <a:cs typeface="+mn-cs"/>
              </a:rPr>
              <a:t> </a:t>
            </a:r>
            <a:r>
              <a:rPr kumimoji="0" lang="es-ES" sz="800" b="0" i="0" u="none" strike="noStrike" kern="1200" cap="none" spc="0" normalizeH="0" baseline="0" noProof="0" dirty="0" err="1">
                <a:ln>
                  <a:noFill/>
                </a:ln>
                <a:solidFill>
                  <a:prstClr val="white"/>
                </a:solidFill>
                <a:effectLst/>
                <a:uLnTx/>
                <a:uFillTx/>
                <a:latin typeface="Futura Std Book" panose="020B0502020204020303" pitchFamily="34" charset="0"/>
                <a:ea typeface="+mn-ea"/>
                <a:cs typeface="+mn-cs"/>
              </a:rPr>
              <a:t>Forum</a:t>
            </a:r>
            <a:endParaRPr kumimoji="0" lang="es-ES" sz="800" b="0" i="0" u="none" strike="noStrike" kern="1200" cap="none" spc="0" normalizeH="0" baseline="0" noProof="0" dirty="0">
              <a:ln>
                <a:noFill/>
              </a:ln>
              <a:solidFill>
                <a:prstClr val="white"/>
              </a:solidFill>
              <a:effectLst/>
              <a:uLnTx/>
              <a:uFillTx/>
              <a:latin typeface="Futura Std Book" panose="020B0502020204020303" pitchFamily="34" charset="0"/>
              <a:ea typeface="+mn-ea"/>
              <a:cs typeface="+mn-cs"/>
            </a:endParaRPr>
          </a:p>
          <a:p>
            <a:pPr marL="285750" marR="0" lvl="0" indent="-285750" algn="r" defTabSz="1219170" rtl="0" eaLnBrk="1" fontAlgn="auto" latinLnBrk="0" hangingPunct="1">
              <a:lnSpc>
                <a:spcPct val="100000"/>
              </a:lnSpc>
              <a:spcBef>
                <a:spcPts val="0"/>
              </a:spcBef>
              <a:spcAft>
                <a:spcPts val="0"/>
              </a:spcAft>
              <a:buClrTx/>
              <a:buSzTx/>
              <a:buFont typeface="Arial"/>
              <a:buChar char="•"/>
              <a:tabLst/>
              <a:defRPr/>
            </a:pPr>
            <a:r>
              <a:rPr kumimoji="0" lang="es-ES" sz="800" b="0" i="0" u="none" strike="noStrike" kern="1200" cap="none" spc="0" normalizeH="0" baseline="0" noProof="0" dirty="0">
                <a:ln>
                  <a:noFill/>
                </a:ln>
                <a:solidFill>
                  <a:prstClr val="white"/>
                </a:solidFill>
                <a:effectLst/>
                <a:uLnTx/>
                <a:uFillTx/>
                <a:latin typeface="Futura Std Book" panose="020B0502020204020303" pitchFamily="34" charset="0"/>
                <a:ea typeface="+mn-ea"/>
                <a:cs typeface="+mn-cs"/>
              </a:rPr>
              <a:t>OAG: </a:t>
            </a:r>
            <a:r>
              <a:rPr kumimoji="0" lang="es" sz="800" b="0" i="0" u="none" strike="noStrike" kern="1200" cap="none" spc="0" normalizeH="0" baseline="0" noProof="0" dirty="0">
                <a:ln>
                  <a:noFill/>
                </a:ln>
                <a:solidFill>
                  <a:prstClr val="white"/>
                </a:solidFill>
                <a:effectLst/>
                <a:uLnTx/>
                <a:uFillTx/>
                <a:latin typeface="Futura Std Book" panose="020B0502020204020303" pitchFamily="34" charset="0"/>
                <a:ea typeface="+mn-ea"/>
                <a:cs typeface="+mn-cs"/>
              </a:rPr>
              <a:t>base de datos y estadísticas de vuelos</a:t>
            </a:r>
            <a:endParaRPr kumimoji="0" lang="es-ES" sz="800" b="0" i="0" u="none" strike="noStrike" kern="1200" cap="none" spc="0" normalizeH="0" baseline="0" noProof="0" dirty="0">
              <a:ln>
                <a:noFill/>
              </a:ln>
              <a:solidFill>
                <a:prstClr val="white"/>
              </a:solidFill>
              <a:effectLst/>
              <a:uLnTx/>
              <a:uFillTx/>
              <a:latin typeface="Futura Std Book" panose="020B0502020204020303" pitchFamily="34" charset="0"/>
              <a:ea typeface="+mn-ea"/>
              <a:cs typeface="+mn-cs"/>
            </a:endParaRPr>
          </a:p>
          <a:p>
            <a:pPr marL="0" marR="0" lvl="0" indent="0" algn="r" defTabSz="1219170" rtl="0" eaLnBrk="1" fontAlgn="auto" latinLnBrk="0" hangingPunct="1">
              <a:lnSpc>
                <a:spcPct val="100000"/>
              </a:lnSpc>
              <a:spcBef>
                <a:spcPts val="0"/>
              </a:spcBef>
              <a:spcAft>
                <a:spcPts val="0"/>
              </a:spcAft>
              <a:buClrTx/>
              <a:buSzTx/>
              <a:buFontTx/>
              <a:buNone/>
              <a:tabLst/>
              <a:defRPr/>
            </a:pPr>
            <a:br>
              <a:rPr kumimoji="0" lang="en-US" sz="800" b="0" i="0" u="none" strike="noStrike" kern="1200" cap="none" spc="0" normalizeH="0" baseline="0" noProof="0" dirty="0">
                <a:ln>
                  <a:noFill/>
                </a:ln>
                <a:solidFill>
                  <a:prstClr val="white"/>
                </a:solidFill>
                <a:effectLst/>
                <a:uLnTx/>
                <a:uFillTx/>
                <a:latin typeface="Futura Std Book" panose="020B0502020204020303" pitchFamily="34" charset="0"/>
                <a:ea typeface="+mn-ea"/>
                <a:cs typeface="+mn-cs"/>
              </a:rPr>
            </a:br>
            <a:endParaRPr kumimoji="0" lang="en-US" sz="800" b="0" i="0" u="none" strike="noStrike" kern="1200" cap="none" spc="0" normalizeH="0" baseline="0" noProof="0" dirty="0">
              <a:ln>
                <a:noFill/>
              </a:ln>
              <a:solidFill>
                <a:prstClr val="white"/>
              </a:solidFill>
              <a:effectLst/>
              <a:uLnTx/>
              <a:uFillTx/>
              <a:latin typeface="Futura Std Book" panose="020B0502020204020303" pitchFamily="34" charset="0"/>
              <a:ea typeface="+mn-ea"/>
              <a:cs typeface="+mn-cs"/>
            </a:endParaRPr>
          </a:p>
        </p:txBody>
      </p:sp>
      <p:sp>
        <p:nvSpPr>
          <p:cNvPr id="9" name="CuadroTexto 8">
            <a:extLst>
              <a:ext uri="{FF2B5EF4-FFF2-40B4-BE49-F238E27FC236}">
                <a16:creationId xmlns:a16="http://schemas.microsoft.com/office/drawing/2014/main" id="{E85DF7FA-1127-5A9D-1907-077B0E827E9D}"/>
              </a:ext>
            </a:extLst>
          </p:cNvPr>
          <p:cNvSpPr txBox="1"/>
          <p:nvPr/>
        </p:nvSpPr>
        <p:spPr>
          <a:xfrm>
            <a:off x="297951" y="793343"/>
            <a:ext cx="11182547" cy="759182"/>
          </a:xfrm>
          <a:prstGeom prst="rect">
            <a:avLst/>
          </a:prstGeom>
          <a:noFill/>
        </p:spPr>
        <p:txBody>
          <a:bodyPr wrap="square" rtlCol="0">
            <a:spAutoFit/>
          </a:bodyPr>
          <a:lstStyle/>
          <a:p>
            <a:pPr marL="0" marR="0" lvl="0" indent="0" algn="ctr" defTabSz="914400" rtl="0" eaLnBrk="1" fontAlgn="auto" latinLnBrk="0" hangingPunct="1">
              <a:lnSpc>
                <a:spcPts val="2580"/>
              </a:lnSpc>
              <a:spcBef>
                <a:spcPts val="0"/>
              </a:spcBef>
              <a:spcAft>
                <a:spcPts val="0"/>
              </a:spcAft>
              <a:buClrTx/>
              <a:buSzTx/>
              <a:buFontTx/>
              <a:buNone/>
              <a:tabLst/>
              <a:defRPr/>
            </a:pPr>
            <a:r>
              <a:rPr kumimoji="0" lang="es-MX" sz="2400" b="1" i="0" u="none" strike="noStrike" kern="1200" cap="none" spc="0" normalizeH="0" baseline="0" noProof="0" dirty="0">
                <a:ln>
                  <a:noFill/>
                </a:ln>
                <a:solidFill>
                  <a:srgbClr val="00509D"/>
                </a:solidFill>
                <a:effectLst/>
                <a:uLnTx/>
                <a:uFillTx/>
                <a:latin typeface="Futura Std Book" panose="020B0502020204020303" pitchFamily="34" charset="0"/>
                <a:ea typeface="+mn-ea"/>
                <a:cs typeface="Century Gothic"/>
              </a:rPr>
              <a:t>LAS 18 VARIABLES DEL MODELO DE POTENCIALIDAD </a:t>
            </a:r>
            <a:br>
              <a:rPr kumimoji="0" lang="es-MX" sz="2400" b="1" i="0" u="none" strike="noStrike" kern="1200" cap="none" spc="0" normalizeH="0" baseline="0" noProof="0" dirty="0">
                <a:ln>
                  <a:noFill/>
                </a:ln>
                <a:solidFill>
                  <a:srgbClr val="00509D"/>
                </a:solidFill>
                <a:effectLst/>
                <a:uLnTx/>
                <a:uFillTx/>
                <a:latin typeface="Futura Std Book" panose="020B0502020204020303" pitchFamily="34" charset="0"/>
                <a:ea typeface="+mn-ea"/>
                <a:cs typeface="Century Gothic"/>
              </a:rPr>
            </a:br>
            <a:r>
              <a:rPr kumimoji="0" lang="es-MX" sz="2400" b="0" i="0" u="none" strike="noStrike" kern="1200" cap="none" spc="0" normalizeH="0" baseline="0" noProof="0" dirty="0">
                <a:ln>
                  <a:noFill/>
                </a:ln>
                <a:solidFill>
                  <a:srgbClr val="000045"/>
                </a:solidFill>
                <a:effectLst/>
                <a:uLnTx/>
                <a:uFillTx/>
                <a:latin typeface="Futura Std Book" panose="020B0502020204020303" pitchFamily="34" charset="0"/>
                <a:ea typeface="+mn-ea"/>
                <a:cs typeface="Century Gothic"/>
              </a:rPr>
              <a:t>Se distribuyen en 2 ejes para analizar el potencial de la demanda y la oferta</a:t>
            </a:r>
          </a:p>
        </p:txBody>
      </p:sp>
      <p:sp>
        <p:nvSpPr>
          <p:cNvPr id="12" name="CuadroTexto 11">
            <a:extLst>
              <a:ext uri="{FF2B5EF4-FFF2-40B4-BE49-F238E27FC236}">
                <a16:creationId xmlns:a16="http://schemas.microsoft.com/office/drawing/2014/main" id="{8AF7D941-6440-23D5-9899-17BDF0DEAB11}"/>
              </a:ext>
            </a:extLst>
          </p:cNvPr>
          <p:cNvSpPr txBox="1"/>
          <p:nvPr/>
        </p:nvSpPr>
        <p:spPr>
          <a:xfrm rot="16200000">
            <a:off x="6214517" y="4307486"/>
            <a:ext cx="819702" cy="338554"/>
          </a:xfrm>
          <a:prstGeom prst="rect">
            <a:avLst/>
          </a:prstGeom>
          <a:noFill/>
        </p:spPr>
        <p:txBody>
          <a:bodyPr wrap="square" rtlCol="0">
            <a:spAutoFit/>
          </a:bodyPr>
          <a:lstStyle/>
          <a:p>
            <a:pPr marL="0" marR="0" lvl="0" indent="0" algn="l" defTabSz="1097226" rtl="0" eaLnBrk="1" fontAlgn="auto" latinLnBrk="0" hangingPunct="1">
              <a:lnSpc>
                <a:spcPct val="100000"/>
              </a:lnSpc>
              <a:spcBef>
                <a:spcPts val="0"/>
              </a:spcBef>
              <a:spcAft>
                <a:spcPts val="0"/>
              </a:spcAft>
              <a:buClrTx/>
              <a:buSzTx/>
              <a:buFontTx/>
              <a:buNone/>
              <a:tabLst/>
              <a:defRPr/>
            </a:pPr>
            <a:r>
              <a:rPr kumimoji="0" lang="es-CO" sz="1600" b="0" i="0" u="none" strike="noStrike" kern="1200" cap="none" spc="0" normalizeH="0" baseline="0" noProof="0" dirty="0">
                <a:ln>
                  <a:noFill/>
                </a:ln>
                <a:solidFill>
                  <a:prstClr val="black"/>
                </a:solidFill>
                <a:effectLst/>
                <a:uLnTx/>
                <a:uFillTx/>
                <a:latin typeface="Futura Std Book" panose="020B0502020204020303" pitchFamily="34" charset="77"/>
                <a:ea typeface="+mn-ea"/>
                <a:cs typeface="+mn-cs"/>
              </a:rPr>
              <a:t>17,8%</a:t>
            </a:r>
          </a:p>
        </p:txBody>
      </p:sp>
      <p:sp>
        <p:nvSpPr>
          <p:cNvPr id="13" name="Abrir llave 12">
            <a:extLst>
              <a:ext uri="{FF2B5EF4-FFF2-40B4-BE49-F238E27FC236}">
                <a16:creationId xmlns:a16="http://schemas.microsoft.com/office/drawing/2014/main" id="{D6352F8E-75FC-A776-327B-070DAE49F83B}"/>
              </a:ext>
            </a:extLst>
          </p:cNvPr>
          <p:cNvSpPr/>
          <p:nvPr/>
        </p:nvSpPr>
        <p:spPr>
          <a:xfrm rot="10800000">
            <a:off x="6287481" y="3891201"/>
            <a:ext cx="132080" cy="1171123"/>
          </a:xfrm>
          <a:prstGeom prst="leftBrace">
            <a:avLst/>
          </a:prstGeom>
          <a:ln>
            <a:solidFill>
              <a:srgbClr val="FFBE0B"/>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1097226" rtl="0" eaLnBrk="1" fontAlgn="auto" latinLnBrk="0" hangingPunct="1">
              <a:lnSpc>
                <a:spcPct val="100000"/>
              </a:lnSpc>
              <a:spcBef>
                <a:spcPts val="0"/>
              </a:spcBef>
              <a:spcAft>
                <a:spcPts val="0"/>
              </a:spcAft>
              <a:buClrTx/>
              <a:buSzTx/>
              <a:buFontTx/>
              <a:buNone/>
              <a:tabLst/>
              <a:defRPr/>
            </a:pPr>
            <a:endParaRPr kumimoji="0" lang="es-CO" sz="2400" b="0" i="0" u="none" strike="noStrike" kern="1200" cap="none" spc="0" normalizeH="0" baseline="0" noProof="0">
              <a:ln>
                <a:noFill/>
              </a:ln>
              <a:solidFill>
                <a:prstClr val="black"/>
              </a:solidFill>
              <a:effectLst/>
              <a:uLnTx/>
              <a:uFillTx/>
              <a:latin typeface="Calibri"/>
              <a:ea typeface="+mn-ea"/>
              <a:cs typeface="+mn-cs"/>
            </a:endParaRPr>
          </a:p>
        </p:txBody>
      </p:sp>
      <p:sp>
        <p:nvSpPr>
          <p:cNvPr id="2" name="CuadroTexto 1">
            <a:extLst>
              <a:ext uri="{FF2B5EF4-FFF2-40B4-BE49-F238E27FC236}">
                <a16:creationId xmlns:a16="http://schemas.microsoft.com/office/drawing/2014/main" id="{5AE2E818-F4D4-6718-6292-1D079BAF2AEB}"/>
              </a:ext>
            </a:extLst>
          </p:cNvPr>
          <p:cNvSpPr txBox="1"/>
          <p:nvPr/>
        </p:nvSpPr>
        <p:spPr>
          <a:xfrm>
            <a:off x="87484" y="6264414"/>
            <a:ext cx="5120789" cy="215444"/>
          </a:xfrm>
          <a:prstGeom prst="rect">
            <a:avLst/>
          </a:prstGeom>
          <a:noFill/>
        </p:spPr>
        <p:txBody>
          <a:bodyPr wrap="square" lIns="91440" tIns="45720" rIns="91440" bIns="45720" rtlCol="0" anchor="t">
            <a:spAutoFit/>
          </a:bodyPr>
          <a:lstStyle/>
          <a:p>
            <a:pPr marL="0" marR="0" lvl="0" indent="0" algn="just" defTabSz="1219170" rtl="0" eaLnBrk="1" fontAlgn="ctr"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a:ln>
                  <a:noFill/>
                </a:ln>
                <a:solidFill>
                  <a:prstClr val="black"/>
                </a:solidFill>
                <a:effectLst/>
                <a:uLnTx/>
                <a:uFillTx/>
                <a:latin typeface="Futura Std Book" panose="020B0502020204020303" pitchFamily="34" charset="0"/>
                <a:ea typeface="+mn-ea"/>
                <a:cs typeface="+mn-cs"/>
              </a:rPr>
              <a:t>* </a:t>
            </a:r>
            <a:r>
              <a:rPr kumimoji="0" lang="en-US" sz="800" b="0" i="0" u="none" strike="noStrike" kern="1200" cap="none" spc="0" normalizeH="0" baseline="0" noProof="0" dirty="0" err="1">
                <a:ln>
                  <a:noFill/>
                </a:ln>
                <a:solidFill>
                  <a:prstClr val="black"/>
                </a:solidFill>
                <a:effectLst/>
                <a:uLnTx/>
                <a:uFillTx/>
                <a:latin typeface="Futura Std Book" panose="020B0502020204020303" pitchFamily="34" charset="0"/>
                <a:ea typeface="+mn-ea"/>
                <a:cs typeface="+mn-cs"/>
              </a:rPr>
              <a:t>Nuevas</a:t>
            </a:r>
            <a:r>
              <a:rPr kumimoji="0" lang="en-US" sz="800" b="0" i="0" u="none" strike="noStrike" kern="1200" cap="none" spc="0" normalizeH="0" baseline="0" noProof="0" dirty="0">
                <a:ln>
                  <a:noFill/>
                </a:ln>
                <a:solidFill>
                  <a:prstClr val="black"/>
                </a:solidFill>
                <a:effectLst/>
                <a:uLnTx/>
                <a:uFillTx/>
                <a:latin typeface="Futura Std Book" panose="020B0502020204020303" pitchFamily="34" charset="0"/>
                <a:ea typeface="+mn-ea"/>
                <a:cs typeface="+mn-cs"/>
              </a:rPr>
              <a:t> variables</a:t>
            </a:r>
          </a:p>
        </p:txBody>
      </p:sp>
    </p:spTree>
    <p:extLst>
      <p:ext uri="{BB962C8B-B14F-4D97-AF65-F5344CB8AC3E}">
        <p14:creationId xmlns:p14="http://schemas.microsoft.com/office/powerpoint/2010/main" val="37553770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ángulo 26">
            <a:extLst>
              <a:ext uri="{FF2B5EF4-FFF2-40B4-BE49-F238E27FC236}">
                <a16:creationId xmlns:a16="http://schemas.microsoft.com/office/drawing/2014/main" id="{8389F720-8A78-C188-CCC0-97853332375F}"/>
              </a:ext>
            </a:extLst>
          </p:cNvPr>
          <p:cNvSpPr/>
          <p:nvPr/>
        </p:nvSpPr>
        <p:spPr>
          <a:xfrm>
            <a:off x="0" y="1903520"/>
            <a:ext cx="6946900" cy="495448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graphicFrame>
        <p:nvGraphicFramePr>
          <p:cNvPr id="2" name="Tabla 1">
            <a:extLst>
              <a:ext uri="{FF2B5EF4-FFF2-40B4-BE49-F238E27FC236}">
                <a16:creationId xmlns:a16="http://schemas.microsoft.com/office/drawing/2014/main" id="{ABE43DA8-9D2B-886B-02C2-EE536D6AAFCD}"/>
              </a:ext>
            </a:extLst>
          </p:cNvPr>
          <p:cNvGraphicFramePr>
            <a:graphicFrameLocks noGrp="1"/>
          </p:cNvGraphicFramePr>
          <p:nvPr/>
        </p:nvGraphicFramePr>
        <p:xfrm>
          <a:off x="207664" y="1733691"/>
          <a:ext cx="6078838" cy="4789380"/>
        </p:xfrm>
        <a:graphic>
          <a:graphicData uri="http://schemas.openxmlformats.org/drawingml/2006/table">
            <a:tbl>
              <a:tblPr/>
              <a:tblGrid>
                <a:gridCol w="592377">
                  <a:extLst>
                    <a:ext uri="{9D8B030D-6E8A-4147-A177-3AD203B41FA5}">
                      <a16:colId xmlns:a16="http://schemas.microsoft.com/office/drawing/2014/main" val="4132444671"/>
                    </a:ext>
                  </a:extLst>
                </a:gridCol>
                <a:gridCol w="614111">
                  <a:extLst>
                    <a:ext uri="{9D8B030D-6E8A-4147-A177-3AD203B41FA5}">
                      <a16:colId xmlns:a16="http://schemas.microsoft.com/office/drawing/2014/main" val="2690686416"/>
                    </a:ext>
                  </a:extLst>
                </a:gridCol>
                <a:gridCol w="696050">
                  <a:extLst>
                    <a:ext uri="{9D8B030D-6E8A-4147-A177-3AD203B41FA5}">
                      <a16:colId xmlns:a16="http://schemas.microsoft.com/office/drawing/2014/main" val="3437085904"/>
                    </a:ext>
                  </a:extLst>
                </a:gridCol>
                <a:gridCol w="696050">
                  <a:extLst>
                    <a:ext uri="{9D8B030D-6E8A-4147-A177-3AD203B41FA5}">
                      <a16:colId xmlns:a16="http://schemas.microsoft.com/office/drawing/2014/main" val="4290650809"/>
                    </a:ext>
                  </a:extLst>
                </a:gridCol>
                <a:gridCol w="696050">
                  <a:extLst>
                    <a:ext uri="{9D8B030D-6E8A-4147-A177-3AD203B41FA5}">
                      <a16:colId xmlns:a16="http://schemas.microsoft.com/office/drawing/2014/main" val="2783523021"/>
                    </a:ext>
                  </a:extLst>
                </a:gridCol>
                <a:gridCol w="696050">
                  <a:extLst>
                    <a:ext uri="{9D8B030D-6E8A-4147-A177-3AD203B41FA5}">
                      <a16:colId xmlns:a16="http://schemas.microsoft.com/office/drawing/2014/main" val="687581912"/>
                    </a:ext>
                  </a:extLst>
                </a:gridCol>
                <a:gridCol w="696050">
                  <a:extLst>
                    <a:ext uri="{9D8B030D-6E8A-4147-A177-3AD203B41FA5}">
                      <a16:colId xmlns:a16="http://schemas.microsoft.com/office/drawing/2014/main" val="912370039"/>
                    </a:ext>
                  </a:extLst>
                </a:gridCol>
                <a:gridCol w="696050">
                  <a:extLst>
                    <a:ext uri="{9D8B030D-6E8A-4147-A177-3AD203B41FA5}">
                      <a16:colId xmlns:a16="http://schemas.microsoft.com/office/drawing/2014/main" val="20561262"/>
                    </a:ext>
                  </a:extLst>
                </a:gridCol>
                <a:gridCol w="696050">
                  <a:extLst>
                    <a:ext uri="{9D8B030D-6E8A-4147-A177-3AD203B41FA5}">
                      <a16:colId xmlns:a16="http://schemas.microsoft.com/office/drawing/2014/main" val="2135020222"/>
                    </a:ext>
                  </a:extLst>
                </a:gridCol>
              </a:tblGrid>
              <a:tr h="594108">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a:noFill/>
                    </a:lnL>
                    <a:lnR>
                      <a:noFill/>
                    </a:lnR>
                    <a:lnT>
                      <a:noFill/>
                    </a:lnT>
                    <a:lnB>
                      <a:noFill/>
                    </a:lnB>
                    <a:lnTlToBr w="12700" cmpd="sng">
                      <a:noFill/>
                      <a:prstDash val="solid"/>
                    </a:lnTlToBr>
                    <a:lnBlToTr w="12700" cmpd="sng">
                      <a:noFill/>
                      <a:prstDash val="solid"/>
                    </a:lnBlToTr>
                    <a:noFill/>
                  </a:tcPr>
                </a:tc>
                <a:tc row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r" fontAlgn="ctr"/>
                      <a:r>
                        <a:rPr lang="es-CO" sz="800" b="1" i="0" u="none" strike="noStrike">
                          <a:solidFill>
                            <a:srgbClr val="002060"/>
                          </a:solidFill>
                          <a:effectLst/>
                          <a:latin typeface="Futura Std Book" panose="020B0502020204020303" pitchFamily="34" charset="0"/>
                        </a:rPr>
                        <a:t>1,00  </a:t>
                      </a:r>
                    </a:p>
                  </a:txBody>
                  <a:tcPr marL="115968" marR="115968" marT="57984" marB="57984"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lnL>
                      <a:noFill/>
                    </a:lnL>
                    <a:lnR>
                      <a:noFill/>
                    </a:lnR>
                    <a:lnT>
                      <a:no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a:noFill/>
                    </a:lnL>
                    <a:lnR>
                      <a:noFill/>
                    </a:lnR>
                    <a:lnT>
                      <a:no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a:noFill/>
                    </a:lnL>
                    <a:lnR>
                      <a:noFill/>
                    </a:lnR>
                    <a:lnT>
                      <a:no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a:noFill/>
                    </a:lnL>
                    <a:lnR>
                      <a:noFill/>
                    </a:lnR>
                    <a:lnT>
                      <a:no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a:noFill/>
                    </a:lnL>
                    <a:lnR>
                      <a:noFill/>
                    </a:lnR>
                    <a:lnT>
                      <a:no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a:noFill/>
                    </a:lnL>
                    <a:lnR>
                      <a:noFill/>
                    </a:lnR>
                    <a:lnT>
                      <a:no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5960100"/>
                  </a:ext>
                </a:extLst>
              </a:tr>
              <a:tr h="594108">
                <a:tc rowSpan="6">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ctr"/>
                      <a:r>
                        <a:rPr lang="es-CO" sz="1400" b="1" i="0" u="none" strike="noStrike">
                          <a:solidFill>
                            <a:srgbClr val="002060"/>
                          </a:solidFill>
                          <a:effectLst/>
                          <a:latin typeface="Futura Std Book" panose="020B0502020204020303" pitchFamily="34" charset="0"/>
                        </a:rPr>
                        <a:t>Potencial de demanda</a:t>
                      </a:r>
                    </a:p>
                  </a:txBody>
                  <a:tcPr marL="115968" marR="115968" marT="57984" marB="57984" vert="vert270" anchor="ctr">
                    <a:lnL>
                      <a:noFill/>
                    </a:lnL>
                    <a:lnR>
                      <a:noFill/>
                    </a:lnR>
                    <a:lnT>
                      <a:noFill/>
                    </a:lnT>
                    <a:lnB>
                      <a:noFill/>
                    </a:lnB>
                    <a:lnTlToBr w="12700" cmpd="sng">
                      <a:noFill/>
                      <a:prstDash val="solid"/>
                    </a:lnTlToBr>
                    <a:lnBlToTr w="12700" cmpd="sng">
                      <a:noFill/>
                      <a:prstDash val="solid"/>
                    </a:lnBlToTr>
                    <a:noFill/>
                  </a:tcPr>
                </a:tc>
                <a:tc vMerge="1">
                  <a:txBody>
                    <a:bodyPr/>
                    <a:lstStyle/>
                    <a:p>
                      <a:endParaRPr lang="es-CO"/>
                    </a:p>
                  </a:txBody>
                  <a:tcPr/>
                </a:tc>
                <a:tc rowSpan="2"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ctr"/>
                      <a:r>
                        <a:rPr lang="es-CO" sz="1200" b="1" i="0" u="none" strike="noStrike">
                          <a:solidFill>
                            <a:srgbClr val="002060"/>
                          </a:solidFill>
                          <a:effectLst/>
                          <a:latin typeface="Futura Std Book" panose="020B0502020204020303" pitchFamily="34" charset="0"/>
                        </a:rPr>
                        <a:t>7. </a:t>
                      </a:r>
                      <a:r>
                        <a:rPr lang="es-CO" sz="1200" b="0" i="0" u="none" strike="noStrike">
                          <a:solidFill>
                            <a:srgbClr val="002060"/>
                          </a:solidFill>
                          <a:effectLst/>
                          <a:latin typeface="Futura Std Book" panose="020B0502020204020303" pitchFamily="34" charset="0"/>
                        </a:rPr>
                        <a:t>Oportunidad </a:t>
                      </a:r>
                      <a:br>
                        <a:rPr lang="es-CO" sz="1200" b="0" i="0" u="none" strike="noStrike">
                          <a:solidFill>
                            <a:srgbClr val="002060"/>
                          </a:solidFill>
                          <a:effectLst/>
                          <a:latin typeface="Futura Std Book" panose="020B0502020204020303" pitchFamily="34" charset="0"/>
                        </a:rPr>
                      </a:br>
                      <a:r>
                        <a:rPr lang="es-CO" sz="1200" b="0" i="0" u="none" strike="noStrike">
                          <a:solidFill>
                            <a:srgbClr val="002060"/>
                          </a:solidFill>
                          <a:effectLst/>
                          <a:latin typeface="Futura Std Book" panose="020B0502020204020303" pitchFamily="34" charset="0"/>
                        </a:rPr>
                        <a:t>perdida</a:t>
                      </a:r>
                    </a:p>
                  </a:txBody>
                  <a:tcPr marL="115968" marR="115968" marT="57984" marB="57984"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BB01"/>
                    </a:solidFill>
                  </a:tcPr>
                </a:tc>
                <a:tc rowSpan="2" hMerge="1">
                  <a:txBody>
                    <a:bodyPr/>
                    <a:lstStyle/>
                    <a:p>
                      <a:endParaRPr lang="es-CO"/>
                    </a:p>
                  </a:txBody>
                  <a:tcPr/>
                </a:tc>
                <a:tc rowSpan="2"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ctr"/>
                      <a:r>
                        <a:rPr lang="es-CO" sz="1200" b="1" i="0" u="none" strike="noStrike">
                          <a:solidFill>
                            <a:schemeClr val="bg1"/>
                          </a:solidFill>
                          <a:effectLst/>
                          <a:latin typeface="Futura Std Book" panose="020B0502020204020303" pitchFamily="34" charset="0"/>
                        </a:rPr>
                        <a:t>3. </a:t>
                      </a:r>
                      <a:r>
                        <a:rPr lang="es-CO" sz="1200" b="0" i="0" u="none" strike="noStrike">
                          <a:solidFill>
                            <a:schemeClr val="bg1"/>
                          </a:solidFill>
                          <a:effectLst/>
                          <a:latin typeface="Futura Std Book" panose="020B0502020204020303" pitchFamily="34" charset="0"/>
                        </a:rPr>
                        <a:t>Oportunidad con alto potencial</a:t>
                      </a:r>
                    </a:p>
                  </a:txBody>
                  <a:tcPr marL="115968" marR="115968" marT="57984" marB="57984"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09D"/>
                    </a:solidFill>
                  </a:tcPr>
                </a:tc>
                <a:tc rowSpan="2" hMerge="1">
                  <a:txBody>
                    <a:bodyPr/>
                    <a:lstStyle/>
                    <a:p>
                      <a:endParaRPr lang="es-CO"/>
                    </a:p>
                  </a:txBody>
                  <a:tcPr/>
                </a:tc>
                <a:tc rowSpan="2"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ctr"/>
                      <a:r>
                        <a:rPr lang="es-CO" sz="1200" b="1" i="0" u="none" strike="noStrike">
                          <a:solidFill>
                            <a:schemeClr val="bg1"/>
                          </a:solidFill>
                          <a:effectLst/>
                          <a:latin typeface="Futura Std Book" panose="020B0502020204020303" pitchFamily="34" charset="0"/>
                        </a:rPr>
                        <a:t>1. </a:t>
                      </a:r>
                      <a:r>
                        <a:rPr lang="es-CO" sz="1200" b="0" i="0" u="none" strike="noStrike">
                          <a:solidFill>
                            <a:schemeClr val="bg1"/>
                          </a:solidFill>
                          <a:effectLst/>
                          <a:latin typeface="Futura Std Book" panose="020B0502020204020303" pitchFamily="34" charset="0"/>
                        </a:rPr>
                        <a:t>Campeón - estrella</a:t>
                      </a:r>
                    </a:p>
                  </a:txBody>
                  <a:tcPr marL="115968" marR="115968" marT="57984" marB="57984"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rowSpan="2" hMerge="1">
                  <a:txBody>
                    <a:bodyPr/>
                    <a:lstStyle/>
                    <a:p>
                      <a:endParaRPr lang="es-CO"/>
                    </a:p>
                  </a:txBody>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w="6350" cap="flat" cmpd="sng" algn="ctr">
                      <a:solidFill>
                        <a:srgbClr val="FFFFFF"/>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91019028"/>
                  </a:ext>
                </a:extLst>
              </a:tr>
              <a:tr h="594108">
                <a:tc vMerge="1">
                  <a:txBody>
                    <a:bodyPr/>
                    <a:lstStyle/>
                    <a:p>
                      <a:endParaRPr lang="es-CO"/>
                    </a:p>
                  </a:txBody>
                  <a:tcPr/>
                </a:tc>
                <a:tc row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r" fontAlgn="ctr"/>
                      <a:r>
                        <a:rPr lang="es-CO" sz="800" b="1" i="0" u="none" strike="noStrike">
                          <a:solidFill>
                            <a:srgbClr val="002060"/>
                          </a:solidFill>
                          <a:effectLst/>
                          <a:latin typeface="Futura Std Book" panose="020B0502020204020303" pitchFamily="34" charset="0"/>
                        </a:rPr>
                        <a:t>0,67</a:t>
                      </a:r>
                    </a:p>
                  </a:txBody>
                  <a:tcPr marL="115968" marR="115968" marT="57984" marB="57984" anchor="ctr">
                    <a:lnL>
                      <a:noFill/>
                    </a:lnL>
                    <a:lnR w="6350" cap="flat" cmpd="sng" algn="ctr">
                      <a:solidFill>
                        <a:srgbClr val="FFFFFF"/>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gridSpan="2" vMerge="1">
                  <a:txBody>
                    <a:bodyPr/>
                    <a:lstStyle/>
                    <a:p>
                      <a:endParaRPr lang="es-CO"/>
                    </a:p>
                  </a:txBody>
                  <a:tcPr/>
                </a:tc>
                <a:tc hMerge="1" vMerge="1">
                  <a:txBody>
                    <a:bodyPr/>
                    <a:lstStyle/>
                    <a:p>
                      <a:endParaRPr lang="es-CO"/>
                    </a:p>
                  </a:txBody>
                  <a:tcPr/>
                </a:tc>
                <a:tc gridSpan="2" vMerge="1">
                  <a:txBody>
                    <a:bodyPr/>
                    <a:lstStyle/>
                    <a:p>
                      <a:endParaRPr lang="es-CO"/>
                    </a:p>
                  </a:txBody>
                  <a:tcPr/>
                </a:tc>
                <a:tc hMerge="1" vMerge="1">
                  <a:txBody>
                    <a:bodyPr/>
                    <a:lstStyle/>
                    <a:p>
                      <a:endParaRPr lang="es-CO"/>
                    </a:p>
                  </a:txBody>
                  <a:tcPr/>
                </a:tc>
                <a:tc gridSpan="2" vMerge="1">
                  <a:txBody>
                    <a:bodyPr/>
                    <a:lstStyle/>
                    <a:p>
                      <a:endParaRPr lang="es-CO"/>
                    </a:p>
                  </a:txBody>
                  <a:tcPr/>
                </a:tc>
                <a:tc hMerge="1" vMerge="1">
                  <a:txBody>
                    <a:bodyPr/>
                    <a:lstStyle/>
                    <a:p>
                      <a:endParaRPr lang="es-CO"/>
                    </a:p>
                  </a:txBody>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w="6350" cap="flat" cmpd="sng" algn="ctr">
                      <a:solidFill>
                        <a:srgbClr val="FFFFFF"/>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643142911"/>
                  </a:ext>
                </a:extLst>
              </a:tr>
              <a:tr h="594108">
                <a:tc vMerge="1">
                  <a:txBody>
                    <a:bodyPr/>
                    <a:lstStyle/>
                    <a:p>
                      <a:endParaRPr lang="es-CO"/>
                    </a:p>
                  </a:txBody>
                  <a:tcPr/>
                </a:tc>
                <a:tc vMerge="1">
                  <a:txBody>
                    <a:bodyPr/>
                    <a:lstStyle/>
                    <a:p>
                      <a:endParaRPr lang="es-CO"/>
                    </a:p>
                  </a:txBody>
                  <a:tcPr/>
                </a:tc>
                <a:tc rowSpan="2"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ctr"/>
                      <a:r>
                        <a:rPr lang="es-CO" sz="1200" b="1" i="0" u="none" strike="noStrike">
                          <a:solidFill>
                            <a:srgbClr val="002060"/>
                          </a:solidFill>
                          <a:effectLst/>
                          <a:latin typeface="Futura Std Book" panose="020B0502020204020303" pitchFamily="34" charset="0"/>
                        </a:rPr>
                        <a:t>8. </a:t>
                      </a:r>
                      <a:r>
                        <a:rPr lang="es-CO" sz="1200" b="0" i="0" u="none" strike="noStrike">
                          <a:solidFill>
                            <a:srgbClr val="002060"/>
                          </a:solidFill>
                          <a:effectLst/>
                          <a:latin typeface="Futura Std Book" panose="020B0502020204020303" pitchFamily="34" charset="0"/>
                        </a:rPr>
                        <a:t>Mercados a desarrollar</a:t>
                      </a:r>
                    </a:p>
                  </a:txBody>
                  <a:tcPr marL="115968" marR="115968" marT="57984" marB="57984"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BB01"/>
                    </a:solidFill>
                  </a:tcPr>
                </a:tc>
                <a:tc rowSpan="2" hMerge="1">
                  <a:txBody>
                    <a:bodyPr/>
                    <a:lstStyle/>
                    <a:p>
                      <a:endParaRPr lang="es-CO"/>
                    </a:p>
                  </a:txBody>
                  <a:tcPr/>
                </a:tc>
                <a:tc rowSpan="2"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ctr"/>
                      <a:r>
                        <a:rPr lang="es-CO" sz="1200" b="1" i="0" u="none" strike="noStrike">
                          <a:solidFill>
                            <a:schemeClr val="bg1"/>
                          </a:solidFill>
                          <a:effectLst/>
                          <a:latin typeface="Futura Std Book" panose="020B0502020204020303" pitchFamily="34" charset="0"/>
                        </a:rPr>
                        <a:t>4. </a:t>
                      </a:r>
                      <a:r>
                        <a:rPr lang="es-CO" sz="1200" b="0" i="0" u="none" strike="noStrike">
                          <a:solidFill>
                            <a:schemeClr val="bg1"/>
                          </a:solidFill>
                          <a:effectLst/>
                          <a:latin typeface="Futura Std Book" panose="020B0502020204020303" pitchFamily="34" charset="0"/>
                        </a:rPr>
                        <a:t>Promedio</a:t>
                      </a:r>
                    </a:p>
                  </a:txBody>
                  <a:tcPr marL="115968" marR="115968" marT="57984" marB="57984"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09D"/>
                    </a:solidFill>
                  </a:tcPr>
                </a:tc>
                <a:tc rowSpan="2" hMerge="1">
                  <a:txBody>
                    <a:bodyPr/>
                    <a:lstStyle/>
                    <a:p>
                      <a:endParaRPr lang="es-CO"/>
                    </a:p>
                  </a:txBody>
                  <a:tcPr/>
                </a:tc>
                <a:tc rowSpan="2"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ctr"/>
                      <a:r>
                        <a:rPr lang="es-CO" sz="1200" b="0" i="0" u="none" strike="noStrike">
                          <a:solidFill>
                            <a:schemeClr val="bg1"/>
                          </a:solidFill>
                          <a:effectLst/>
                          <a:latin typeface="Futura Std Book" panose="020B0502020204020303" pitchFamily="34" charset="0"/>
                        </a:rPr>
                        <a:t>2. Campeón en crecimiento</a:t>
                      </a:r>
                    </a:p>
                  </a:txBody>
                  <a:tcPr marL="115968" marR="115968" marT="57984" marB="57984"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09D"/>
                    </a:solidFill>
                  </a:tcPr>
                </a:tc>
                <a:tc rowSpan="2" hMerge="1">
                  <a:txBody>
                    <a:bodyPr/>
                    <a:lstStyle/>
                    <a:p>
                      <a:endParaRPr lang="es-CO"/>
                    </a:p>
                  </a:txBody>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w="6350" cap="flat" cmpd="sng" algn="ctr">
                      <a:solidFill>
                        <a:srgbClr val="FFFFFF"/>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242120814"/>
                  </a:ext>
                </a:extLst>
              </a:tr>
              <a:tr h="594108">
                <a:tc vMerge="1">
                  <a:txBody>
                    <a:bodyPr/>
                    <a:lstStyle/>
                    <a:p>
                      <a:endParaRPr lang="es-CO"/>
                    </a:p>
                  </a:txBody>
                  <a:tcPr/>
                </a:tc>
                <a:tc row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r" fontAlgn="ctr"/>
                      <a:r>
                        <a:rPr lang="es-CO" sz="800" b="1" i="0" u="none" strike="noStrike">
                          <a:solidFill>
                            <a:srgbClr val="002060"/>
                          </a:solidFill>
                          <a:effectLst/>
                          <a:latin typeface="Futura Std Book" panose="020B0502020204020303" pitchFamily="34" charset="0"/>
                        </a:rPr>
                        <a:t>0,33</a:t>
                      </a:r>
                    </a:p>
                  </a:txBody>
                  <a:tcPr marL="115968" marR="115968" marT="57984" marB="57984" anchor="ctr">
                    <a:lnL>
                      <a:noFill/>
                    </a:lnL>
                    <a:lnR w="6350" cap="flat" cmpd="sng" algn="ctr">
                      <a:solidFill>
                        <a:srgbClr val="FFFFFF"/>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gridSpan="2" vMerge="1">
                  <a:txBody>
                    <a:bodyPr/>
                    <a:lstStyle/>
                    <a:p>
                      <a:endParaRPr lang="es-CO"/>
                    </a:p>
                  </a:txBody>
                  <a:tcPr/>
                </a:tc>
                <a:tc hMerge="1" vMerge="1">
                  <a:txBody>
                    <a:bodyPr/>
                    <a:lstStyle/>
                    <a:p>
                      <a:endParaRPr lang="es-CO"/>
                    </a:p>
                  </a:txBody>
                  <a:tcPr/>
                </a:tc>
                <a:tc gridSpan="2" vMerge="1">
                  <a:txBody>
                    <a:bodyPr/>
                    <a:lstStyle/>
                    <a:p>
                      <a:endParaRPr lang="es-CO"/>
                    </a:p>
                  </a:txBody>
                  <a:tcPr/>
                </a:tc>
                <a:tc hMerge="1" vMerge="1">
                  <a:txBody>
                    <a:bodyPr/>
                    <a:lstStyle/>
                    <a:p>
                      <a:endParaRPr lang="es-CO"/>
                    </a:p>
                  </a:txBody>
                  <a:tcPr/>
                </a:tc>
                <a:tc gridSpan="2" vMerge="1">
                  <a:txBody>
                    <a:bodyPr/>
                    <a:lstStyle/>
                    <a:p>
                      <a:endParaRPr lang="es-CO"/>
                    </a:p>
                  </a:txBody>
                  <a:tcPr/>
                </a:tc>
                <a:tc hMerge="1" vMerge="1">
                  <a:txBody>
                    <a:bodyPr/>
                    <a:lstStyle/>
                    <a:p>
                      <a:endParaRPr lang="es-CO"/>
                    </a:p>
                  </a:txBody>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w="6350" cap="flat" cmpd="sng" algn="ctr">
                      <a:solidFill>
                        <a:srgbClr val="FFFFFF"/>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895205856"/>
                  </a:ext>
                </a:extLst>
              </a:tr>
              <a:tr h="594108">
                <a:tc vMerge="1">
                  <a:txBody>
                    <a:bodyPr/>
                    <a:lstStyle/>
                    <a:p>
                      <a:endParaRPr lang="es-CO"/>
                    </a:p>
                  </a:txBody>
                  <a:tcPr/>
                </a:tc>
                <a:tc vMerge="1">
                  <a:txBody>
                    <a:bodyPr/>
                    <a:lstStyle/>
                    <a:p>
                      <a:endParaRPr lang="es-CO"/>
                    </a:p>
                  </a:txBody>
                  <a:tcPr/>
                </a:tc>
                <a:tc rowSpan="2"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ctr"/>
                      <a:r>
                        <a:rPr lang="es-CO" sz="1200" b="1" i="0" u="none" strike="noStrike">
                          <a:solidFill>
                            <a:srgbClr val="002060"/>
                          </a:solidFill>
                          <a:effectLst/>
                          <a:latin typeface="Futura Std Book" panose="020B0502020204020303" pitchFamily="34" charset="0"/>
                        </a:rPr>
                        <a:t>9. </a:t>
                      </a:r>
                      <a:r>
                        <a:rPr lang="es-CO" sz="1200" b="0" i="0" u="none" strike="noStrike">
                          <a:solidFill>
                            <a:srgbClr val="002060"/>
                          </a:solidFill>
                          <a:effectLst/>
                          <a:latin typeface="Futura Std Book" panose="020B0502020204020303" pitchFamily="34" charset="0"/>
                        </a:rPr>
                        <a:t>Sin potencial</a:t>
                      </a:r>
                    </a:p>
                  </a:txBody>
                  <a:tcPr marL="115968" marR="115968" marT="57984" marB="57984"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BB01"/>
                    </a:solidFill>
                  </a:tcPr>
                </a:tc>
                <a:tc rowSpan="2" hMerge="1">
                  <a:txBody>
                    <a:bodyPr/>
                    <a:lstStyle/>
                    <a:p>
                      <a:endParaRPr lang="es-CO"/>
                    </a:p>
                  </a:txBody>
                  <a:tcPr/>
                </a:tc>
                <a:tc rowSpan="2"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ctr"/>
                      <a:r>
                        <a:rPr lang="es-CO" sz="1200" b="1" i="0" u="none" strike="noStrike">
                          <a:solidFill>
                            <a:srgbClr val="002060"/>
                          </a:solidFill>
                          <a:effectLst/>
                          <a:latin typeface="Futura Std Book" panose="020B0502020204020303" pitchFamily="34" charset="0"/>
                        </a:rPr>
                        <a:t>6. </a:t>
                      </a:r>
                      <a:r>
                        <a:rPr lang="es-CO" sz="1200" b="0" i="0" u="none" strike="noStrike">
                          <a:solidFill>
                            <a:srgbClr val="002060"/>
                          </a:solidFill>
                          <a:effectLst/>
                          <a:latin typeface="Futura Std Book" panose="020B0502020204020303" pitchFamily="34" charset="0"/>
                        </a:rPr>
                        <a:t>Fortaleza</a:t>
                      </a:r>
                    </a:p>
                  </a:txBody>
                  <a:tcPr marL="115968" marR="115968" marT="57984" marB="57984"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BB01"/>
                    </a:solidFill>
                  </a:tcPr>
                </a:tc>
                <a:tc rowSpan="2" hMerge="1">
                  <a:txBody>
                    <a:bodyPr/>
                    <a:lstStyle/>
                    <a:p>
                      <a:endParaRPr lang="es-CO"/>
                    </a:p>
                  </a:txBody>
                  <a:tcPr/>
                </a:tc>
                <a:tc rowSpan="2"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ctr"/>
                      <a:r>
                        <a:rPr lang="es-CO" sz="1200" b="1" i="0" u="none" strike="noStrike">
                          <a:solidFill>
                            <a:srgbClr val="002060"/>
                          </a:solidFill>
                          <a:effectLst/>
                          <a:latin typeface="Futura Std Book" panose="020B0502020204020303" pitchFamily="34" charset="0"/>
                        </a:rPr>
                        <a:t>5. </a:t>
                      </a:r>
                      <a:r>
                        <a:rPr lang="es-CO" sz="1200" b="0" i="0" u="none" strike="noStrike">
                          <a:solidFill>
                            <a:srgbClr val="002060"/>
                          </a:solidFill>
                          <a:effectLst/>
                          <a:latin typeface="Futura Std Book" panose="020B0502020204020303" pitchFamily="34" charset="0"/>
                        </a:rPr>
                        <a:t>Campeón en la adversidad</a:t>
                      </a:r>
                    </a:p>
                  </a:txBody>
                  <a:tcPr marL="115968" marR="115968" marT="57984" marB="57984"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BB01"/>
                    </a:solidFill>
                  </a:tcPr>
                </a:tc>
                <a:tc rowSpan="2" hMerge="1">
                  <a:txBody>
                    <a:bodyPr/>
                    <a:lstStyle/>
                    <a:p>
                      <a:endParaRPr lang="es-CO"/>
                    </a:p>
                  </a:txBody>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w="6350" cap="flat" cmpd="sng" algn="ctr">
                      <a:solidFill>
                        <a:srgbClr val="FFFFFF"/>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639610622"/>
                  </a:ext>
                </a:extLst>
              </a:tr>
              <a:tr h="594108">
                <a:tc vMerge="1">
                  <a:txBody>
                    <a:bodyPr/>
                    <a:lstStyle/>
                    <a:p>
                      <a:endParaRPr lang="es-CO"/>
                    </a:p>
                  </a:txBody>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ctr"/>
                      <a:endParaRPr lang="es-CO" sz="800" b="1" i="0" u="none" strike="noStrike">
                        <a:solidFill>
                          <a:srgbClr val="002060"/>
                        </a:solidFill>
                        <a:effectLst/>
                        <a:latin typeface="Futura Std Book" panose="020B0502020204020303" pitchFamily="34" charset="0"/>
                      </a:endParaRPr>
                    </a:p>
                  </a:txBody>
                  <a:tcPr marL="0" marR="0" marT="0" marB="0" anchor="ctr">
                    <a:lnL>
                      <a:noFill/>
                    </a:lnL>
                    <a:lnR w="6350" cap="flat" cmpd="sng" algn="ctr">
                      <a:solidFill>
                        <a:srgbClr val="FFFFFF"/>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gridSpan="2" vMerge="1">
                  <a:txBody>
                    <a:bodyPr/>
                    <a:lstStyle/>
                    <a:p>
                      <a:endParaRPr lang="es-CO"/>
                    </a:p>
                  </a:txBody>
                  <a:tcPr/>
                </a:tc>
                <a:tc hMerge="1" vMerge="1">
                  <a:txBody>
                    <a:bodyPr/>
                    <a:lstStyle/>
                    <a:p>
                      <a:endParaRPr lang="es-CO"/>
                    </a:p>
                  </a:txBody>
                  <a:tcPr/>
                </a:tc>
                <a:tc gridSpan="2" vMerge="1">
                  <a:txBody>
                    <a:bodyPr/>
                    <a:lstStyle/>
                    <a:p>
                      <a:endParaRPr lang="es-CO"/>
                    </a:p>
                  </a:txBody>
                  <a:tcPr/>
                </a:tc>
                <a:tc hMerge="1" vMerge="1">
                  <a:txBody>
                    <a:bodyPr/>
                    <a:lstStyle/>
                    <a:p>
                      <a:endParaRPr lang="es-CO"/>
                    </a:p>
                  </a:txBody>
                  <a:tcPr/>
                </a:tc>
                <a:tc gridSpan="2" vMerge="1">
                  <a:txBody>
                    <a:bodyPr/>
                    <a:lstStyle/>
                    <a:p>
                      <a:endParaRPr lang="es-CO"/>
                    </a:p>
                  </a:txBody>
                  <a:tcPr/>
                </a:tc>
                <a:tc hMerge="1" vMerge="1">
                  <a:txBody>
                    <a:bodyPr/>
                    <a:lstStyle/>
                    <a:p>
                      <a:endParaRPr lang="es-CO"/>
                    </a:p>
                  </a:txBody>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w="6350" cap="flat" cmpd="sng" algn="ctr">
                      <a:solidFill>
                        <a:srgbClr val="FFFFFF"/>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885528372"/>
                  </a:ext>
                </a:extLst>
              </a:tr>
              <a:tr h="269962">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ctr"/>
                      <a:endParaRPr lang="es-CO" sz="1200" b="0" i="0" u="none" strike="noStrike">
                        <a:solidFill>
                          <a:schemeClr val="bg1">
                            <a:lumMod val="50000"/>
                          </a:schemeClr>
                        </a:solidFill>
                        <a:effectLst/>
                        <a:latin typeface="Futura Std Book" panose="020B0502020204020303" pitchFamily="34" charset="0"/>
                      </a:endParaRPr>
                    </a:p>
                  </a:txBody>
                  <a:tcPr marL="0" marR="0" marT="0" marB="0" vert="vert270" anchor="ctr">
                    <a:lnL>
                      <a:noFill/>
                    </a:lnL>
                    <a:lnR>
                      <a:noFill/>
                    </a:lnR>
                    <a:lnT>
                      <a:noFill/>
                    </a:lnT>
                    <a:lnB>
                      <a:noFill/>
                    </a:lnB>
                    <a:lnTlToBr w="12700" cmpd="sng">
                      <a:noFill/>
                      <a:prstDash val="solid"/>
                    </a:lnTlToBr>
                    <a:lnBlToTr w="12700" cmpd="sng">
                      <a:noFill/>
                      <a:prstDash val="solid"/>
                    </a:lnBlToTr>
                    <a:noFill/>
                  </a:tcPr>
                </a:tc>
                <a:tc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ctr"/>
                      <a:r>
                        <a:rPr lang="es-CO" sz="800" b="1" i="0" u="none" strike="noStrike">
                          <a:solidFill>
                            <a:srgbClr val="002060"/>
                          </a:solidFill>
                          <a:effectLst/>
                          <a:latin typeface="Futura Std Book" panose="020B0502020204020303" pitchFamily="34" charset="0"/>
                        </a:rPr>
                        <a:t>0,00</a:t>
                      </a:r>
                    </a:p>
                  </a:txBody>
                  <a:tcPr marL="115968" marR="115968" marT="57984" marB="57984" anchor="ctr">
                    <a:lnL>
                      <a:noFill/>
                    </a:lnL>
                    <a:lnR>
                      <a:noFill/>
                    </a:lnR>
                    <a:lnT>
                      <a:noFill/>
                    </a:lnT>
                    <a:lnB>
                      <a:noFill/>
                    </a:lnB>
                    <a:lnTlToBr w="12700" cmpd="sng">
                      <a:noFill/>
                      <a:prstDash val="solid"/>
                    </a:lnTlToBr>
                    <a:lnBlToTr w="12700" cmpd="sng">
                      <a:noFill/>
                      <a:prstDash val="solid"/>
                    </a:lnBlToTr>
                    <a:noFill/>
                  </a:tcPr>
                </a:tc>
                <a:tc hMerge="1">
                  <a:txBody>
                    <a:bodyPr/>
                    <a:lstStyle/>
                    <a:p>
                      <a:endParaRPr lang="es-CO"/>
                    </a:p>
                  </a:txBody>
                  <a:tcPr/>
                </a:tc>
                <a:tc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marL="0" algn="r" defTabSz="457196" rtl="0" eaLnBrk="1" fontAlgn="ctr" latinLnBrk="0" hangingPunct="1"/>
                      <a:r>
                        <a:rPr lang="es-CO" sz="800" b="1" i="0" u="none" strike="noStrike" kern="1200">
                          <a:solidFill>
                            <a:srgbClr val="002060"/>
                          </a:solidFill>
                          <a:effectLst/>
                          <a:latin typeface="Futura Std Book" panose="020B0502020204020303" pitchFamily="34" charset="0"/>
                          <a:ea typeface="+mn-ea"/>
                          <a:cs typeface="+mn-cs"/>
                        </a:rPr>
                        <a:t>0,33</a:t>
                      </a:r>
                    </a:p>
                  </a:txBody>
                  <a:tcPr marL="115968" marR="115968" marT="57984" marB="57984" anchor="ctr">
                    <a:lnL>
                      <a:noFill/>
                    </a:lnL>
                    <a:lnR>
                      <a:noFill/>
                    </a:lnR>
                    <a:lnT w="6350" cap="flat" cmpd="sng" algn="ctr">
                      <a:solidFill>
                        <a:srgbClr val="FFFFFF"/>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endParaRPr lang="es-CO"/>
                    </a:p>
                  </a:txBody>
                  <a:tcPr/>
                </a:tc>
                <a:tc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marL="0" algn="r" defTabSz="457196" rtl="0" eaLnBrk="1" fontAlgn="ctr" latinLnBrk="0" hangingPunct="1"/>
                      <a:r>
                        <a:rPr lang="es-CO" sz="800" b="1" i="0" u="none" strike="noStrike" kern="1200">
                          <a:solidFill>
                            <a:srgbClr val="002060"/>
                          </a:solidFill>
                          <a:effectLst/>
                          <a:latin typeface="Futura Std Book" panose="020B0502020204020303" pitchFamily="34" charset="0"/>
                          <a:ea typeface="+mn-ea"/>
                          <a:cs typeface="+mn-cs"/>
                        </a:rPr>
                        <a:t>0,67</a:t>
                      </a:r>
                    </a:p>
                  </a:txBody>
                  <a:tcPr marL="115968" marR="115968" marT="57984" marB="57984" anchor="ctr">
                    <a:lnL>
                      <a:noFill/>
                    </a:lnL>
                    <a:lnR>
                      <a:noFill/>
                    </a:lnR>
                    <a:lnT w="6350" cap="flat" cmpd="sng" algn="ctr">
                      <a:solidFill>
                        <a:srgbClr val="FFFFFF"/>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endParaRPr lang="es-CO"/>
                    </a:p>
                  </a:txBody>
                  <a:tcPr/>
                </a:tc>
                <a:tc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marL="0" algn="r" defTabSz="457196" rtl="0" eaLnBrk="1" fontAlgn="ctr" latinLnBrk="0" hangingPunct="1"/>
                      <a:r>
                        <a:rPr lang="es-CO" sz="800" b="1" i="0" u="none" strike="noStrike" kern="1200">
                          <a:solidFill>
                            <a:srgbClr val="002060"/>
                          </a:solidFill>
                          <a:effectLst/>
                          <a:latin typeface="Futura Std Book" panose="020B0502020204020303" pitchFamily="34" charset="0"/>
                          <a:ea typeface="+mn-ea"/>
                          <a:cs typeface="+mn-cs"/>
                        </a:rPr>
                        <a:t>1,00</a:t>
                      </a:r>
                    </a:p>
                  </a:txBody>
                  <a:tcPr marL="115968" marR="115968" marT="57984" marB="57984" anchor="ctr">
                    <a:lnL>
                      <a:noFill/>
                    </a:lnL>
                    <a:lnR>
                      <a:noFill/>
                    </a:lnR>
                    <a:lnT w="6350" cap="flat" cmpd="sng" algn="ctr">
                      <a:solidFill>
                        <a:srgbClr val="FFFFFF"/>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endParaRPr lang="es-CO"/>
                    </a:p>
                  </a:txBody>
                  <a:tcPr/>
                </a:tc>
                <a:extLst>
                  <a:ext uri="{0D108BD9-81ED-4DB2-BD59-A6C34878D82A}">
                    <a16:rowId xmlns:a16="http://schemas.microsoft.com/office/drawing/2014/main" val="1695778745"/>
                  </a:ext>
                </a:extLst>
              </a:tr>
              <a:tr h="360662">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ctr"/>
                      <a:endParaRPr lang="es-CO" sz="1200" b="0" i="0" u="none" strike="noStrike">
                        <a:solidFill>
                          <a:schemeClr val="bg1">
                            <a:lumMod val="50000"/>
                          </a:schemeClr>
                        </a:solidFill>
                        <a:effectLst/>
                        <a:latin typeface="Futura Std Book" panose="020B0502020204020303" pitchFamily="34" charset="0"/>
                      </a:endParaRPr>
                    </a:p>
                  </a:txBody>
                  <a:tcPr marL="0" marR="0" marT="0" marB="0" vert="vert27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lumMod val="50000"/>
                          </a:schemeClr>
                        </a:solidFill>
                        <a:effectLst/>
                        <a:latin typeface="Futura Std Book" panose="020B0502020204020303" pitchFamily="34" charset="0"/>
                      </a:endParaRPr>
                    </a:p>
                  </a:txBody>
                  <a:tcPr marL="0" marR="0" marT="0" marB="0" anchor="b">
                    <a:lnL>
                      <a:noFill/>
                    </a:lnL>
                    <a:lnR>
                      <a:noFill/>
                    </a:lnR>
                    <a:lnT>
                      <a:noFill/>
                    </a:lnT>
                    <a:lnB>
                      <a:noFill/>
                    </a:lnB>
                    <a:lnTlToBr w="12700" cmpd="sng">
                      <a:noFill/>
                      <a:prstDash val="solid"/>
                    </a:lnTlToBr>
                    <a:lnBlToTr w="12700" cmpd="sng">
                      <a:noFill/>
                      <a:prstDash val="solid"/>
                    </a:lnBlToTr>
                    <a:noFill/>
                  </a:tcPr>
                </a:tc>
                <a:tc gridSpan="6">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b"/>
                      <a:r>
                        <a:rPr lang="es-CO" sz="1400" b="1" i="0" u="none" strike="noStrike">
                          <a:solidFill>
                            <a:srgbClr val="002060"/>
                          </a:solidFill>
                          <a:effectLst/>
                          <a:latin typeface="Futura Std Book" panose="020B0502020204020303" pitchFamily="34" charset="0"/>
                        </a:rPr>
                        <a:t>Potencial de oferta</a:t>
                      </a:r>
                    </a:p>
                  </a:txBody>
                  <a:tcPr marL="115968" marR="115968" marT="57984" marB="57984" anchor="b">
                    <a:lnL>
                      <a:noFill/>
                    </a:lnL>
                    <a:lnR>
                      <a:noFill/>
                    </a:lnR>
                    <a:lnT>
                      <a:noFill/>
                    </a:lnT>
                    <a:lnB>
                      <a:noFill/>
                    </a:lnB>
                    <a:lnTlToBr w="12700" cmpd="sng">
                      <a:noFill/>
                      <a:prstDash val="solid"/>
                    </a:lnTlToBr>
                    <a:lnBlToTr w="12700" cmpd="sng">
                      <a:noFill/>
                      <a:prstDash val="solid"/>
                    </a:lnBlToTr>
                    <a:no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99189173"/>
                  </a:ext>
                </a:extLst>
              </a:tr>
            </a:tbl>
          </a:graphicData>
        </a:graphic>
      </p:graphicFrame>
      <p:sp>
        <p:nvSpPr>
          <p:cNvPr id="10" name="CuadroTexto 9">
            <a:extLst>
              <a:ext uri="{FF2B5EF4-FFF2-40B4-BE49-F238E27FC236}">
                <a16:creationId xmlns:a16="http://schemas.microsoft.com/office/drawing/2014/main" id="{4FEB8F0F-8F3A-B542-83EC-D88C0540AB63}"/>
              </a:ext>
            </a:extLst>
          </p:cNvPr>
          <p:cNvSpPr txBox="1"/>
          <p:nvPr/>
        </p:nvSpPr>
        <p:spPr>
          <a:xfrm>
            <a:off x="377094" y="341758"/>
            <a:ext cx="6532008" cy="1569660"/>
          </a:xfrm>
          <a:prstGeom prst="rect">
            <a:avLst/>
          </a:prstGeom>
          <a:noFill/>
        </p:spPr>
        <p:txBody>
          <a:bodyPr wrap="square" lIns="91440" tIns="45720" rIns="91440" bIns="45720" rtlCol="0" anchor="t">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0" i="0" u="none" strike="noStrike" kern="1200" cap="none" spc="0" normalizeH="0" baseline="0" noProof="0">
                <a:ln>
                  <a:noFill/>
                </a:ln>
                <a:solidFill>
                  <a:srgbClr val="002060"/>
                </a:solidFill>
                <a:effectLst/>
                <a:uLnTx/>
                <a:uFillTx/>
                <a:latin typeface="Futura Std Book"/>
                <a:ea typeface="+mn-ea"/>
                <a:cs typeface="+mn-cs"/>
              </a:rPr>
              <a:t>Los países se ubican en una matriz de potencialidad conformada por </a:t>
            </a:r>
            <a:r>
              <a:rPr kumimoji="0" lang="es-MX" sz="2400" b="1" i="0" u="none" strike="noStrike" kern="1200" cap="none" spc="0" normalizeH="0" baseline="0" noProof="0">
                <a:ln>
                  <a:noFill/>
                </a:ln>
                <a:solidFill>
                  <a:srgbClr val="00509D"/>
                </a:solidFill>
                <a:effectLst/>
                <a:uLnTx/>
                <a:uFillTx/>
                <a:latin typeface="Futura Std Book"/>
                <a:ea typeface="+mn-ea"/>
                <a:cs typeface="+mn-cs"/>
              </a:rPr>
              <a:t>9 cuadrantes, dependiendo de su potencialidad.</a:t>
            </a:r>
          </a:p>
        </p:txBody>
      </p:sp>
      <p:pic>
        <p:nvPicPr>
          <p:cNvPr id="20" name="Marcador de posición de imagen 19">
            <a:extLst>
              <a:ext uri="{FF2B5EF4-FFF2-40B4-BE49-F238E27FC236}">
                <a16:creationId xmlns:a16="http://schemas.microsoft.com/office/drawing/2014/main" id="{730B3C2C-0259-53D5-E6E9-F156A4006FDE}"/>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p:blipFill>
        <p:spPr/>
      </p:pic>
      <p:pic>
        <p:nvPicPr>
          <p:cNvPr id="21" name="Gráfico 20">
            <a:extLst>
              <a:ext uri="{FF2B5EF4-FFF2-40B4-BE49-F238E27FC236}">
                <a16:creationId xmlns:a16="http://schemas.microsoft.com/office/drawing/2014/main" id="{B3DF3F89-B2F0-E40E-584F-6DE3EB27CB2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73498" y="197373"/>
            <a:ext cx="1964463" cy="609473"/>
          </a:xfrm>
          <a:prstGeom prst="rect">
            <a:avLst/>
          </a:prstGeom>
        </p:spPr>
      </p:pic>
      <p:cxnSp>
        <p:nvCxnSpPr>
          <p:cNvPr id="23" name="Conector recto de flecha 22">
            <a:extLst>
              <a:ext uri="{FF2B5EF4-FFF2-40B4-BE49-F238E27FC236}">
                <a16:creationId xmlns:a16="http://schemas.microsoft.com/office/drawing/2014/main" id="{CC3BB9E4-30A9-0D15-CB00-E5E0291626EE}"/>
              </a:ext>
            </a:extLst>
          </p:cNvPr>
          <p:cNvCxnSpPr/>
          <p:nvPr/>
        </p:nvCxnSpPr>
        <p:spPr>
          <a:xfrm>
            <a:off x="1308100" y="2197100"/>
            <a:ext cx="3975100" cy="0"/>
          </a:xfrm>
          <a:prstGeom prst="straightConnector1">
            <a:avLst/>
          </a:prstGeom>
          <a:ln w="12700">
            <a:solidFill>
              <a:srgbClr val="000045"/>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a:extLst>
              <a:ext uri="{FF2B5EF4-FFF2-40B4-BE49-F238E27FC236}">
                <a16:creationId xmlns:a16="http://schemas.microsoft.com/office/drawing/2014/main" id="{B743EEB8-CC22-2F9F-902D-E43F74757C91}"/>
              </a:ext>
            </a:extLst>
          </p:cNvPr>
          <p:cNvCxnSpPr>
            <a:cxnSpLocks/>
          </p:cNvCxnSpPr>
          <p:nvPr/>
        </p:nvCxnSpPr>
        <p:spPr>
          <a:xfrm flipV="1">
            <a:off x="5930900" y="2489200"/>
            <a:ext cx="0" cy="3594100"/>
          </a:xfrm>
          <a:prstGeom prst="straightConnector1">
            <a:avLst/>
          </a:prstGeom>
          <a:ln w="12700">
            <a:solidFill>
              <a:srgbClr val="000045"/>
            </a:solidFill>
            <a:tailEnd type="triangle"/>
          </a:ln>
        </p:spPr>
        <p:style>
          <a:lnRef idx="1">
            <a:schemeClr val="accent1"/>
          </a:lnRef>
          <a:fillRef idx="0">
            <a:schemeClr val="accent1"/>
          </a:fillRef>
          <a:effectRef idx="0">
            <a:schemeClr val="accent1"/>
          </a:effectRef>
          <a:fontRef idx="minor">
            <a:schemeClr val="tx1"/>
          </a:fontRef>
        </p:style>
      </p:cxnSp>
      <p:sp>
        <p:nvSpPr>
          <p:cNvPr id="29" name="Rectángulo 28">
            <a:extLst>
              <a:ext uri="{FF2B5EF4-FFF2-40B4-BE49-F238E27FC236}">
                <a16:creationId xmlns:a16="http://schemas.microsoft.com/office/drawing/2014/main" id="{3F4BAB69-52C9-2125-DBB0-925F5A4B305F}"/>
              </a:ext>
            </a:extLst>
          </p:cNvPr>
          <p:cNvSpPr/>
          <p:nvPr/>
        </p:nvSpPr>
        <p:spPr>
          <a:xfrm>
            <a:off x="0" y="6808753"/>
            <a:ext cx="12192000" cy="58448"/>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uadroTexto 1">
            <a:extLst>
              <a:ext uri="{FF2B5EF4-FFF2-40B4-BE49-F238E27FC236}">
                <a16:creationId xmlns:a16="http://schemas.microsoft.com/office/drawing/2014/main" id="{F4A0187B-7576-C17A-228D-A1064E85E7EB}"/>
              </a:ext>
            </a:extLst>
          </p:cNvPr>
          <p:cNvSpPr txBox="1"/>
          <p:nvPr/>
        </p:nvSpPr>
        <p:spPr>
          <a:xfrm>
            <a:off x="207664" y="6515813"/>
            <a:ext cx="5723235" cy="246221"/>
          </a:xfrm>
          <a:prstGeom prst="rect">
            <a:avLst/>
          </a:prstGeom>
          <a:noFill/>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MX" sz="1000" b="0" i="0" u="none" strike="noStrike" kern="1200" cap="none" spc="0" normalizeH="0" baseline="0" noProof="0">
                <a:ln>
                  <a:noFill/>
                </a:ln>
                <a:solidFill>
                  <a:prstClr val="black"/>
                </a:solidFill>
                <a:effectLst/>
                <a:uLnTx/>
                <a:uFillTx/>
                <a:latin typeface="Futura Std Book"/>
                <a:ea typeface="+mn-ea"/>
                <a:cs typeface="+mn-cs"/>
              </a:rPr>
              <a:t>Fuente: </a:t>
            </a:r>
            <a:r>
              <a:rPr kumimoji="0" lang="pt-BR" sz="1000" b="0" i="0" u="none" strike="noStrike" kern="1200" cap="none" spc="0" normalizeH="0" baseline="0" noProof="0">
                <a:ln>
                  <a:noFill/>
                </a:ln>
                <a:solidFill>
                  <a:prstClr val="black"/>
                </a:solidFill>
                <a:effectLst/>
                <a:uLnTx/>
                <a:uFillTx/>
                <a:latin typeface="Futura Std Book"/>
                <a:ea typeface="+mn-ea"/>
                <a:cs typeface="+mn-cs"/>
              </a:rPr>
              <a:t>McKinsey o Matriz de General Electric (GE), </a:t>
            </a:r>
            <a:r>
              <a:rPr kumimoji="0" lang="pt-BR" sz="1000" b="0" i="0" u="none" strike="noStrike" kern="1200" cap="none" spc="0" normalizeH="0" baseline="0" noProof="0" err="1">
                <a:ln>
                  <a:noFill/>
                </a:ln>
                <a:solidFill>
                  <a:prstClr val="black"/>
                </a:solidFill>
                <a:effectLst/>
                <a:uLnTx/>
                <a:uFillTx/>
                <a:latin typeface="Futura Std Book"/>
                <a:ea typeface="+mn-ea"/>
                <a:cs typeface="+mn-cs"/>
              </a:rPr>
              <a:t>adaptación</a:t>
            </a:r>
            <a:r>
              <a:rPr kumimoji="0" lang="pt-BR" sz="1000" b="0" i="0" u="none" strike="noStrike" kern="1200" cap="none" spc="0" normalizeH="0" baseline="0" noProof="0">
                <a:ln>
                  <a:noFill/>
                </a:ln>
                <a:solidFill>
                  <a:prstClr val="black"/>
                </a:solidFill>
                <a:effectLst/>
                <a:uLnTx/>
                <a:uFillTx/>
                <a:latin typeface="Futura Std Book"/>
                <a:ea typeface="+mn-ea"/>
                <a:cs typeface="+mn-cs"/>
              </a:rPr>
              <a:t> ProColombia</a:t>
            </a:r>
            <a:r>
              <a:rPr kumimoji="0" lang="es-MX" sz="1000" b="0" i="0" u="none" strike="noStrike" kern="1200" cap="none" spc="0" normalizeH="0" baseline="0" noProof="0">
                <a:ln>
                  <a:noFill/>
                </a:ln>
                <a:solidFill>
                  <a:prstClr val="black"/>
                </a:solidFill>
                <a:effectLst/>
                <a:uLnTx/>
                <a:uFillTx/>
                <a:latin typeface="Futura Std Book"/>
                <a:ea typeface="+mn-ea"/>
                <a:cs typeface="+mn-cs"/>
              </a:rPr>
              <a:t> </a:t>
            </a:r>
          </a:p>
        </p:txBody>
      </p:sp>
    </p:spTree>
    <p:extLst>
      <p:ext uri="{BB962C8B-B14F-4D97-AF65-F5344CB8AC3E}">
        <p14:creationId xmlns:p14="http://schemas.microsoft.com/office/powerpoint/2010/main" val="716350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ángulo 22">
            <a:extLst>
              <a:ext uri="{FF2B5EF4-FFF2-40B4-BE49-F238E27FC236}">
                <a16:creationId xmlns:a16="http://schemas.microsoft.com/office/drawing/2014/main" id="{905A05B8-9153-B7C8-25CA-191F5D2A9ECB}"/>
              </a:ext>
            </a:extLst>
          </p:cNvPr>
          <p:cNvSpPr/>
          <p:nvPr/>
        </p:nvSpPr>
        <p:spPr>
          <a:xfrm>
            <a:off x="2749008" y="2348030"/>
            <a:ext cx="4475780" cy="259214"/>
          </a:xfrm>
          <a:prstGeom prst="rect">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CO"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Rectángulo 1">
            <a:extLst>
              <a:ext uri="{FF2B5EF4-FFF2-40B4-BE49-F238E27FC236}">
                <a16:creationId xmlns:a16="http://schemas.microsoft.com/office/drawing/2014/main" id="{3AF4ABE5-86BA-7A28-E82D-5FD156D0E0B8}"/>
              </a:ext>
            </a:extLst>
          </p:cNvPr>
          <p:cNvSpPr/>
          <p:nvPr/>
        </p:nvSpPr>
        <p:spPr>
          <a:xfrm>
            <a:off x="8616347" y="2919900"/>
            <a:ext cx="2356453" cy="2124236"/>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ES" sz="1467" b="1" i="0" u="none" strike="noStrike" kern="1200" cap="none" spc="0" normalizeH="0" baseline="0" noProof="0" dirty="0">
                <a:ln>
                  <a:noFill/>
                </a:ln>
                <a:solidFill>
                  <a:srgbClr val="0070C0"/>
                </a:solidFill>
                <a:effectLst/>
                <a:uLnTx/>
                <a:uFillTx/>
                <a:latin typeface="Futura Std Book" panose="020B0502020204020303"/>
                <a:ea typeface="+mn-ea"/>
                <a:cs typeface="+mn-cs"/>
              </a:rPr>
              <a:t>Modelo 2024 (orden puntaje promedio)</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s-ES" sz="1467" b="1" i="0" u="none" strike="noStrike" kern="1200" cap="none" spc="0" normalizeH="0" baseline="0" noProof="0" dirty="0">
              <a:ln>
                <a:noFill/>
              </a:ln>
              <a:solidFill>
                <a:srgbClr val="002060"/>
              </a:solidFill>
              <a:effectLst/>
              <a:uLnTx/>
              <a:uFillTx/>
              <a:latin typeface="Futura Std Book" panose="020B0502020204020303"/>
              <a:ea typeface="+mn-ea"/>
              <a:cs typeface="+mn-cs"/>
            </a:endParaRPr>
          </a:p>
          <a:p>
            <a:pPr marL="380990" marR="0" lvl="0" indent="-380990" algn="l" defTabSz="914400" rtl="0" eaLnBrk="1" fontAlgn="auto" latinLnBrk="0" hangingPunct="1">
              <a:lnSpc>
                <a:spcPct val="100000"/>
              </a:lnSpc>
              <a:spcBef>
                <a:spcPts val="0"/>
              </a:spcBef>
              <a:spcAft>
                <a:spcPts val="0"/>
              </a:spcAft>
              <a:buClrTx/>
              <a:buSzTx/>
              <a:buFont typeface="+mj-lt"/>
              <a:buAutoNum type="arabicPeriod"/>
              <a:tabLst/>
              <a:defRPr/>
            </a:pPr>
            <a:r>
              <a:rPr kumimoji="0" lang="es-ES" sz="1467" b="0" i="0" u="none" strike="noStrike" kern="1200" cap="none" spc="0" normalizeH="0" baseline="0" noProof="0" dirty="0">
                <a:ln>
                  <a:noFill/>
                </a:ln>
                <a:solidFill>
                  <a:srgbClr val="002060"/>
                </a:solidFill>
                <a:effectLst/>
                <a:uLnTx/>
                <a:uFillTx/>
                <a:latin typeface="Futura Std Book" panose="020B0502020204020303"/>
                <a:ea typeface="+mn-ea"/>
                <a:cs typeface="+mn-cs"/>
              </a:rPr>
              <a:t>Países Bajos</a:t>
            </a:r>
          </a:p>
          <a:p>
            <a:pPr marL="380990" marR="0" lvl="0" indent="-380990" algn="l" defTabSz="914400" rtl="0" eaLnBrk="1" fontAlgn="auto" latinLnBrk="0" hangingPunct="1">
              <a:lnSpc>
                <a:spcPct val="100000"/>
              </a:lnSpc>
              <a:spcBef>
                <a:spcPts val="0"/>
              </a:spcBef>
              <a:spcAft>
                <a:spcPts val="0"/>
              </a:spcAft>
              <a:buClrTx/>
              <a:buSzTx/>
              <a:buFont typeface="+mj-lt"/>
              <a:buAutoNum type="arabicPeriod"/>
              <a:tabLst/>
              <a:defRPr/>
            </a:pPr>
            <a:r>
              <a:rPr kumimoji="0" lang="es-ES" sz="1467" b="0" i="0" u="none" strike="noStrike" kern="1200" cap="none" spc="0" normalizeH="0" baseline="0" noProof="0" dirty="0">
                <a:ln>
                  <a:noFill/>
                </a:ln>
                <a:solidFill>
                  <a:srgbClr val="002060"/>
                </a:solidFill>
                <a:effectLst/>
                <a:uLnTx/>
                <a:uFillTx/>
                <a:latin typeface="Futura Std Book" panose="020B0502020204020303"/>
                <a:ea typeface="+mn-ea"/>
                <a:cs typeface="+mn-cs"/>
              </a:rPr>
              <a:t>Italia</a:t>
            </a:r>
          </a:p>
          <a:p>
            <a:pPr marL="380990" marR="0" lvl="0" indent="-380990" algn="l" defTabSz="914400" rtl="0" eaLnBrk="1" fontAlgn="auto" latinLnBrk="0" hangingPunct="1">
              <a:lnSpc>
                <a:spcPct val="100000"/>
              </a:lnSpc>
              <a:spcBef>
                <a:spcPts val="0"/>
              </a:spcBef>
              <a:spcAft>
                <a:spcPts val="0"/>
              </a:spcAft>
              <a:buClrTx/>
              <a:buSzTx/>
              <a:buFont typeface="+mj-lt"/>
              <a:buAutoNum type="arabicPeriod"/>
              <a:tabLst/>
              <a:defRPr/>
            </a:pPr>
            <a:r>
              <a:rPr kumimoji="0" lang="es-ES" sz="1467" b="0" i="0" u="none" strike="noStrike" kern="1200" cap="none" spc="0" normalizeH="0" baseline="0" noProof="0" dirty="0">
                <a:ln>
                  <a:noFill/>
                </a:ln>
                <a:solidFill>
                  <a:srgbClr val="002060"/>
                </a:solidFill>
                <a:effectLst/>
                <a:uLnTx/>
                <a:uFillTx/>
                <a:latin typeface="Futura Std Book" panose="020B0502020204020303"/>
                <a:ea typeface="+mn-ea"/>
                <a:cs typeface="+mn-cs"/>
              </a:rPr>
              <a:t>Australia</a:t>
            </a:r>
          </a:p>
          <a:p>
            <a:pPr marL="380990" marR="0" lvl="0" indent="-380990" algn="l" defTabSz="914400" rtl="0" eaLnBrk="1" fontAlgn="auto" latinLnBrk="0" hangingPunct="1">
              <a:lnSpc>
                <a:spcPct val="100000"/>
              </a:lnSpc>
              <a:spcBef>
                <a:spcPts val="0"/>
              </a:spcBef>
              <a:spcAft>
                <a:spcPts val="0"/>
              </a:spcAft>
              <a:buClrTx/>
              <a:buSzTx/>
              <a:buFont typeface="+mj-lt"/>
              <a:buAutoNum type="arabicPeriod"/>
              <a:tabLst/>
              <a:defRPr/>
            </a:pPr>
            <a:r>
              <a:rPr kumimoji="0" lang="es-ES" sz="1467" b="0" i="0" u="none" strike="noStrike" kern="1200" cap="none" spc="0" normalizeH="0" baseline="0" noProof="0" dirty="0">
                <a:ln>
                  <a:noFill/>
                </a:ln>
                <a:solidFill>
                  <a:srgbClr val="002060"/>
                </a:solidFill>
                <a:effectLst/>
                <a:uLnTx/>
                <a:uFillTx/>
                <a:latin typeface="Futura Std Book" panose="020B0502020204020303"/>
                <a:ea typeface="+mn-ea"/>
                <a:cs typeface="+mn-cs"/>
              </a:rPr>
              <a:t>China</a:t>
            </a:r>
          </a:p>
          <a:p>
            <a:pPr marL="380990" marR="0" lvl="0" indent="-380990" algn="l" defTabSz="914400" rtl="0" eaLnBrk="1" fontAlgn="auto" latinLnBrk="0" hangingPunct="1">
              <a:lnSpc>
                <a:spcPct val="100000"/>
              </a:lnSpc>
              <a:spcBef>
                <a:spcPts val="0"/>
              </a:spcBef>
              <a:spcAft>
                <a:spcPts val="0"/>
              </a:spcAft>
              <a:buClrTx/>
              <a:buSzTx/>
              <a:buFont typeface="+mj-lt"/>
              <a:buAutoNum type="arabicPeriod"/>
              <a:tabLst/>
              <a:defRPr/>
            </a:pPr>
            <a:r>
              <a:rPr kumimoji="0" lang="es-ES" sz="1467" b="0" i="0" u="none" strike="noStrike" kern="1200" cap="none" spc="0" normalizeH="0" baseline="0" noProof="0" dirty="0">
                <a:ln>
                  <a:noFill/>
                </a:ln>
                <a:solidFill>
                  <a:srgbClr val="002060"/>
                </a:solidFill>
                <a:effectLst/>
                <a:uLnTx/>
                <a:uFillTx/>
                <a:latin typeface="Futura Std Book" panose="020B0502020204020303"/>
                <a:ea typeface="+mn-ea"/>
                <a:cs typeface="+mn-cs"/>
              </a:rPr>
              <a:t>Uruguay</a:t>
            </a:r>
          </a:p>
          <a:p>
            <a:pPr marL="380990" marR="0" lvl="0" indent="-380990" algn="l" defTabSz="914400" rtl="0" eaLnBrk="1" fontAlgn="auto" latinLnBrk="0" hangingPunct="1">
              <a:lnSpc>
                <a:spcPct val="100000"/>
              </a:lnSpc>
              <a:spcBef>
                <a:spcPts val="0"/>
              </a:spcBef>
              <a:spcAft>
                <a:spcPts val="0"/>
              </a:spcAft>
              <a:buClrTx/>
              <a:buSzTx/>
              <a:buFont typeface="+mj-lt"/>
              <a:buAutoNum type="arabicPeriod"/>
              <a:tabLst/>
              <a:defRPr/>
            </a:pPr>
            <a:r>
              <a:rPr kumimoji="0" lang="es-ES" sz="1467" b="0" i="0" u="none" strike="noStrike" kern="1200" cap="none" spc="0" normalizeH="0" baseline="0" noProof="0" dirty="0">
                <a:ln>
                  <a:noFill/>
                </a:ln>
                <a:solidFill>
                  <a:srgbClr val="002060"/>
                </a:solidFill>
                <a:effectLst/>
                <a:uLnTx/>
                <a:uFillTx/>
                <a:latin typeface="Futura Std Book" panose="020B0502020204020303"/>
                <a:ea typeface="+mn-ea"/>
                <a:cs typeface="+mn-cs"/>
              </a:rPr>
              <a:t>Suiza</a:t>
            </a:r>
          </a:p>
        </p:txBody>
      </p:sp>
      <p:sp>
        <p:nvSpPr>
          <p:cNvPr id="14" name="CuadroTexto 13">
            <a:extLst>
              <a:ext uri="{FF2B5EF4-FFF2-40B4-BE49-F238E27FC236}">
                <a16:creationId xmlns:a16="http://schemas.microsoft.com/office/drawing/2014/main" id="{3DF9B898-C18A-8861-B28D-B0373CD7F494}"/>
              </a:ext>
            </a:extLst>
          </p:cNvPr>
          <p:cNvSpPr txBox="1"/>
          <p:nvPr/>
        </p:nvSpPr>
        <p:spPr>
          <a:xfrm>
            <a:off x="2749007" y="2348029"/>
            <a:ext cx="4475781"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400" b="1" i="0" u="none" strike="noStrike" kern="1200" cap="none" spc="0" normalizeH="0" baseline="0" noProof="0" dirty="0">
                <a:ln>
                  <a:noFill/>
                </a:ln>
                <a:solidFill>
                  <a:srgbClr val="002060"/>
                </a:solidFill>
                <a:effectLst/>
                <a:uLnTx/>
                <a:uFillTx/>
                <a:latin typeface="Futura Std Book" panose="020B0502020204020303" pitchFamily="34" charset="77"/>
                <a:ea typeface="+mn-ea"/>
                <a:cs typeface="Arial" panose="020B0604020202020204" pitchFamily="34" charset="0"/>
              </a:rPr>
              <a:t>RESULTADO MODELO DE POTENCIALDAD</a:t>
            </a:r>
          </a:p>
        </p:txBody>
      </p:sp>
      <p:sp>
        <p:nvSpPr>
          <p:cNvPr id="6" name="CuadroTexto 5">
            <a:extLst>
              <a:ext uri="{FF2B5EF4-FFF2-40B4-BE49-F238E27FC236}">
                <a16:creationId xmlns:a16="http://schemas.microsoft.com/office/drawing/2014/main" id="{6A3ED878-1813-779F-3F89-E1BBADB81BEC}"/>
              </a:ext>
            </a:extLst>
          </p:cNvPr>
          <p:cNvSpPr txBox="1"/>
          <p:nvPr/>
        </p:nvSpPr>
        <p:spPr>
          <a:xfrm>
            <a:off x="414891" y="943355"/>
            <a:ext cx="11286017"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s-MX" sz="2400" b="1" i="0" u="none" strike="noStrike" kern="1200" cap="none" spc="0" normalizeH="0" baseline="0" noProof="0" dirty="0">
                <a:ln>
                  <a:noFill/>
                </a:ln>
                <a:solidFill>
                  <a:prstClr val="white"/>
                </a:solidFill>
                <a:effectLst/>
                <a:uLnTx/>
                <a:uFillTx/>
                <a:latin typeface="Futura Std Book" panose="020B0502020204020303" pitchFamily="34" charset="0"/>
                <a:ea typeface="+mn-ea"/>
                <a:cs typeface="Century Gothic"/>
              </a:rPr>
              <a:t>Según el modelo,</a:t>
            </a:r>
            <a:br>
              <a:rPr kumimoji="0" lang="es-MX" sz="2400" b="1" i="0" u="none" strike="noStrike" kern="1200" cap="none" spc="0" normalizeH="0" baseline="0" noProof="0" dirty="0">
                <a:ln>
                  <a:noFill/>
                </a:ln>
                <a:solidFill>
                  <a:prstClr val="white"/>
                </a:solidFill>
                <a:effectLst/>
                <a:uLnTx/>
                <a:uFillTx/>
                <a:latin typeface="Futura Std Book" panose="020B0502020204020303" pitchFamily="34" charset="0"/>
                <a:ea typeface="+mn-ea"/>
                <a:cs typeface="Century Gothic"/>
              </a:rPr>
            </a:br>
            <a:r>
              <a:rPr kumimoji="0" lang="es-MX" sz="2400" b="1" i="0" u="none" strike="noStrike" kern="1200" cap="none" spc="0" normalizeH="0" baseline="0" noProof="0" dirty="0">
                <a:ln>
                  <a:noFill/>
                </a:ln>
                <a:solidFill>
                  <a:prstClr val="white"/>
                </a:solidFill>
                <a:effectLst/>
                <a:uLnTx/>
                <a:uFillTx/>
                <a:latin typeface="Futura Std Book" panose="020B0502020204020303" pitchFamily="34" charset="0"/>
                <a:ea typeface="+mn-ea"/>
                <a:cs typeface="Century Gothic"/>
              </a:rPr>
              <a:t>6 </a:t>
            </a:r>
            <a:r>
              <a:rPr kumimoji="0" lang="es-MX" sz="2400" b="0" i="0" u="none" strike="noStrike" kern="1200" cap="none" spc="0" normalizeH="0" baseline="0" noProof="0" dirty="0">
                <a:ln>
                  <a:noFill/>
                </a:ln>
                <a:solidFill>
                  <a:prstClr val="white"/>
                </a:solidFill>
                <a:effectLst/>
                <a:uLnTx/>
                <a:uFillTx/>
                <a:latin typeface="Futura Std Book" panose="020B0502020204020303" pitchFamily="34" charset="0"/>
                <a:ea typeface="+mn-ea"/>
                <a:cs typeface="Century Gothic"/>
              </a:rPr>
              <a:t>países poseen el mayor potencial para la emisión de viajeros hacia Colombia en el mediano-largo plazo</a:t>
            </a:r>
          </a:p>
        </p:txBody>
      </p:sp>
      <p:cxnSp>
        <p:nvCxnSpPr>
          <p:cNvPr id="16" name="Conector recto 15">
            <a:extLst>
              <a:ext uri="{FF2B5EF4-FFF2-40B4-BE49-F238E27FC236}">
                <a16:creationId xmlns:a16="http://schemas.microsoft.com/office/drawing/2014/main" id="{D199C3AC-53A3-1427-67B9-FBB198AAADB5}"/>
              </a:ext>
            </a:extLst>
          </p:cNvPr>
          <p:cNvCxnSpPr/>
          <p:nvPr/>
        </p:nvCxnSpPr>
        <p:spPr>
          <a:xfrm>
            <a:off x="8616347" y="4513162"/>
            <a:ext cx="1957220" cy="0"/>
          </a:xfrm>
          <a:prstGeom prst="line">
            <a:avLst/>
          </a:prstGeom>
          <a:ln w="6350">
            <a:solidFill>
              <a:srgbClr val="002060"/>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Rectángulo 21">
            <a:extLst>
              <a:ext uri="{FF2B5EF4-FFF2-40B4-BE49-F238E27FC236}">
                <a16:creationId xmlns:a16="http://schemas.microsoft.com/office/drawing/2014/main" id="{65DBC589-1276-A6FE-6942-38A64877A121}"/>
              </a:ext>
            </a:extLst>
          </p:cNvPr>
          <p:cNvSpPr/>
          <p:nvPr/>
        </p:nvSpPr>
        <p:spPr>
          <a:xfrm>
            <a:off x="0" y="6808753"/>
            <a:ext cx="12192000" cy="58448"/>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4" name="CuadroTexto 3">
            <a:extLst>
              <a:ext uri="{FF2B5EF4-FFF2-40B4-BE49-F238E27FC236}">
                <a16:creationId xmlns:a16="http://schemas.microsoft.com/office/drawing/2014/main" id="{A47427CA-C435-E069-E7CB-22382E2864EC}"/>
              </a:ext>
            </a:extLst>
          </p:cNvPr>
          <p:cNvSpPr txBox="1"/>
          <p:nvPr/>
        </p:nvSpPr>
        <p:spPr>
          <a:xfrm>
            <a:off x="180642" y="2881877"/>
            <a:ext cx="400110" cy="2983274"/>
          </a:xfrm>
          <a:prstGeom prst="rect">
            <a:avLst/>
          </a:prstGeom>
          <a:noFill/>
        </p:spPr>
        <p:txBody>
          <a:bodyPr vert="vert270" wrap="square">
            <a:spAutoFit/>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CO" sz="1400" b="1" i="0" u="none" strike="noStrike" kern="1200" cap="none" spc="0" normalizeH="0" baseline="0" noProof="0">
                <a:ln>
                  <a:noFill/>
                </a:ln>
                <a:solidFill>
                  <a:srgbClr val="002060"/>
                </a:solidFill>
                <a:effectLst/>
                <a:uLnTx/>
                <a:uFillTx/>
                <a:latin typeface="Futura Std Book" panose="020B0502020204020303" pitchFamily="34" charset="0"/>
                <a:ea typeface="+mn-ea"/>
                <a:cs typeface="+mn-cs"/>
              </a:rPr>
              <a:t>Potencial de demanda</a:t>
            </a:r>
          </a:p>
        </p:txBody>
      </p:sp>
      <p:sp>
        <p:nvSpPr>
          <p:cNvPr id="5" name="CuadroTexto 4">
            <a:extLst>
              <a:ext uri="{FF2B5EF4-FFF2-40B4-BE49-F238E27FC236}">
                <a16:creationId xmlns:a16="http://schemas.microsoft.com/office/drawing/2014/main" id="{1222EC10-966A-59AD-C852-A0158B764E2E}"/>
              </a:ext>
            </a:extLst>
          </p:cNvPr>
          <p:cNvSpPr txBox="1"/>
          <p:nvPr/>
        </p:nvSpPr>
        <p:spPr>
          <a:xfrm>
            <a:off x="2882727" y="6415616"/>
            <a:ext cx="2960479" cy="307777"/>
          </a:xfrm>
          <a:prstGeom prst="rect">
            <a:avLst/>
          </a:prstGeom>
          <a:noFill/>
        </p:spPr>
        <p:txBody>
          <a:bodyPr vert="horz" wrap="square">
            <a:spAutoFit/>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kumimoji="0" lang="es-CO" sz="1400" b="1" i="0" u="none" strike="noStrike" kern="1200" cap="none" spc="0" normalizeH="0" baseline="0" noProof="0">
                <a:ln>
                  <a:noFill/>
                </a:ln>
                <a:solidFill>
                  <a:srgbClr val="002060"/>
                </a:solidFill>
                <a:effectLst/>
                <a:uLnTx/>
                <a:uFillTx/>
                <a:latin typeface="Futura Std Book" panose="020B0502020204020303" pitchFamily="34" charset="0"/>
                <a:ea typeface="+mn-ea"/>
                <a:cs typeface="+mn-cs"/>
              </a:rPr>
              <a:t>Potencial de oferta</a:t>
            </a:r>
          </a:p>
        </p:txBody>
      </p:sp>
      <p:cxnSp>
        <p:nvCxnSpPr>
          <p:cNvPr id="9" name="Conector recto 8">
            <a:extLst>
              <a:ext uri="{FF2B5EF4-FFF2-40B4-BE49-F238E27FC236}">
                <a16:creationId xmlns:a16="http://schemas.microsoft.com/office/drawing/2014/main" id="{1901D91D-C95E-6A73-9B1C-7C55401292AA}"/>
              </a:ext>
            </a:extLst>
          </p:cNvPr>
          <p:cNvCxnSpPr/>
          <p:nvPr/>
        </p:nvCxnSpPr>
        <p:spPr>
          <a:xfrm>
            <a:off x="8616347" y="3880221"/>
            <a:ext cx="1957220" cy="0"/>
          </a:xfrm>
          <a:prstGeom prst="line">
            <a:avLst/>
          </a:prstGeom>
          <a:ln w="6350">
            <a:solidFill>
              <a:srgbClr val="002060"/>
            </a:solidFill>
            <a:prstDash val="solid"/>
          </a:ln>
          <a:effectLst/>
        </p:spPr>
        <p:style>
          <a:lnRef idx="2">
            <a:schemeClr val="accent1"/>
          </a:lnRef>
          <a:fillRef idx="0">
            <a:schemeClr val="accent1"/>
          </a:fillRef>
          <a:effectRef idx="1">
            <a:schemeClr val="accent1"/>
          </a:effectRef>
          <a:fontRef idx="minor">
            <a:schemeClr val="tx1"/>
          </a:fontRef>
        </p:style>
      </p:cxnSp>
      <p:sp>
        <p:nvSpPr>
          <p:cNvPr id="15" name="CuadroTexto 14">
            <a:extLst>
              <a:ext uri="{FF2B5EF4-FFF2-40B4-BE49-F238E27FC236}">
                <a16:creationId xmlns:a16="http://schemas.microsoft.com/office/drawing/2014/main" id="{A0FCECFD-7F9F-72A1-82BB-8DD5A6FEA659}"/>
              </a:ext>
            </a:extLst>
          </p:cNvPr>
          <p:cNvSpPr txBox="1"/>
          <p:nvPr/>
        </p:nvSpPr>
        <p:spPr>
          <a:xfrm>
            <a:off x="2637326" y="2612123"/>
            <a:ext cx="4699141" cy="30777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s-ES" sz="1400" b="0" i="0" u="none" strike="noStrike" kern="1200" cap="none" spc="0" normalizeH="0" baseline="0" noProof="0" dirty="0">
                <a:ln>
                  <a:noFill/>
                </a:ln>
                <a:solidFill>
                  <a:srgbClr val="00509D"/>
                </a:solidFill>
                <a:effectLst/>
                <a:uLnTx/>
                <a:uFillTx/>
                <a:latin typeface="Futura Std Book" panose="020B0502020204020303" pitchFamily="34" charset="0"/>
                <a:ea typeface="+mn-ea"/>
                <a:cs typeface="Arial" panose="020B0604020202020204" pitchFamily="34" charset="0"/>
              </a:rPr>
              <a:t>MERCADOS CON OPORTUNIDAD</a:t>
            </a:r>
            <a:endParaRPr kumimoji="0" lang="es-CO" sz="1400" b="0" i="0" u="none" strike="noStrike" kern="1200" cap="none" spc="0" normalizeH="0" baseline="0" noProof="0" dirty="0">
              <a:ln>
                <a:noFill/>
              </a:ln>
              <a:solidFill>
                <a:srgbClr val="00509D"/>
              </a:solidFill>
              <a:effectLst/>
              <a:uLnTx/>
              <a:uFillTx/>
              <a:latin typeface="Futura Std Book" panose="020B0502020204020303" pitchFamily="34" charset="0"/>
              <a:ea typeface="+mn-ea"/>
              <a:cs typeface="Arial" panose="020B0604020202020204" pitchFamily="34" charset="0"/>
            </a:endParaRPr>
          </a:p>
        </p:txBody>
      </p:sp>
      <p:cxnSp>
        <p:nvCxnSpPr>
          <p:cNvPr id="17" name="Conector recto 16">
            <a:extLst>
              <a:ext uri="{FF2B5EF4-FFF2-40B4-BE49-F238E27FC236}">
                <a16:creationId xmlns:a16="http://schemas.microsoft.com/office/drawing/2014/main" id="{D1A51C0A-F167-CA22-6C55-5F31B9CE6A98}"/>
              </a:ext>
            </a:extLst>
          </p:cNvPr>
          <p:cNvCxnSpPr/>
          <p:nvPr/>
        </p:nvCxnSpPr>
        <p:spPr>
          <a:xfrm>
            <a:off x="8616347" y="4286255"/>
            <a:ext cx="1957220" cy="0"/>
          </a:xfrm>
          <a:prstGeom prst="line">
            <a:avLst/>
          </a:prstGeom>
          <a:ln w="6350">
            <a:solidFill>
              <a:srgbClr val="002060"/>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8" name="Conector recto 7">
            <a:extLst>
              <a:ext uri="{FF2B5EF4-FFF2-40B4-BE49-F238E27FC236}">
                <a16:creationId xmlns:a16="http://schemas.microsoft.com/office/drawing/2014/main" id="{770F1339-350F-7459-4A3B-BF7F31038E45}"/>
              </a:ext>
            </a:extLst>
          </p:cNvPr>
          <p:cNvCxnSpPr/>
          <p:nvPr/>
        </p:nvCxnSpPr>
        <p:spPr>
          <a:xfrm>
            <a:off x="8610251" y="4746793"/>
            <a:ext cx="1957220" cy="0"/>
          </a:xfrm>
          <a:prstGeom prst="line">
            <a:avLst/>
          </a:prstGeom>
          <a:ln w="6350">
            <a:solidFill>
              <a:srgbClr val="002060"/>
            </a:solidFill>
            <a:prstDash val="solid"/>
          </a:ln>
          <a:effectLst/>
        </p:spPr>
        <p:style>
          <a:lnRef idx="2">
            <a:schemeClr val="accent1"/>
          </a:lnRef>
          <a:fillRef idx="0">
            <a:schemeClr val="accent1"/>
          </a:fillRef>
          <a:effectRef idx="1">
            <a:schemeClr val="accent1"/>
          </a:effectRef>
          <a:fontRef idx="minor">
            <a:schemeClr val="tx1"/>
          </a:fontRef>
        </p:style>
      </p:cxnSp>
      <p:pic>
        <p:nvPicPr>
          <p:cNvPr id="19" name="Imagen 18">
            <a:extLst>
              <a:ext uri="{FF2B5EF4-FFF2-40B4-BE49-F238E27FC236}">
                <a16:creationId xmlns:a16="http://schemas.microsoft.com/office/drawing/2014/main" id="{2253E96F-31F5-2E1B-686C-5F7DF9E7D688}"/>
              </a:ext>
            </a:extLst>
          </p:cNvPr>
          <p:cNvPicPr>
            <a:picLocks noChangeAspect="1"/>
          </p:cNvPicPr>
          <p:nvPr/>
        </p:nvPicPr>
        <p:blipFill>
          <a:blip r:embed="rId3"/>
          <a:stretch>
            <a:fillRect/>
          </a:stretch>
        </p:blipFill>
        <p:spPr>
          <a:xfrm>
            <a:off x="580752" y="2978347"/>
            <a:ext cx="6919560" cy="3535082"/>
          </a:xfrm>
          <a:prstGeom prst="rect">
            <a:avLst/>
          </a:prstGeom>
        </p:spPr>
      </p:pic>
    </p:spTree>
    <p:extLst>
      <p:ext uri="{BB962C8B-B14F-4D97-AF65-F5344CB8AC3E}">
        <p14:creationId xmlns:p14="http://schemas.microsoft.com/office/powerpoint/2010/main" val="395470844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1">
            <a:extLst>
              <a:ext uri="{FF2B5EF4-FFF2-40B4-BE49-F238E27FC236}">
                <a16:creationId xmlns:a16="http://schemas.microsoft.com/office/drawing/2014/main" id="{6F61F12A-D601-4DA1-3484-804FB1F5E404}"/>
              </a:ext>
            </a:extLst>
          </p:cNvPr>
          <p:cNvSpPr txBox="1"/>
          <p:nvPr/>
        </p:nvSpPr>
        <p:spPr>
          <a:xfrm>
            <a:off x="807192" y="2853342"/>
            <a:ext cx="4764353" cy="3323987"/>
          </a:xfrm>
          <a:prstGeom prst="rect">
            <a:avLst/>
          </a:prstGeom>
          <a:noFill/>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ES" sz="1500" b="1" i="0" u="none" strike="noStrike" kern="1200" cap="none" spc="0" normalizeH="0" baseline="0" noProof="0" dirty="0">
                <a:ln>
                  <a:noFill/>
                </a:ln>
                <a:solidFill>
                  <a:prstClr val="black"/>
                </a:solidFill>
                <a:effectLst/>
                <a:uLnTx/>
                <a:uFillTx/>
                <a:latin typeface="Futura Std Book" panose="020B0502020204020303"/>
                <a:ea typeface="+mn-ea"/>
                <a:cs typeface="+mn-cs"/>
              </a:rPr>
              <a:t>Países Bajos se consolida como el principal mercado con mayor oportunidad para atraer viajeros en el mediano-largo plazo</a:t>
            </a:r>
            <a:r>
              <a:rPr kumimoji="0" lang="es-ES" sz="1500" b="0" i="0" u="none" strike="noStrike" kern="1200" cap="none" spc="0" normalizeH="0" baseline="0" noProof="0" dirty="0">
                <a:ln>
                  <a:noFill/>
                </a:ln>
                <a:solidFill>
                  <a:prstClr val="black"/>
                </a:solidFill>
                <a:effectLst/>
                <a:uLnTx/>
                <a:uFillTx/>
                <a:latin typeface="Futura Std Book" panose="020B0502020204020303"/>
                <a:ea typeface="+mn-ea"/>
                <a:cs typeface="+mn-cs"/>
              </a:rPr>
              <a:t>, esto se debe a la conectividad que tiene con Colombia, el alto gasto que realiza el mercado en el país y las búsquedas y reservas que realizan</a:t>
            </a:r>
            <a:r>
              <a:rPr kumimoji="0" lang="es-MX" sz="1500" b="0" i="0" u="none" strike="noStrike" kern="1200" cap="none" spc="0" normalizeH="0" baseline="0" noProof="0" dirty="0">
                <a:ln>
                  <a:noFill/>
                </a:ln>
                <a:solidFill>
                  <a:prstClr val="black"/>
                </a:solidFill>
                <a:effectLst/>
                <a:uLnTx/>
                <a:uFillTx/>
                <a:latin typeface="Futura Std Book"/>
                <a:ea typeface="+mn-ea"/>
                <a:cs typeface="+mn-cs"/>
              </a:rPr>
              <a:t>.</a:t>
            </a:r>
            <a:br>
              <a:rPr kumimoji="0" lang="es-MX" sz="1500" b="0" i="0" u="none" strike="noStrike" kern="1200" cap="none" spc="0" normalizeH="0" baseline="0" noProof="0" dirty="0">
                <a:ln>
                  <a:noFill/>
                </a:ln>
                <a:solidFill>
                  <a:prstClr val="black"/>
                </a:solidFill>
                <a:effectLst/>
                <a:uLnTx/>
                <a:uFillTx/>
                <a:latin typeface="Futura Std Book" panose="020B0502020204020303" pitchFamily="34" charset="0"/>
                <a:ea typeface="+mn-ea"/>
                <a:cs typeface="+mn-cs"/>
              </a:rPr>
            </a:br>
            <a:endParaRPr kumimoji="0" lang="es-MX" sz="1500" b="0" i="0" u="none" strike="noStrike" kern="1200" cap="none" spc="0" normalizeH="0" baseline="0" noProof="0" dirty="0">
              <a:ln>
                <a:noFill/>
              </a:ln>
              <a:solidFill>
                <a:prstClr val="black"/>
              </a:solidFill>
              <a:effectLst/>
              <a:uLnTx/>
              <a:uFillTx/>
              <a:latin typeface="Futura Std Book" panose="020B0502020204020303" pitchFamily="34" charset="0"/>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ES" sz="1500" b="1" i="0" u="none" strike="noStrike" kern="1200" cap="none" spc="0" normalizeH="0" baseline="0" noProof="0" dirty="0">
                <a:ln>
                  <a:noFill/>
                </a:ln>
                <a:solidFill>
                  <a:prstClr val="black"/>
                </a:solidFill>
                <a:effectLst/>
                <a:uLnTx/>
                <a:uFillTx/>
                <a:latin typeface="Futura Std Book" panose="020B0502020204020303"/>
                <a:ea typeface="+mn-ea"/>
                <a:cs typeface="+mn-cs"/>
              </a:rPr>
              <a:t>Italia se consolida como el segundo mercado con mayor oportunidad para atraer viajeros en el mediano-largo plazo</a:t>
            </a:r>
            <a:r>
              <a:rPr kumimoji="0" lang="es-ES" sz="1500" b="0" i="0" u="none" strike="noStrike" kern="1200" cap="none" spc="0" normalizeH="0" baseline="0" noProof="0" dirty="0">
                <a:ln>
                  <a:noFill/>
                </a:ln>
                <a:solidFill>
                  <a:prstClr val="black"/>
                </a:solidFill>
                <a:effectLst/>
                <a:uLnTx/>
                <a:uFillTx/>
                <a:latin typeface="Futura Std Book" panose="020B0502020204020303"/>
                <a:ea typeface="+mn-ea"/>
                <a:cs typeface="+mn-cs"/>
              </a:rPr>
              <a:t>, esto se debe </a:t>
            </a:r>
            <a:r>
              <a:rPr kumimoji="0" lang="es-CO" sz="1500" b="0" i="0" u="none" strike="noStrike" kern="1200" cap="none" spc="0" normalizeH="0" baseline="0" noProof="0" dirty="0">
                <a:ln>
                  <a:noFill/>
                </a:ln>
                <a:solidFill>
                  <a:prstClr val="black"/>
                </a:solidFill>
                <a:effectLst/>
                <a:uLnTx/>
                <a:uFillTx/>
                <a:latin typeface="Futura Std Book" panose="020B0502020204020303"/>
                <a:ea typeface="+mn-ea"/>
                <a:cs typeface="+mn-cs"/>
              </a:rPr>
              <a:t>a que posee un buen flujo de viajeros y crecimiento hacia la región de Sur y Centroamérica. También presenta el mayor registró de búsquedas aéreas hacia Colombia, un alto flujo y crecimiento de viajeros hacia el país.</a:t>
            </a:r>
            <a:endParaRPr kumimoji="0" lang="es-MX" sz="1500" b="0" i="0" u="none" strike="noStrike" kern="1200" cap="none" spc="0" normalizeH="0" baseline="0" noProof="0" dirty="0">
              <a:ln>
                <a:noFill/>
              </a:ln>
              <a:solidFill>
                <a:prstClr val="black"/>
              </a:solidFill>
              <a:effectLst/>
              <a:uLnTx/>
              <a:uFillTx/>
              <a:latin typeface="Futura Std Book" panose="020B0502020204020303" pitchFamily="34" charset="0"/>
              <a:ea typeface="+mn-ea"/>
              <a:cs typeface="+mn-cs"/>
            </a:endParaRPr>
          </a:p>
        </p:txBody>
      </p:sp>
      <p:pic>
        <p:nvPicPr>
          <p:cNvPr id="8" name="Marcador de posición de imagen 7">
            <a:extLst>
              <a:ext uri="{FF2B5EF4-FFF2-40B4-BE49-F238E27FC236}">
                <a16:creationId xmlns:a16="http://schemas.microsoft.com/office/drawing/2014/main" id="{24A92081-8645-C6DF-B800-FD562B132F4D}"/>
              </a:ext>
            </a:extLst>
          </p:cNvPr>
          <p:cNvPicPr>
            <a:picLocks noGrp="1" noChangeAspect="1"/>
          </p:cNvPicPr>
          <p:nvPr>
            <p:ph type="pic" sz="quarter" idx="10"/>
          </p:nvPr>
        </p:nvPicPr>
        <p:blipFill rotWithShape="1">
          <a:blip r:embed="rId2" cstate="screen">
            <a:extLst>
              <a:ext uri="{28A0092B-C50C-407E-A947-70E740481C1C}">
                <a14:useLocalDpi xmlns:a14="http://schemas.microsoft.com/office/drawing/2010/main"/>
              </a:ext>
            </a:extLst>
          </a:blip>
          <a:srcRect/>
          <a:stretch/>
        </p:blipFill>
        <p:spPr>
          <a:xfrm>
            <a:off x="5930900" y="0"/>
            <a:ext cx="6261100" cy="2685518"/>
          </a:xfrm>
        </p:spPr>
      </p:pic>
      <p:sp>
        <p:nvSpPr>
          <p:cNvPr id="9" name="CuadroTexto 8">
            <a:extLst>
              <a:ext uri="{FF2B5EF4-FFF2-40B4-BE49-F238E27FC236}">
                <a16:creationId xmlns:a16="http://schemas.microsoft.com/office/drawing/2014/main" id="{1998C8A7-5247-4E57-4ECD-CA45C6F6BD58}"/>
              </a:ext>
            </a:extLst>
          </p:cNvPr>
          <p:cNvSpPr txBox="1"/>
          <p:nvPr/>
        </p:nvSpPr>
        <p:spPr>
          <a:xfrm>
            <a:off x="403092" y="838959"/>
            <a:ext cx="4930901" cy="1579920"/>
          </a:xfrm>
          <a:prstGeom prst="rect">
            <a:avLst/>
          </a:prstGeom>
          <a:noFill/>
        </p:spPr>
        <p:txBody>
          <a:bodyPr wrap="square" rtlCol="0">
            <a:spAutoFit/>
          </a:bodyPr>
          <a:lstStyle/>
          <a:p>
            <a:pPr marL="0" marR="0" lvl="0" indent="0" algn="l" defTabSz="609585" rtl="0" eaLnBrk="1" fontAlgn="auto" latinLnBrk="0" hangingPunct="1">
              <a:lnSpc>
                <a:spcPts val="2900"/>
              </a:lnSpc>
              <a:spcBef>
                <a:spcPts val="0"/>
              </a:spcBef>
              <a:spcAft>
                <a:spcPts val="0"/>
              </a:spcAft>
              <a:buClrTx/>
              <a:buSzTx/>
              <a:buFontTx/>
              <a:buNone/>
              <a:tabLst/>
              <a:defRPr/>
            </a:pPr>
            <a:endParaRPr kumimoji="0" lang="es-MX" sz="2800" b="1" i="0" u="none" strike="noStrike" kern="1200" cap="none" spc="0" normalizeH="0" baseline="0" noProof="0" dirty="0">
              <a:ln>
                <a:noFill/>
              </a:ln>
              <a:solidFill>
                <a:srgbClr val="FFBE0B"/>
              </a:solidFill>
              <a:effectLst/>
              <a:uLnTx/>
              <a:uFillTx/>
              <a:latin typeface="Futura Std Book" panose="020B0502020204020303" pitchFamily="34" charset="0"/>
              <a:ea typeface="+mn-ea"/>
              <a:cs typeface="+mn-cs"/>
            </a:endParaRPr>
          </a:p>
          <a:p>
            <a:pPr marL="0" marR="0" lvl="0" indent="0" algn="l" defTabSz="609585" rtl="0" eaLnBrk="1" fontAlgn="auto" latinLnBrk="0" hangingPunct="1">
              <a:lnSpc>
                <a:spcPts val="2900"/>
              </a:lnSpc>
              <a:spcBef>
                <a:spcPts val="0"/>
              </a:spcBef>
              <a:spcAft>
                <a:spcPts val="0"/>
              </a:spcAft>
              <a:buClrTx/>
              <a:buSzTx/>
              <a:buFontTx/>
              <a:buNone/>
              <a:tabLst/>
              <a:defRPr/>
            </a:pPr>
            <a:endParaRPr kumimoji="0" lang="es-MX" sz="2800" b="1" i="0" u="none" strike="noStrike" kern="1200" cap="none" spc="0" normalizeH="0" baseline="0" noProof="0" dirty="0">
              <a:ln>
                <a:noFill/>
              </a:ln>
              <a:solidFill>
                <a:srgbClr val="FFBE0B"/>
              </a:solidFill>
              <a:effectLst/>
              <a:uLnTx/>
              <a:uFillTx/>
              <a:latin typeface="Futura Std Book" panose="020B0502020204020303" pitchFamily="34" charset="0"/>
              <a:ea typeface="+mn-ea"/>
              <a:cs typeface="+mn-cs"/>
            </a:endParaRPr>
          </a:p>
          <a:p>
            <a:pPr marL="0" marR="0" lvl="0" indent="0" algn="l" defTabSz="609585" rtl="0" eaLnBrk="1" fontAlgn="auto" latinLnBrk="0" hangingPunct="1">
              <a:lnSpc>
                <a:spcPts val="2900"/>
              </a:lnSpc>
              <a:spcBef>
                <a:spcPts val="0"/>
              </a:spcBef>
              <a:spcAft>
                <a:spcPts val="0"/>
              </a:spcAft>
              <a:buClrTx/>
              <a:buSzTx/>
              <a:buFontTx/>
              <a:buNone/>
              <a:tabLst/>
              <a:defRPr/>
            </a:pPr>
            <a:r>
              <a:rPr kumimoji="0" lang="es-MX" sz="2800" b="1" i="0" u="none" strike="noStrike" kern="1200" cap="none" spc="0" normalizeH="0" baseline="0" noProof="0" dirty="0">
                <a:ln>
                  <a:noFill/>
                </a:ln>
                <a:solidFill>
                  <a:srgbClr val="FFBE0B"/>
                </a:solidFill>
                <a:effectLst/>
                <a:uLnTx/>
                <a:uFillTx/>
                <a:latin typeface="Futura Std Book" panose="020B0502020204020303" pitchFamily="34" charset="0"/>
                <a:ea typeface="+mn-ea"/>
                <a:cs typeface="+mn-cs"/>
              </a:rPr>
              <a:t>CONCLUSIONES DEL MODELO CUANTITATIVAS</a:t>
            </a:r>
          </a:p>
        </p:txBody>
      </p:sp>
      <p:sp>
        <p:nvSpPr>
          <p:cNvPr id="3" name="CuadroTexto 1">
            <a:extLst>
              <a:ext uri="{FF2B5EF4-FFF2-40B4-BE49-F238E27FC236}">
                <a16:creationId xmlns:a16="http://schemas.microsoft.com/office/drawing/2014/main" id="{840FE147-9396-539F-AA1F-A6CA3E4FCA39}"/>
              </a:ext>
            </a:extLst>
          </p:cNvPr>
          <p:cNvSpPr txBox="1"/>
          <p:nvPr/>
        </p:nvSpPr>
        <p:spPr>
          <a:xfrm>
            <a:off x="6794499" y="2930351"/>
            <a:ext cx="5143461" cy="3554819"/>
          </a:xfrm>
          <a:prstGeom prst="rect">
            <a:avLst/>
          </a:prstGeom>
          <a:noFill/>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MX" sz="1500" b="1" i="0" u="none" strike="noStrike" kern="1200" cap="none" spc="0" normalizeH="0" baseline="0" noProof="0" dirty="0">
                <a:ln>
                  <a:noFill/>
                </a:ln>
                <a:solidFill>
                  <a:prstClr val="white"/>
                </a:solidFill>
                <a:effectLst/>
                <a:uLnTx/>
                <a:uFillTx/>
                <a:latin typeface="Futura Std Book"/>
                <a:ea typeface="+mn-ea"/>
                <a:cs typeface="+mn-cs"/>
              </a:rPr>
              <a:t>China es el segundo país con mayor potencial en demanda, </a:t>
            </a:r>
            <a:r>
              <a:rPr kumimoji="0" lang="es-MX" sz="1500" b="0" i="0" u="none" strike="noStrike" kern="1200" cap="none" spc="0" normalizeH="0" baseline="0" noProof="0" dirty="0">
                <a:ln>
                  <a:noFill/>
                </a:ln>
                <a:solidFill>
                  <a:prstClr val="white"/>
                </a:solidFill>
                <a:effectLst/>
                <a:uLnTx/>
                <a:uFillTx/>
                <a:latin typeface="Futura Std Book"/>
                <a:ea typeface="+mn-ea"/>
                <a:cs typeface="+mn-cs"/>
              </a:rPr>
              <a:t>pero respecto al potencial con Colombia es un mercado con bajas reservas, bajo gasto y búsquedas hacia el país.</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s-MX" sz="1500" b="0" i="0" u="none" strike="noStrike" kern="1200" cap="none" spc="0" normalizeH="0" baseline="0" noProof="0" dirty="0">
              <a:ln>
                <a:noFill/>
              </a:ln>
              <a:solidFill>
                <a:prstClr val="white"/>
              </a:solidFill>
              <a:effectLst/>
              <a:uLnTx/>
              <a:uFillTx/>
              <a:latin typeface="Futura Std Book"/>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MX" sz="1500" b="1" i="0" u="none" strike="noStrike" kern="1200" cap="none" spc="0" normalizeH="0" baseline="0" noProof="0" dirty="0">
                <a:ln>
                  <a:noFill/>
                </a:ln>
                <a:solidFill>
                  <a:prstClr val="white"/>
                </a:solidFill>
                <a:effectLst/>
                <a:uLnTx/>
                <a:uFillTx/>
                <a:latin typeface="Futura Std Book"/>
                <a:ea typeface="+mn-ea"/>
                <a:cs typeface="+mn-cs"/>
              </a:rPr>
              <a:t>Australia</a:t>
            </a:r>
            <a:r>
              <a:rPr kumimoji="0" lang="es-MX" sz="1500" b="0" i="0" u="none" strike="noStrike" kern="1200" cap="none" spc="0" normalizeH="0" baseline="0" noProof="0" dirty="0">
                <a:ln>
                  <a:noFill/>
                </a:ln>
                <a:solidFill>
                  <a:prstClr val="white"/>
                </a:solidFill>
                <a:effectLst/>
                <a:uLnTx/>
                <a:uFillTx/>
                <a:latin typeface="Futura Std Book"/>
                <a:ea typeface="+mn-ea"/>
                <a:cs typeface="+mn-cs"/>
              </a:rPr>
              <a:t> </a:t>
            </a:r>
            <a:r>
              <a:rPr kumimoji="0" lang="es-MX" sz="1500" b="1" i="0" u="none" strike="noStrike" kern="1200" cap="none" spc="0" normalizeH="0" baseline="0" noProof="0" dirty="0">
                <a:ln>
                  <a:noFill/>
                </a:ln>
                <a:solidFill>
                  <a:prstClr val="white"/>
                </a:solidFill>
                <a:effectLst/>
                <a:uLnTx/>
                <a:uFillTx/>
                <a:latin typeface="Futura Std Book"/>
                <a:ea typeface="+mn-ea"/>
                <a:cs typeface="+mn-cs"/>
              </a:rPr>
              <a:t>se consolida como un mercado importante para analizar debido a que es el país con mayor potencialidad en demanda </a:t>
            </a:r>
            <a:r>
              <a:rPr kumimoji="0" lang="es-MX" sz="1500" b="0" i="0" u="none" strike="noStrike" kern="1200" cap="none" spc="0" normalizeH="0" baseline="0" noProof="0" dirty="0">
                <a:ln>
                  <a:noFill/>
                </a:ln>
                <a:solidFill>
                  <a:prstClr val="white"/>
                </a:solidFill>
                <a:effectLst/>
                <a:uLnTx/>
                <a:uFillTx/>
                <a:latin typeface="Futura Std Book"/>
                <a:ea typeface="+mn-ea"/>
                <a:cs typeface="+mn-cs"/>
              </a:rPr>
              <a:t>y tiene unas reservas y búsquedas altas hacia Colombia.</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s-MX" sz="1500" b="0" i="0" u="none" strike="noStrike" kern="1200" cap="none" spc="0" normalizeH="0" baseline="0" noProof="0" dirty="0">
              <a:ln>
                <a:noFill/>
              </a:ln>
              <a:solidFill>
                <a:prstClr val="white"/>
              </a:solidFill>
              <a:effectLst/>
              <a:uLnTx/>
              <a:uFillTx/>
              <a:latin typeface="Futura Std Book"/>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MX" sz="1500" b="1" i="0" u="none" strike="noStrike" kern="1200" cap="none" spc="0" normalizeH="0" baseline="0" noProof="0" dirty="0">
                <a:ln>
                  <a:noFill/>
                </a:ln>
                <a:solidFill>
                  <a:prstClr val="white"/>
                </a:solidFill>
                <a:effectLst/>
                <a:uLnTx/>
                <a:uFillTx/>
                <a:latin typeface="Futura Std Book"/>
                <a:ea typeface="+mn-ea"/>
                <a:cs typeface="+mn-cs"/>
              </a:rPr>
              <a:t>Para Expo Osaka 2025, Japón debe considerarse como una plataforma de expansión </a:t>
            </a:r>
            <a:r>
              <a:rPr kumimoji="0" lang="es-MX" sz="1500" b="0" i="0" u="none" strike="noStrike" kern="1200" cap="none" spc="0" normalizeH="0" baseline="0" noProof="0" dirty="0">
                <a:ln>
                  <a:noFill/>
                </a:ln>
                <a:solidFill>
                  <a:prstClr val="white"/>
                </a:solidFill>
                <a:effectLst/>
                <a:uLnTx/>
                <a:uFillTx/>
                <a:latin typeface="Futura Std Book"/>
                <a:ea typeface="+mn-ea"/>
                <a:cs typeface="+mn-cs"/>
              </a:rPr>
              <a:t>a otros mercados de la región, en donde China se puede posicionar como una oportunidad en el mediano-largo plazo.</a:t>
            </a:r>
            <a:endParaRPr kumimoji="0" lang="es-MX" sz="1500" b="0" i="0" u="none" strike="noStrike" kern="1200" cap="none" spc="0" normalizeH="0" baseline="0" noProof="0" dirty="0">
              <a:ln>
                <a:noFill/>
              </a:ln>
              <a:solidFill>
                <a:prstClr val="white"/>
              </a:solidFill>
              <a:effectLst/>
              <a:uLnTx/>
              <a:uFillTx/>
              <a:latin typeface="Futura Std Book" panose="020B0502020204020303" pitchFamily="34" charset="0"/>
              <a:ea typeface="+mn-ea"/>
              <a:cs typeface="+mn-cs"/>
            </a:endParaRPr>
          </a:p>
        </p:txBody>
      </p:sp>
      <p:sp>
        <p:nvSpPr>
          <p:cNvPr id="4" name="Rectángulo 30">
            <a:extLst>
              <a:ext uri="{FF2B5EF4-FFF2-40B4-BE49-F238E27FC236}">
                <a16:creationId xmlns:a16="http://schemas.microsoft.com/office/drawing/2014/main" id="{7AFE0133-AE31-6260-FFA2-CCBD97E79AEE}"/>
              </a:ext>
            </a:extLst>
          </p:cNvPr>
          <p:cNvSpPr/>
          <p:nvPr/>
        </p:nvSpPr>
        <p:spPr>
          <a:xfrm>
            <a:off x="9692640" y="-2614"/>
            <a:ext cx="2499360" cy="2685513"/>
          </a:xfrm>
          <a:prstGeom prst="rect">
            <a:avLst/>
          </a:prstGeom>
          <a:gradFill>
            <a:gsLst>
              <a:gs pos="0">
                <a:schemeClr val="tx1">
                  <a:alpha val="0"/>
                </a:schemeClr>
              </a:gs>
              <a:gs pos="18000">
                <a:schemeClr val="bg2">
                  <a:lumMod val="10000"/>
                  <a:alpha val="0"/>
                </a:schemeClr>
              </a:gs>
              <a:gs pos="98000">
                <a:schemeClr val="tx1">
                  <a:lumMod val="95000"/>
                  <a:lumOff val="5000"/>
                  <a:alpha val="34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Gráfico 4">
            <a:extLst>
              <a:ext uri="{FF2B5EF4-FFF2-40B4-BE49-F238E27FC236}">
                <a16:creationId xmlns:a16="http://schemas.microsoft.com/office/drawing/2014/main" id="{C399D564-B92A-19E9-5BB6-BA5221BC65D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73498" y="197373"/>
            <a:ext cx="1964463" cy="609473"/>
          </a:xfrm>
          <a:prstGeom prst="rect">
            <a:avLst/>
          </a:prstGeom>
        </p:spPr>
      </p:pic>
      <p:pic>
        <p:nvPicPr>
          <p:cNvPr id="13" name="Gráfico 12">
            <a:extLst>
              <a:ext uri="{FF2B5EF4-FFF2-40B4-BE49-F238E27FC236}">
                <a16:creationId xmlns:a16="http://schemas.microsoft.com/office/drawing/2014/main" id="{027F7930-9F5B-04D1-2A70-A81B3B04EA5C}"/>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b="11980"/>
          <a:stretch/>
        </p:blipFill>
        <p:spPr>
          <a:xfrm>
            <a:off x="110494" y="3200200"/>
            <a:ext cx="600019" cy="650508"/>
          </a:xfrm>
          <a:prstGeom prst="rect">
            <a:avLst/>
          </a:prstGeom>
        </p:spPr>
      </p:pic>
      <p:pic>
        <p:nvPicPr>
          <p:cNvPr id="14" name="Gráfico 13">
            <a:extLst>
              <a:ext uri="{FF2B5EF4-FFF2-40B4-BE49-F238E27FC236}">
                <a16:creationId xmlns:a16="http://schemas.microsoft.com/office/drawing/2014/main" id="{5B43F02C-CD6C-FDCA-015D-C88961AC6EB4}"/>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b="11980"/>
          <a:stretch/>
        </p:blipFill>
        <p:spPr>
          <a:xfrm>
            <a:off x="110494" y="4474775"/>
            <a:ext cx="600019" cy="650508"/>
          </a:xfrm>
          <a:prstGeom prst="rect">
            <a:avLst/>
          </a:prstGeom>
        </p:spPr>
      </p:pic>
      <p:pic>
        <p:nvPicPr>
          <p:cNvPr id="16" name="Gráfico 15">
            <a:extLst>
              <a:ext uri="{FF2B5EF4-FFF2-40B4-BE49-F238E27FC236}">
                <a16:creationId xmlns:a16="http://schemas.microsoft.com/office/drawing/2014/main" id="{C8C18F15-0FE8-B9AA-6B37-347A6F0F16A0}"/>
              </a:ext>
            </a:extLst>
          </p:cNvPr>
          <p:cNvPicPr>
            <a:picLocks noChangeAspect="1"/>
          </p:cNvPicPr>
          <p:nvPr/>
        </p:nvPicPr>
        <p:blipFill rotWithShape="1">
          <a:blip r:embed="rId7">
            <a:extLst>
              <a:ext uri="{96DAC541-7B7A-43D3-8B79-37D633B846F1}">
                <asvg:svgBlip xmlns:asvg="http://schemas.microsoft.com/office/drawing/2016/SVG/main" r:embed="rId8"/>
              </a:ext>
            </a:extLst>
          </a:blip>
          <a:srcRect b="11980"/>
          <a:stretch/>
        </p:blipFill>
        <p:spPr>
          <a:xfrm>
            <a:off x="6086556" y="3017972"/>
            <a:ext cx="600019" cy="650508"/>
          </a:xfrm>
          <a:prstGeom prst="rect">
            <a:avLst/>
          </a:prstGeom>
        </p:spPr>
      </p:pic>
      <p:pic>
        <p:nvPicPr>
          <p:cNvPr id="18" name="Gráfico 17">
            <a:extLst>
              <a:ext uri="{FF2B5EF4-FFF2-40B4-BE49-F238E27FC236}">
                <a16:creationId xmlns:a16="http://schemas.microsoft.com/office/drawing/2014/main" id="{A894FE72-C4E4-E691-CD4B-8074223F950A}"/>
              </a:ext>
            </a:extLst>
          </p:cNvPr>
          <p:cNvPicPr>
            <a:picLocks noChangeAspect="1"/>
          </p:cNvPicPr>
          <p:nvPr/>
        </p:nvPicPr>
        <p:blipFill rotWithShape="1">
          <a:blip r:embed="rId7">
            <a:extLst>
              <a:ext uri="{96DAC541-7B7A-43D3-8B79-37D633B846F1}">
                <asvg:svgBlip xmlns:asvg="http://schemas.microsoft.com/office/drawing/2016/SVG/main" r:embed="rId8"/>
              </a:ext>
            </a:extLst>
          </a:blip>
          <a:srcRect b="11980"/>
          <a:stretch/>
        </p:blipFill>
        <p:spPr>
          <a:xfrm>
            <a:off x="6130637" y="4180269"/>
            <a:ext cx="600019" cy="650508"/>
          </a:xfrm>
          <a:prstGeom prst="rect">
            <a:avLst/>
          </a:prstGeom>
        </p:spPr>
      </p:pic>
      <p:pic>
        <p:nvPicPr>
          <p:cNvPr id="2" name="Gráfico 1">
            <a:extLst>
              <a:ext uri="{FF2B5EF4-FFF2-40B4-BE49-F238E27FC236}">
                <a16:creationId xmlns:a16="http://schemas.microsoft.com/office/drawing/2014/main" id="{3EBEF84A-C49D-AB0C-B051-90ACBB5D2AE6}"/>
              </a:ext>
            </a:extLst>
          </p:cNvPr>
          <p:cNvPicPr>
            <a:picLocks noChangeAspect="1"/>
          </p:cNvPicPr>
          <p:nvPr/>
        </p:nvPicPr>
        <p:blipFill rotWithShape="1">
          <a:blip r:embed="rId7">
            <a:extLst>
              <a:ext uri="{96DAC541-7B7A-43D3-8B79-37D633B846F1}">
                <asvg:svgBlip xmlns:asvg="http://schemas.microsoft.com/office/drawing/2016/SVG/main" r:embed="rId8"/>
              </a:ext>
            </a:extLst>
          </a:blip>
          <a:srcRect b="11980"/>
          <a:stretch/>
        </p:blipFill>
        <p:spPr>
          <a:xfrm>
            <a:off x="6130637" y="5389443"/>
            <a:ext cx="600019" cy="650508"/>
          </a:xfrm>
          <a:prstGeom prst="rect">
            <a:avLst/>
          </a:prstGeom>
        </p:spPr>
      </p:pic>
    </p:spTree>
    <p:extLst>
      <p:ext uri="{BB962C8B-B14F-4D97-AF65-F5344CB8AC3E}">
        <p14:creationId xmlns:p14="http://schemas.microsoft.com/office/powerpoint/2010/main" val="33441692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1">
            <a:extLst>
              <a:ext uri="{FF2B5EF4-FFF2-40B4-BE49-F238E27FC236}">
                <a16:creationId xmlns:a16="http://schemas.microsoft.com/office/drawing/2014/main" id="{6F61F12A-D601-4DA1-3484-804FB1F5E404}"/>
              </a:ext>
            </a:extLst>
          </p:cNvPr>
          <p:cNvSpPr txBox="1"/>
          <p:nvPr/>
        </p:nvSpPr>
        <p:spPr>
          <a:xfrm>
            <a:off x="807192" y="2853342"/>
            <a:ext cx="4764353" cy="2631490"/>
          </a:xfrm>
          <a:prstGeom prst="rect">
            <a:avLst/>
          </a:prstGeom>
          <a:noFill/>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ES" sz="1500" b="1" i="0" u="none" strike="noStrike" kern="1200" cap="none" spc="0" normalizeH="0" baseline="0" noProof="0" dirty="0">
                <a:ln>
                  <a:noFill/>
                </a:ln>
                <a:solidFill>
                  <a:prstClr val="black"/>
                </a:solidFill>
                <a:effectLst/>
                <a:uLnTx/>
                <a:uFillTx/>
                <a:latin typeface="Futura Std Book" panose="020B0502020204020303"/>
                <a:ea typeface="+mn-ea"/>
                <a:cs typeface="+mn-cs"/>
              </a:rPr>
              <a:t>Desde un enfoque cualitativo, los mercados en los que se debe tener foco para el mediano-largo plazo son: Países Bajos, Italia, Australia y Suiza</a:t>
            </a:r>
            <a:r>
              <a:rPr kumimoji="0" lang="es-MX" sz="1500" b="0" i="0" u="none" strike="noStrike" kern="1200" cap="none" spc="0" normalizeH="0" baseline="0" noProof="0" dirty="0">
                <a:ln>
                  <a:noFill/>
                </a:ln>
                <a:solidFill>
                  <a:prstClr val="black"/>
                </a:solidFill>
                <a:effectLst/>
                <a:uLnTx/>
                <a:uFillTx/>
                <a:latin typeface="Futura Std Book"/>
                <a:ea typeface="+mn-ea"/>
                <a:cs typeface="+mn-cs"/>
              </a:rPr>
              <a:t>.</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s-MX" sz="1500" b="0" i="0" u="none" strike="noStrike" kern="1200" cap="none" spc="0" normalizeH="0" baseline="0" noProof="0" dirty="0">
              <a:ln>
                <a:noFill/>
              </a:ln>
              <a:solidFill>
                <a:prstClr val="black"/>
              </a:solidFill>
              <a:effectLst/>
              <a:uLnTx/>
              <a:uFillTx/>
              <a:latin typeface="Futura Std Book" panose="020B0502020204020303" pitchFamily="34" charset="0"/>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MX" sz="1500" b="0" i="0" u="none" strike="noStrike" kern="1200" cap="none" spc="0" normalizeH="0" baseline="0" noProof="0" dirty="0">
                <a:ln>
                  <a:noFill/>
                </a:ln>
                <a:solidFill>
                  <a:prstClr val="black"/>
                </a:solidFill>
                <a:effectLst/>
                <a:uLnTx/>
                <a:uFillTx/>
                <a:latin typeface="Futura Std Book" panose="020B0502020204020303"/>
                <a:ea typeface="+mn-ea"/>
                <a:cs typeface="+mn-cs"/>
              </a:rPr>
              <a:t>Aunque </a:t>
            </a:r>
            <a:r>
              <a:rPr kumimoji="0" lang="es-MX" sz="1500" b="1" i="0" u="none" strike="noStrike" kern="1200" cap="none" spc="0" normalizeH="0" baseline="0" noProof="0" dirty="0">
                <a:ln>
                  <a:noFill/>
                </a:ln>
                <a:solidFill>
                  <a:prstClr val="black"/>
                </a:solidFill>
                <a:effectLst/>
                <a:uLnTx/>
                <a:uFillTx/>
                <a:latin typeface="Futura Std Book" panose="020B0502020204020303"/>
                <a:ea typeface="+mn-ea"/>
                <a:cs typeface="+mn-cs"/>
              </a:rPr>
              <a:t>Uruguay</a:t>
            </a:r>
            <a:r>
              <a:rPr kumimoji="0" lang="es-MX" sz="1500" b="0" i="0" u="none" strike="noStrike" kern="1200" cap="none" spc="0" normalizeH="0" baseline="0" noProof="0" dirty="0">
                <a:ln>
                  <a:noFill/>
                </a:ln>
                <a:solidFill>
                  <a:prstClr val="black"/>
                </a:solidFill>
                <a:effectLst/>
                <a:uLnTx/>
                <a:uFillTx/>
                <a:latin typeface="Futura Std Book" panose="020B0502020204020303"/>
                <a:ea typeface="+mn-ea"/>
                <a:cs typeface="+mn-cs"/>
              </a:rPr>
              <a:t> </a:t>
            </a:r>
            <a:r>
              <a:rPr kumimoji="0" lang="es-MX" sz="1500" b="1" i="0" u="none" strike="noStrike" kern="1200" cap="none" spc="0" normalizeH="0" baseline="0" noProof="0" dirty="0">
                <a:ln>
                  <a:noFill/>
                </a:ln>
                <a:solidFill>
                  <a:prstClr val="black"/>
                </a:solidFill>
                <a:effectLst/>
                <a:uLnTx/>
                <a:uFillTx/>
                <a:latin typeface="Futura Std Book" panose="020B0502020204020303"/>
                <a:ea typeface="+mn-ea"/>
                <a:cs typeface="+mn-cs"/>
              </a:rPr>
              <a:t>tenga conectividad </a:t>
            </a:r>
            <a:r>
              <a:rPr kumimoji="0" lang="es-MX" sz="1500" b="0" i="0" u="none" strike="noStrike" kern="1200" cap="none" spc="0" normalizeH="0" baseline="0" noProof="0" dirty="0">
                <a:ln>
                  <a:noFill/>
                </a:ln>
                <a:solidFill>
                  <a:prstClr val="black"/>
                </a:solidFill>
                <a:effectLst/>
                <a:uLnTx/>
                <a:uFillTx/>
                <a:latin typeface="Futura Std Book" panose="020B0502020204020303"/>
                <a:ea typeface="+mn-ea"/>
                <a:cs typeface="+mn-cs"/>
              </a:rPr>
              <a:t>con la región y con Colombia, </a:t>
            </a:r>
            <a:r>
              <a:rPr kumimoji="0" lang="es-MX" sz="1500" b="1" i="0" u="none" strike="noStrike" kern="1200" cap="none" spc="0" normalizeH="0" baseline="0" noProof="0" dirty="0">
                <a:ln>
                  <a:noFill/>
                </a:ln>
                <a:solidFill>
                  <a:prstClr val="black"/>
                </a:solidFill>
                <a:effectLst/>
                <a:uLnTx/>
                <a:uFillTx/>
                <a:latin typeface="Futura Std Book" panose="020B0502020204020303"/>
                <a:ea typeface="+mn-ea"/>
                <a:cs typeface="+mn-cs"/>
              </a:rPr>
              <a:t>este mercado está limitado en el turismo a su población, </a:t>
            </a:r>
            <a:r>
              <a:rPr kumimoji="0" lang="es-MX" sz="1500" b="0" i="0" u="none" strike="noStrike" kern="1200" cap="none" spc="0" normalizeH="0" baseline="0" noProof="0" dirty="0">
                <a:ln>
                  <a:noFill/>
                </a:ln>
                <a:solidFill>
                  <a:prstClr val="black"/>
                </a:solidFill>
                <a:effectLst/>
                <a:uLnTx/>
                <a:uFillTx/>
                <a:latin typeface="Futura Std Book" panose="020B0502020204020303"/>
                <a:ea typeface="+mn-ea"/>
                <a:cs typeface="+mn-cs"/>
              </a:rPr>
              <a:t>la cual, en comparación con otros mercados, hace que este país </a:t>
            </a:r>
            <a:r>
              <a:rPr kumimoji="0" lang="es-MX" sz="1500" b="1" i="0" u="none" strike="noStrike" kern="1200" cap="none" spc="0" normalizeH="0" baseline="0" noProof="0" dirty="0">
                <a:ln>
                  <a:noFill/>
                </a:ln>
                <a:solidFill>
                  <a:prstClr val="black"/>
                </a:solidFill>
                <a:effectLst/>
                <a:uLnTx/>
                <a:uFillTx/>
                <a:latin typeface="Futura Std Book" panose="020B0502020204020303"/>
                <a:ea typeface="+mn-ea"/>
                <a:cs typeface="+mn-cs"/>
              </a:rPr>
              <a:t>no tenga un potencial tan alto como Australia China, Italia, Suiza, entre otros</a:t>
            </a:r>
            <a:r>
              <a:rPr kumimoji="0" lang="es-ES" sz="1500" b="0" i="0" u="none" strike="noStrike" kern="1200" cap="none" spc="0" normalizeH="0" baseline="0" noProof="0" dirty="0">
                <a:ln>
                  <a:noFill/>
                </a:ln>
                <a:solidFill>
                  <a:prstClr val="black"/>
                </a:solidFill>
                <a:effectLst/>
                <a:uLnTx/>
                <a:uFillTx/>
                <a:latin typeface="Futura Std Book" panose="020B0502020204020303"/>
                <a:ea typeface="+mn-ea"/>
                <a:cs typeface="+mn-cs"/>
              </a:rPr>
              <a:t>.</a:t>
            </a:r>
            <a:endParaRPr kumimoji="0" lang="es-MX" sz="1500" b="0" i="0" u="none" strike="noStrike" kern="1200" cap="none" spc="0" normalizeH="0" baseline="0" noProof="0" dirty="0">
              <a:ln>
                <a:noFill/>
              </a:ln>
              <a:solidFill>
                <a:prstClr val="black"/>
              </a:solidFill>
              <a:effectLst/>
              <a:uLnTx/>
              <a:uFillTx/>
              <a:latin typeface="Futura Std Book" panose="020B0502020204020303" pitchFamily="34" charset="0"/>
              <a:ea typeface="+mn-ea"/>
              <a:cs typeface="+mn-cs"/>
            </a:endParaRPr>
          </a:p>
        </p:txBody>
      </p:sp>
      <p:pic>
        <p:nvPicPr>
          <p:cNvPr id="8" name="Marcador de posición de imagen 7">
            <a:extLst>
              <a:ext uri="{FF2B5EF4-FFF2-40B4-BE49-F238E27FC236}">
                <a16:creationId xmlns:a16="http://schemas.microsoft.com/office/drawing/2014/main" id="{24A92081-8645-C6DF-B800-FD562B132F4D}"/>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5930900" y="0"/>
            <a:ext cx="6261100" cy="2685518"/>
          </a:xfrm>
        </p:spPr>
      </p:pic>
      <p:sp>
        <p:nvSpPr>
          <p:cNvPr id="9" name="CuadroTexto 8">
            <a:extLst>
              <a:ext uri="{FF2B5EF4-FFF2-40B4-BE49-F238E27FC236}">
                <a16:creationId xmlns:a16="http://schemas.microsoft.com/office/drawing/2014/main" id="{1998C8A7-5247-4E57-4ECD-CA45C6F6BD58}"/>
              </a:ext>
            </a:extLst>
          </p:cNvPr>
          <p:cNvSpPr txBox="1"/>
          <p:nvPr/>
        </p:nvSpPr>
        <p:spPr>
          <a:xfrm>
            <a:off x="403092" y="838959"/>
            <a:ext cx="4930901" cy="1579920"/>
          </a:xfrm>
          <a:prstGeom prst="rect">
            <a:avLst/>
          </a:prstGeom>
          <a:noFill/>
        </p:spPr>
        <p:txBody>
          <a:bodyPr wrap="square" rtlCol="0">
            <a:spAutoFit/>
          </a:bodyPr>
          <a:lstStyle/>
          <a:p>
            <a:pPr marL="0" marR="0" lvl="0" indent="0" algn="l" defTabSz="609585" rtl="0" eaLnBrk="1" fontAlgn="auto" latinLnBrk="0" hangingPunct="1">
              <a:lnSpc>
                <a:spcPts val="2900"/>
              </a:lnSpc>
              <a:spcBef>
                <a:spcPts val="0"/>
              </a:spcBef>
              <a:spcAft>
                <a:spcPts val="0"/>
              </a:spcAft>
              <a:buClrTx/>
              <a:buSzTx/>
              <a:buFontTx/>
              <a:buNone/>
              <a:tabLst/>
              <a:defRPr/>
            </a:pPr>
            <a:endParaRPr kumimoji="0" lang="es-MX" sz="2800" b="1" i="0" u="none" strike="noStrike" kern="1200" cap="none" spc="0" normalizeH="0" baseline="0" noProof="0" dirty="0">
              <a:ln>
                <a:noFill/>
              </a:ln>
              <a:solidFill>
                <a:srgbClr val="FFBE0B"/>
              </a:solidFill>
              <a:effectLst/>
              <a:uLnTx/>
              <a:uFillTx/>
              <a:latin typeface="Futura Std Book" panose="020B0502020204020303" pitchFamily="34" charset="0"/>
              <a:ea typeface="+mn-ea"/>
              <a:cs typeface="+mn-cs"/>
            </a:endParaRPr>
          </a:p>
          <a:p>
            <a:pPr marL="0" marR="0" lvl="0" indent="0" algn="l" defTabSz="609585" rtl="0" eaLnBrk="1" fontAlgn="auto" latinLnBrk="0" hangingPunct="1">
              <a:lnSpc>
                <a:spcPts val="2900"/>
              </a:lnSpc>
              <a:spcBef>
                <a:spcPts val="0"/>
              </a:spcBef>
              <a:spcAft>
                <a:spcPts val="0"/>
              </a:spcAft>
              <a:buClrTx/>
              <a:buSzTx/>
              <a:buFontTx/>
              <a:buNone/>
              <a:tabLst/>
              <a:defRPr/>
            </a:pPr>
            <a:endParaRPr kumimoji="0" lang="es-MX" sz="2800" b="1" i="0" u="none" strike="noStrike" kern="1200" cap="none" spc="0" normalizeH="0" baseline="0" noProof="0" dirty="0">
              <a:ln>
                <a:noFill/>
              </a:ln>
              <a:solidFill>
                <a:srgbClr val="FFBE0B"/>
              </a:solidFill>
              <a:effectLst/>
              <a:uLnTx/>
              <a:uFillTx/>
              <a:latin typeface="Futura Std Book" panose="020B0502020204020303" pitchFamily="34" charset="0"/>
              <a:ea typeface="+mn-ea"/>
              <a:cs typeface="+mn-cs"/>
            </a:endParaRPr>
          </a:p>
          <a:p>
            <a:pPr marL="0" marR="0" lvl="0" indent="0" algn="l" defTabSz="609585" rtl="0" eaLnBrk="1" fontAlgn="auto" latinLnBrk="0" hangingPunct="1">
              <a:lnSpc>
                <a:spcPts val="2900"/>
              </a:lnSpc>
              <a:spcBef>
                <a:spcPts val="0"/>
              </a:spcBef>
              <a:spcAft>
                <a:spcPts val="0"/>
              </a:spcAft>
              <a:buClrTx/>
              <a:buSzTx/>
              <a:buFontTx/>
              <a:buNone/>
              <a:tabLst/>
              <a:defRPr/>
            </a:pPr>
            <a:r>
              <a:rPr kumimoji="0" lang="es-MX" sz="2800" b="1" i="0" u="none" strike="noStrike" kern="1200" cap="none" spc="0" normalizeH="0" baseline="0" noProof="0" dirty="0">
                <a:ln>
                  <a:noFill/>
                </a:ln>
                <a:solidFill>
                  <a:srgbClr val="FFBE0B"/>
                </a:solidFill>
                <a:effectLst/>
                <a:uLnTx/>
                <a:uFillTx/>
                <a:latin typeface="Futura Std Book" panose="020B0502020204020303" pitchFamily="34" charset="0"/>
                <a:ea typeface="+mn-ea"/>
                <a:cs typeface="+mn-cs"/>
              </a:rPr>
              <a:t>CONCLUSIONES DEL MODELO CUALITATIVAS</a:t>
            </a:r>
          </a:p>
        </p:txBody>
      </p:sp>
      <p:sp>
        <p:nvSpPr>
          <p:cNvPr id="3" name="CuadroTexto 1">
            <a:extLst>
              <a:ext uri="{FF2B5EF4-FFF2-40B4-BE49-F238E27FC236}">
                <a16:creationId xmlns:a16="http://schemas.microsoft.com/office/drawing/2014/main" id="{840FE147-9396-539F-AA1F-A6CA3E4FCA39}"/>
              </a:ext>
            </a:extLst>
          </p:cNvPr>
          <p:cNvSpPr txBox="1"/>
          <p:nvPr/>
        </p:nvSpPr>
        <p:spPr>
          <a:xfrm>
            <a:off x="6794499" y="2930351"/>
            <a:ext cx="5143461" cy="3785652"/>
          </a:xfrm>
          <a:prstGeom prst="rect">
            <a:avLst/>
          </a:prstGeom>
          <a:noFill/>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MX" sz="1500" b="1" i="0" u="none" strike="noStrike" kern="1200" cap="none" spc="0" normalizeH="0" baseline="0" noProof="0" dirty="0">
                <a:ln>
                  <a:noFill/>
                </a:ln>
                <a:solidFill>
                  <a:prstClr val="white"/>
                </a:solidFill>
                <a:effectLst/>
                <a:uLnTx/>
                <a:uFillTx/>
                <a:latin typeface="Futura Std Book"/>
                <a:ea typeface="+mn-ea"/>
                <a:cs typeface="+mn-cs"/>
              </a:rPr>
              <a:t>Países Bajos además de poseer conectividad directa con Colombia, </a:t>
            </a:r>
            <a:r>
              <a:rPr kumimoji="0" lang="es-MX" sz="1500" b="0" i="0" u="none" strike="noStrike" kern="1200" cap="none" spc="0" normalizeH="0" baseline="0" noProof="0" dirty="0">
                <a:ln>
                  <a:noFill/>
                </a:ln>
                <a:solidFill>
                  <a:prstClr val="white"/>
                </a:solidFill>
                <a:effectLst/>
                <a:uLnTx/>
                <a:uFillTx/>
                <a:latin typeface="Futura Std Book"/>
                <a:ea typeface="+mn-ea"/>
                <a:cs typeface="+mn-cs"/>
              </a:rPr>
              <a:t>a partir de la década de los 70,</a:t>
            </a:r>
            <a:r>
              <a:rPr kumimoji="0" lang="es-MX" sz="1500" b="1" i="0" u="none" strike="noStrike" kern="1200" cap="none" spc="0" normalizeH="0" baseline="0" noProof="0" dirty="0">
                <a:ln>
                  <a:noFill/>
                </a:ln>
                <a:solidFill>
                  <a:prstClr val="white"/>
                </a:solidFill>
                <a:effectLst/>
                <a:uLnTx/>
                <a:uFillTx/>
                <a:latin typeface="Futura Std Book"/>
                <a:ea typeface="+mn-ea"/>
                <a:cs typeface="+mn-cs"/>
              </a:rPr>
              <a:t> más de 5 mil niños colombianos fueron adoptados </a:t>
            </a:r>
            <a:r>
              <a:rPr kumimoji="0" lang="es-MX" sz="1500" b="0" i="0" u="none" strike="noStrike" kern="1200" cap="none" spc="0" normalizeH="0" baseline="0" noProof="0" dirty="0">
                <a:ln>
                  <a:noFill/>
                </a:ln>
                <a:solidFill>
                  <a:prstClr val="white"/>
                </a:solidFill>
                <a:effectLst/>
                <a:uLnTx/>
                <a:uFillTx/>
                <a:latin typeface="Futura Std Book"/>
                <a:ea typeface="+mn-ea"/>
                <a:cs typeface="+mn-cs"/>
              </a:rPr>
              <a:t>por personas residentes en este país. </a:t>
            </a:r>
            <a:r>
              <a:rPr kumimoji="0" lang="es-MX" sz="1500" b="1" i="0" u="none" strike="noStrike" kern="1200" cap="none" spc="0" normalizeH="0" baseline="0" noProof="0" dirty="0">
                <a:ln>
                  <a:noFill/>
                </a:ln>
                <a:solidFill>
                  <a:prstClr val="white"/>
                </a:solidFill>
                <a:effectLst/>
                <a:uLnTx/>
                <a:uFillTx/>
                <a:latin typeface="Futura Std Book"/>
                <a:ea typeface="+mn-ea"/>
                <a:cs typeface="+mn-cs"/>
              </a:rPr>
              <a:t>Actualmente esta población (la cual tiene familia) se vuelve un potencial viajero hacia Colombia.</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s-MX" sz="1500" b="1" i="0" u="none" strike="noStrike" kern="1200" cap="none" spc="0" normalizeH="0" baseline="0" noProof="0" dirty="0">
              <a:ln>
                <a:noFill/>
              </a:ln>
              <a:solidFill>
                <a:prstClr val="white"/>
              </a:solidFill>
              <a:effectLst/>
              <a:uLnTx/>
              <a:uFillTx/>
              <a:latin typeface="Futura Std Book"/>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MX" sz="1500" b="1" i="0" u="none" strike="noStrike" kern="1200" cap="none" spc="0" normalizeH="0" baseline="0" noProof="0" dirty="0">
                <a:ln>
                  <a:noFill/>
                </a:ln>
                <a:solidFill>
                  <a:prstClr val="white"/>
                </a:solidFill>
                <a:effectLst/>
                <a:uLnTx/>
                <a:uFillTx/>
                <a:latin typeface="Futura Std Book"/>
                <a:ea typeface="+mn-ea"/>
                <a:cs typeface="+mn-cs"/>
              </a:rPr>
              <a:t>En comparación con otros mercados analizados (Asia), Países Bajos </a:t>
            </a:r>
            <a:r>
              <a:rPr kumimoji="0" lang="es-MX" sz="1500" b="0" i="0" u="none" strike="noStrike" kern="1200" cap="none" spc="0" normalizeH="0" baseline="0" noProof="0" dirty="0">
                <a:ln>
                  <a:noFill/>
                </a:ln>
                <a:solidFill>
                  <a:prstClr val="white"/>
                </a:solidFill>
                <a:effectLst/>
                <a:uLnTx/>
                <a:uFillTx/>
                <a:latin typeface="Futura Std Book"/>
                <a:ea typeface="+mn-ea"/>
                <a:cs typeface="+mn-cs"/>
              </a:rPr>
              <a:t>es uno de los mercados que </a:t>
            </a:r>
            <a:r>
              <a:rPr kumimoji="0" lang="es-MX" sz="1500" b="1" i="0" u="none" strike="noStrike" kern="1200" cap="none" spc="0" normalizeH="0" baseline="0" noProof="0" dirty="0">
                <a:ln>
                  <a:noFill/>
                </a:ln>
                <a:solidFill>
                  <a:prstClr val="white"/>
                </a:solidFill>
                <a:effectLst/>
                <a:uLnTx/>
                <a:uFillTx/>
                <a:latin typeface="Futura Std Book"/>
                <a:ea typeface="+mn-ea"/>
                <a:cs typeface="+mn-cs"/>
              </a:rPr>
              <a:t>más días de vacaciones posee, </a:t>
            </a:r>
            <a:r>
              <a:rPr kumimoji="0" lang="es-MX" sz="1500" b="0" i="0" u="none" strike="noStrike" kern="1200" cap="none" spc="0" normalizeH="0" baseline="0" noProof="0" dirty="0">
                <a:ln>
                  <a:noFill/>
                </a:ln>
                <a:solidFill>
                  <a:prstClr val="white"/>
                </a:solidFill>
                <a:effectLst/>
                <a:uLnTx/>
                <a:uFillTx/>
                <a:latin typeface="Futura Std Book"/>
                <a:ea typeface="+mn-ea"/>
                <a:cs typeface="+mn-cs"/>
              </a:rPr>
              <a:t>generando la oportunidad de realizar </a:t>
            </a:r>
            <a:r>
              <a:rPr kumimoji="0" lang="es-MX" sz="1500" b="1" i="0" u="none" strike="noStrike" kern="1200" cap="none" spc="0" normalizeH="0" baseline="0" noProof="0" dirty="0">
                <a:ln>
                  <a:noFill/>
                </a:ln>
                <a:solidFill>
                  <a:prstClr val="white"/>
                </a:solidFill>
                <a:effectLst/>
                <a:uLnTx/>
                <a:uFillTx/>
                <a:latin typeface="Futura Std Book"/>
                <a:ea typeface="+mn-ea"/>
                <a:cs typeface="+mn-cs"/>
              </a:rPr>
              <a:t>viajes de largas estadías, siendo Colombia y mercados de la región una oportunidad </a:t>
            </a:r>
            <a:r>
              <a:rPr kumimoji="0" lang="es-MX" sz="1500" b="0" i="0" u="none" strike="noStrike" kern="1200" cap="none" spc="0" normalizeH="0" baseline="0" noProof="0" dirty="0">
                <a:ln>
                  <a:noFill/>
                </a:ln>
                <a:solidFill>
                  <a:prstClr val="white"/>
                </a:solidFill>
                <a:effectLst/>
                <a:uLnTx/>
                <a:uFillTx/>
                <a:latin typeface="Futura Std Book"/>
                <a:ea typeface="+mn-ea"/>
                <a:cs typeface="+mn-cs"/>
              </a:rPr>
              <a:t>bastante importante pare este mercado para el mediano-largo plazo.</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s-MX" sz="1500" b="1" i="0" u="none" strike="noStrike" kern="1200" cap="none" spc="0" normalizeH="0" baseline="0" noProof="0" dirty="0">
              <a:ln>
                <a:noFill/>
              </a:ln>
              <a:solidFill>
                <a:prstClr val="white"/>
              </a:solidFill>
              <a:effectLst/>
              <a:uLnTx/>
              <a:uFillTx/>
              <a:latin typeface="Futura Std Book"/>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s-MX" sz="1500" b="1" i="0" u="none" strike="noStrike" kern="1200" cap="none" spc="0" normalizeH="0" baseline="0" noProof="0" dirty="0">
              <a:ln>
                <a:noFill/>
              </a:ln>
              <a:solidFill>
                <a:prstClr val="white"/>
              </a:solidFill>
              <a:effectLst/>
              <a:uLnTx/>
              <a:uFillTx/>
              <a:latin typeface="Futura Std Book" panose="020B0502020204020303" pitchFamily="34" charset="0"/>
              <a:ea typeface="+mn-ea"/>
              <a:cs typeface="+mn-cs"/>
            </a:endParaRPr>
          </a:p>
        </p:txBody>
      </p:sp>
      <p:sp>
        <p:nvSpPr>
          <p:cNvPr id="4" name="Rectángulo 30">
            <a:extLst>
              <a:ext uri="{FF2B5EF4-FFF2-40B4-BE49-F238E27FC236}">
                <a16:creationId xmlns:a16="http://schemas.microsoft.com/office/drawing/2014/main" id="{7AFE0133-AE31-6260-FFA2-CCBD97E79AEE}"/>
              </a:ext>
            </a:extLst>
          </p:cNvPr>
          <p:cNvSpPr/>
          <p:nvPr/>
        </p:nvSpPr>
        <p:spPr>
          <a:xfrm>
            <a:off x="9692640" y="-2614"/>
            <a:ext cx="2499360" cy="2685513"/>
          </a:xfrm>
          <a:prstGeom prst="rect">
            <a:avLst/>
          </a:prstGeom>
          <a:gradFill>
            <a:gsLst>
              <a:gs pos="0">
                <a:schemeClr val="tx1">
                  <a:alpha val="0"/>
                </a:schemeClr>
              </a:gs>
              <a:gs pos="18000">
                <a:schemeClr val="bg2">
                  <a:lumMod val="10000"/>
                  <a:alpha val="0"/>
                </a:schemeClr>
              </a:gs>
              <a:gs pos="98000">
                <a:schemeClr val="tx1">
                  <a:lumMod val="95000"/>
                  <a:lumOff val="5000"/>
                  <a:alpha val="34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Gráfico 4">
            <a:extLst>
              <a:ext uri="{FF2B5EF4-FFF2-40B4-BE49-F238E27FC236}">
                <a16:creationId xmlns:a16="http://schemas.microsoft.com/office/drawing/2014/main" id="{C399D564-B92A-19E9-5BB6-BA5221BC65D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973498" y="197373"/>
            <a:ext cx="1964463" cy="609473"/>
          </a:xfrm>
          <a:prstGeom prst="rect">
            <a:avLst/>
          </a:prstGeom>
        </p:spPr>
      </p:pic>
      <p:pic>
        <p:nvPicPr>
          <p:cNvPr id="13" name="Gráfico 12">
            <a:extLst>
              <a:ext uri="{FF2B5EF4-FFF2-40B4-BE49-F238E27FC236}">
                <a16:creationId xmlns:a16="http://schemas.microsoft.com/office/drawing/2014/main" id="{027F7930-9F5B-04D1-2A70-A81B3B04EA5C}"/>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b="11980"/>
          <a:stretch/>
        </p:blipFill>
        <p:spPr>
          <a:xfrm>
            <a:off x="110494" y="2980066"/>
            <a:ext cx="600019" cy="650508"/>
          </a:xfrm>
          <a:prstGeom prst="rect">
            <a:avLst/>
          </a:prstGeom>
        </p:spPr>
      </p:pic>
      <p:pic>
        <p:nvPicPr>
          <p:cNvPr id="14" name="Gráfico 13">
            <a:extLst>
              <a:ext uri="{FF2B5EF4-FFF2-40B4-BE49-F238E27FC236}">
                <a16:creationId xmlns:a16="http://schemas.microsoft.com/office/drawing/2014/main" id="{5B43F02C-CD6C-FDCA-015D-C88961AC6EB4}"/>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b="11980"/>
          <a:stretch/>
        </p:blipFill>
        <p:spPr>
          <a:xfrm>
            <a:off x="110494" y="4474775"/>
            <a:ext cx="600019" cy="650508"/>
          </a:xfrm>
          <a:prstGeom prst="rect">
            <a:avLst/>
          </a:prstGeom>
        </p:spPr>
      </p:pic>
      <p:pic>
        <p:nvPicPr>
          <p:cNvPr id="16" name="Gráfico 15">
            <a:extLst>
              <a:ext uri="{FF2B5EF4-FFF2-40B4-BE49-F238E27FC236}">
                <a16:creationId xmlns:a16="http://schemas.microsoft.com/office/drawing/2014/main" id="{C8C18F15-0FE8-B9AA-6B37-347A6F0F16A0}"/>
              </a:ext>
            </a:extLst>
          </p:cNvPr>
          <p:cNvPicPr>
            <a:picLocks noChangeAspect="1"/>
          </p:cNvPicPr>
          <p:nvPr/>
        </p:nvPicPr>
        <p:blipFill rotWithShape="1">
          <a:blip r:embed="rId8">
            <a:extLst>
              <a:ext uri="{96DAC541-7B7A-43D3-8B79-37D633B846F1}">
                <asvg:svgBlip xmlns:asvg="http://schemas.microsoft.com/office/drawing/2016/SVG/main" r:embed="rId9"/>
              </a:ext>
            </a:extLst>
          </a:blip>
          <a:srcRect b="11980"/>
          <a:stretch/>
        </p:blipFill>
        <p:spPr>
          <a:xfrm>
            <a:off x="6086556" y="3017972"/>
            <a:ext cx="600019" cy="650508"/>
          </a:xfrm>
          <a:prstGeom prst="rect">
            <a:avLst/>
          </a:prstGeom>
        </p:spPr>
      </p:pic>
      <p:pic>
        <p:nvPicPr>
          <p:cNvPr id="18" name="Gráfico 17">
            <a:extLst>
              <a:ext uri="{FF2B5EF4-FFF2-40B4-BE49-F238E27FC236}">
                <a16:creationId xmlns:a16="http://schemas.microsoft.com/office/drawing/2014/main" id="{A894FE72-C4E4-E691-CD4B-8074223F950A}"/>
              </a:ext>
            </a:extLst>
          </p:cNvPr>
          <p:cNvPicPr>
            <a:picLocks noChangeAspect="1"/>
          </p:cNvPicPr>
          <p:nvPr/>
        </p:nvPicPr>
        <p:blipFill rotWithShape="1">
          <a:blip r:embed="rId8">
            <a:extLst>
              <a:ext uri="{96DAC541-7B7A-43D3-8B79-37D633B846F1}">
                <asvg:svgBlip xmlns:asvg="http://schemas.microsoft.com/office/drawing/2016/SVG/main" r:embed="rId9"/>
              </a:ext>
            </a:extLst>
          </a:blip>
          <a:srcRect b="11980"/>
          <a:stretch/>
        </p:blipFill>
        <p:spPr>
          <a:xfrm>
            <a:off x="6130637" y="4899937"/>
            <a:ext cx="600019" cy="650508"/>
          </a:xfrm>
          <a:prstGeom prst="rect">
            <a:avLst/>
          </a:prstGeom>
        </p:spPr>
      </p:pic>
    </p:spTree>
    <p:extLst>
      <p:ext uri="{BB962C8B-B14F-4D97-AF65-F5344CB8AC3E}">
        <p14:creationId xmlns:p14="http://schemas.microsoft.com/office/powerpoint/2010/main" val="2870807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5">
            <a:extLst>
              <a:ext uri="{FF2B5EF4-FFF2-40B4-BE49-F238E27FC236}">
                <a16:creationId xmlns:a16="http://schemas.microsoft.com/office/drawing/2014/main" id="{002AACD5-E96D-26D6-F66E-63884B79AFD6}"/>
              </a:ext>
            </a:extLst>
          </p:cNvPr>
          <p:cNvSpPr txBox="1"/>
          <p:nvPr/>
        </p:nvSpPr>
        <p:spPr>
          <a:xfrm>
            <a:off x="-382526" y="2676126"/>
            <a:ext cx="7046167" cy="4185761"/>
          </a:xfrm>
          <a:prstGeom prst="rect">
            <a:avLst/>
          </a:prstGeom>
          <a:noFill/>
        </p:spPr>
        <p:txBody>
          <a:bodyPr wrap="square" lIns="91440" tIns="45720" rIns="91440" bIns="45720" anchor="t">
            <a:spAutoFit/>
          </a:bodyPr>
          <a:lstStyle/>
          <a:p>
            <a:pPr marL="429895" lvl="1" indent="-342900" algn="just">
              <a:buFont typeface="Arial" panose="020B0604020202020204" pitchFamily="34" charset="0"/>
              <a:buChar char="•"/>
            </a:pPr>
            <a:endParaRPr lang="es-MX" sz="1400">
              <a:solidFill>
                <a:schemeClr val="bg2">
                  <a:lumMod val="10000"/>
                </a:schemeClr>
              </a:solidFill>
              <a:latin typeface="Futura Std Book" panose="020B0502020204020303" pitchFamily="34" charset="0"/>
              <a:ea typeface="MS PGothic" panose="020B0600070205080204" pitchFamily="34" charset="-128"/>
            </a:endParaRPr>
          </a:p>
          <a:p>
            <a:pPr marL="887095" lvl="2" indent="-342900" algn="just">
              <a:buFont typeface="Wingdings" pitchFamily="2" charset="2"/>
              <a:buChar char="ü"/>
            </a:pPr>
            <a:r>
              <a:rPr lang="es-MX" sz="1400">
                <a:solidFill>
                  <a:schemeClr val="bg2">
                    <a:lumMod val="10000"/>
                  </a:schemeClr>
                </a:solidFill>
                <a:latin typeface="Futura Std Book"/>
                <a:ea typeface="MS PGothic"/>
              </a:rPr>
              <a:t>EL modelo es utilizado por la VPT para su proceso de planeación estratégica y por la gerencia de mercadeo en la definición de mercados objetivos de su plan de medios.</a:t>
            </a:r>
          </a:p>
          <a:p>
            <a:pPr marL="887095" lvl="2" indent="-342900" algn="just">
              <a:buFont typeface="Wingdings" pitchFamily="2" charset="2"/>
              <a:buChar char="ü"/>
            </a:pPr>
            <a:endParaRPr lang="es-MX" sz="1400">
              <a:solidFill>
                <a:schemeClr val="bg2">
                  <a:lumMod val="10000"/>
                </a:schemeClr>
              </a:solidFill>
              <a:latin typeface="Futura Std Book"/>
              <a:ea typeface="MS PGothic"/>
            </a:endParaRPr>
          </a:p>
          <a:p>
            <a:pPr marL="887095" lvl="2" indent="-342900" algn="just">
              <a:buFont typeface="Wingdings" pitchFamily="2" charset="2"/>
              <a:buChar char="ü"/>
            </a:pPr>
            <a:r>
              <a:rPr lang="es-MX" sz="1400">
                <a:solidFill>
                  <a:schemeClr val="bg2">
                    <a:lumMod val="10000"/>
                  </a:schemeClr>
                </a:solidFill>
                <a:latin typeface="Futura Std Book"/>
                <a:ea typeface="MS PGothic"/>
              </a:rPr>
              <a:t>Incorpora información de múltiples variables (macroeconómicas y de turismo) de </a:t>
            </a:r>
            <a:r>
              <a:rPr lang="es-MX" sz="1400" b="1">
                <a:solidFill>
                  <a:schemeClr val="bg2">
                    <a:lumMod val="10000"/>
                  </a:schemeClr>
                </a:solidFill>
                <a:latin typeface="Futura Std Book"/>
                <a:ea typeface="MS PGothic"/>
              </a:rPr>
              <a:t>180 mercados</a:t>
            </a:r>
            <a:r>
              <a:rPr lang="es-MX" sz="1400">
                <a:solidFill>
                  <a:schemeClr val="bg2">
                    <a:lumMod val="10000"/>
                  </a:schemeClr>
                </a:solidFill>
                <a:latin typeface="Futura Std Book"/>
                <a:ea typeface="MS PGothic"/>
              </a:rPr>
              <a:t>, utilizando cerca de 10 bases de datos especializadas. Como resultado se han </a:t>
            </a:r>
            <a:r>
              <a:rPr lang="es-MX" sz="1400" b="1">
                <a:solidFill>
                  <a:schemeClr val="bg2">
                    <a:lumMod val="10000"/>
                  </a:schemeClr>
                </a:solidFill>
                <a:latin typeface="Futura Std Book"/>
                <a:ea typeface="MS PGothic"/>
              </a:rPr>
              <a:t>priorizado 13 países.</a:t>
            </a:r>
          </a:p>
          <a:p>
            <a:pPr marL="429895" lvl="1" indent="-342900" algn="just">
              <a:buFont typeface="Wingdings" pitchFamily="2" charset="2"/>
              <a:buChar char="ü"/>
            </a:pPr>
            <a:endParaRPr lang="es-MX" sz="1400">
              <a:solidFill>
                <a:schemeClr val="bg2">
                  <a:lumMod val="10000"/>
                </a:schemeClr>
              </a:solidFill>
              <a:latin typeface="Futura Std Book" panose="020B0502020204020303" pitchFamily="34" charset="0"/>
              <a:ea typeface="MS PGothic" panose="020B0600070205080204" pitchFamily="34" charset="-128"/>
            </a:endParaRPr>
          </a:p>
          <a:p>
            <a:pPr marL="887095" lvl="2" indent="-342900" algn="just">
              <a:buFont typeface="Wingdings" pitchFamily="2" charset="2"/>
              <a:buChar char="ü"/>
            </a:pPr>
            <a:r>
              <a:rPr lang="es-MX" sz="1400">
                <a:solidFill>
                  <a:schemeClr val="bg2">
                    <a:lumMod val="10000"/>
                  </a:schemeClr>
                </a:solidFill>
                <a:latin typeface="Futura Std Book"/>
                <a:ea typeface="MS PGothic"/>
              </a:rPr>
              <a:t>Las variables cuentan con una ponderación, la cual se enfoca en una matriz de comparación de pares. Este ejercicio se realizó  con personas que tienen un alto conocimiento del sector como asesores de turismo de la Vicepresidencia, oficinas regionales y comerciales, expertos externos (Jefe de estadísticas de ONU Turismo y el Jefe de </a:t>
            </a:r>
            <a:r>
              <a:rPr lang="es-MX" sz="1400" err="1">
                <a:solidFill>
                  <a:schemeClr val="bg2">
                    <a:lumMod val="10000"/>
                  </a:schemeClr>
                </a:solidFill>
                <a:latin typeface="Futura Std Book"/>
                <a:ea typeface="MS PGothic"/>
              </a:rPr>
              <a:t>insights</a:t>
            </a:r>
            <a:r>
              <a:rPr lang="es-MX" sz="1400">
                <a:solidFill>
                  <a:schemeClr val="bg2">
                    <a:lumMod val="10000"/>
                  </a:schemeClr>
                </a:solidFill>
                <a:latin typeface="Futura Std Book"/>
                <a:ea typeface="MS PGothic"/>
              </a:rPr>
              <a:t> de la plataforma </a:t>
            </a:r>
            <a:r>
              <a:rPr lang="es-MX" sz="1400" err="1">
                <a:solidFill>
                  <a:schemeClr val="bg2">
                    <a:lumMod val="10000"/>
                  </a:schemeClr>
                </a:solidFill>
                <a:latin typeface="Futura Std Book"/>
                <a:ea typeface="MS PGothic"/>
              </a:rPr>
              <a:t>ForwardKeys</a:t>
            </a:r>
            <a:r>
              <a:rPr lang="es-MX" sz="1400">
                <a:solidFill>
                  <a:schemeClr val="bg2">
                    <a:lumMod val="10000"/>
                  </a:schemeClr>
                </a:solidFill>
                <a:latin typeface="Futura Std Book"/>
                <a:ea typeface="MS PGothic"/>
              </a:rPr>
              <a:t>). El modelo fue validado con la Oficina de Estudios Económicos y el Viceministerio de Turismo (</a:t>
            </a:r>
            <a:r>
              <a:rPr lang="es-MX" sz="1400" err="1">
                <a:solidFill>
                  <a:schemeClr val="bg2">
                    <a:lumMod val="10000"/>
                  </a:schemeClr>
                </a:solidFill>
                <a:latin typeface="Futura Std Book"/>
                <a:ea typeface="MS PGothic"/>
              </a:rPr>
              <a:t>MinCit</a:t>
            </a:r>
            <a:r>
              <a:rPr lang="es-MX" sz="1400">
                <a:solidFill>
                  <a:schemeClr val="bg2">
                    <a:lumMod val="10000"/>
                  </a:schemeClr>
                </a:solidFill>
                <a:latin typeface="Futura Std Book"/>
                <a:ea typeface="MS PGothic"/>
              </a:rPr>
              <a:t>).</a:t>
            </a:r>
          </a:p>
          <a:p>
            <a:pPr marL="887095" lvl="2" indent="-342900" algn="just">
              <a:buFont typeface="Wingdings" pitchFamily="2" charset="2"/>
              <a:buChar char="ü"/>
            </a:pPr>
            <a:endParaRPr lang="es-MX" sz="1400">
              <a:solidFill>
                <a:schemeClr val="bg2">
                  <a:lumMod val="10000"/>
                </a:schemeClr>
              </a:solidFill>
              <a:latin typeface="Futura Std Book" panose="020B0502020204020303" pitchFamily="34" charset="0"/>
              <a:ea typeface="MS PGothic" panose="020B0600070205080204" pitchFamily="34" charset="-128"/>
            </a:endParaRPr>
          </a:p>
          <a:p>
            <a:pPr marL="887095" lvl="2" indent="-342900" algn="just">
              <a:buFont typeface="Wingdings" pitchFamily="2" charset="2"/>
              <a:buChar char="ü"/>
            </a:pPr>
            <a:r>
              <a:rPr lang="es-MX" sz="1400">
                <a:solidFill>
                  <a:schemeClr val="bg2">
                    <a:lumMod val="10000"/>
                  </a:schemeClr>
                </a:solidFill>
                <a:latin typeface="Futura Std Book"/>
                <a:ea typeface="MS PGothic"/>
              </a:rPr>
              <a:t>Hay un proceso de validación del resultado del modelo con los asesores comerciales, teniendo en cuenta aspectos cualitativos.</a:t>
            </a:r>
          </a:p>
        </p:txBody>
      </p:sp>
      <p:sp>
        <p:nvSpPr>
          <p:cNvPr id="3" name="CuadroTexto 2">
            <a:extLst>
              <a:ext uri="{FF2B5EF4-FFF2-40B4-BE49-F238E27FC236}">
                <a16:creationId xmlns:a16="http://schemas.microsoft.com/office/drawing/2014/main" id="{BB319117-70CE-DB4D-237B-0531E88AE3DB}"/>
              </a:ext>
            </a:extLst>
          </p:cNvPr>
          <p:cNvSpPr txBox="1"/>
          <p:nvPr/>
        </p:nvSpPr>
        <p:spPr>
          <a:xfrm>
            <a:off x="403093" y="535959"/>
            <a:ext cx="10722108" cy="1107996"/>
          </a:xfrm>
          <a:prstGeom prst="rect">
            <a:avLst/>
          </a:prstGeom>
          <a:noFill/>
        </p:spPr>
        <p:txBody>
          <a:bodyPr wrap="square" rtlCol="0">
            <a:spAutoFit/>
          </a:bodyPr>
          <a:lstStyle/>
          <a:p>
            <a:r>
              <a:rPr kumimoji="0" lang="es-ES" sz="2200" b="1" i="0" u="none" strike="noStrike" kern="1200" cap="none" spc="0" normalizeH="0" baseline="0" noProof="0">
                <a:ln>
                  <a:noFill/>
                </a:ln>
                <a:solidFill>
                  <a:srgbClr val="00509D"/>
                </a:solidFill>
                <a:effectLst/>
                <a:uLnTx/>
                <a:uFillTx/>
                <a:latin typeface="Futura Std Book" panose="020B0502020204020303" pitchFamily="34" charset="0"/>
              </a:rPr>
              <a:t>El modelo de potencialidad es una herramienta de </a:t>
            </a:r>
            <a:br>
              <a:rPr kumimoji="0" lang="es-ES" sz="2200" b="1" i="0" u="none" strike="noStrike" kern="1200" cap="none" spc="0" normalizeH="0" baseline="0" noProof="0">
                <a:ln>
                  <a:noFill/>
                </a:ln>
                <a:solidFill>
                  <a:srgbClr val="00509D"/>
                </a:solidFill>
                <a:effectLst/>
                <a:uLnTx/>
                <a:uFillTx/>
                <a:latin typeface="Futura Std Book" panose="020B0502020204020303" pitchFamily="34" charset="0"/>
              </a:rPr>
            </a:br>
            <a:r>
              <a:rPr kumimoji="0" lang="es-ES" sz="2200" b="1" i="0" u="none" strike="noStrike" kern="1200" cap="none" spc="0" normalizeH="0" baseline="0" noProof="0">
                <a:ln>
                  <a:noFill/>
                </a:ln>
                <a:solidFill>
                  <a:srgbClr val="00509D"/>
                </a:solidFill>
                <a:effectLst/>
                <a:uLnTx/>
                <a:uFillTx/>
                <a:latin typeface="Futura Std Book" panose="020B0502020204020303" pitchFamily="34" charset="0"/>
              </a:rPr>
              <a:t>apoyo estratégico </a:t>
            </a:r>
            <a:r>
              <a:rPr kumimoji="0" lang="es-ES" sz="2200" i="0" u="none" strike="noStrike" kern="1200" cap="none" spc="0" normalizeH="0" baseline="0" noProof="0">
                <a:ln>
                  <a:noFill/>
                </a:ln>
                <a:solidFill>
                  <a:srgbClr val="002060"/>
                </a:solidFill>
                <a:effectLst/>
                <a:uLnTx/>
                <a:uFillTx/>
                <a:latin typeface="Futura Std Book" panose="020B0502020204020303" pitchFamily="34" charset="0"/>
              </a:rPr>
              <a:t>que permite focalizar y optimizar las actividades de promoción en los mercados más importantes para la atracción de viajeros hacia Colombia.</a:t>
            </a:r>
            <a:endParaRPr lang="es-MX" sz="2200">
              <a:solidFill>
                <a:srgbClr val="002060"/>
              </a:solidFill>
              <a:latin typeface="Futura Std Book" panose="020B0502020204020303" pitchFamily="34" charset="0"/>
              <a:cs typeface="Century Gothic"/>
            </a:endParaRPr>
          </a:p>
        </p:txBody>
      </p:sp>
      <p:sp>
        <p:nvSpPr>
          <p:cNvPr id="5" name="CuadroTexto 4">
            <a:extLst>
              <a:ext uri="{FF2B5EF4-FFF2-40B4-BE49-F238E27FC236}">
                <a16:creationId xmlns:a16="http://schemas.microsoft.com/office/drawing/2014/main" id="{76C100E3-F45D-099C-DAB9-23B78C72064C}"/>
              </a:ext>
            </a:extLst>
          </p:cNvPr>
          <p:cNvSpPr txBox="1"/>
          <p:nvPr/>
        </p:nvSpPr>
        <p:spPr>
          <a:xfrm>
            <a:off x="7908758" y="3675976"/>
            <a:ext cx="3795562" cy="2585323"/>
          </a:xfrm>
          <a:prstGeom prst="rect">
            <a:avLst/>
          </a:prstGeom>
          <a:noFill/>
        </p:spPr>
        <p:txBody>
          <a:bodyPr wrap="square" lIns="91440" tIns="45720" rIns="91440" bIns="45720" anchor="t">
            <a:spAutoFit/>
          </a:bodyPr>
          <a:lstStyle/>
          <a:p>
            <a:pPr marL="429895" lvl="1" indent="-342900" algn="just">
              <a:buFont typeface="+mj-lt"/>
              <a:buAutoNum type="arabicPeriod"/>
            </a:pPr>
            <a:endParaRPr lang="es-MX">
              <a:solidFill>
                <a:schemeClr val="bg1"/>
              </a:solidFill>
              <a:latin typeface="Futura Std Book" panose="020B0502020204020303" pitchFamily="34" charset="0"/>
              <a:ea typeface="MS PGothic" panose="020B0600070205080204" pitchFamily="34" charset="-128"/>
            </a:endParaRPr>
          </a:p>
          <a:p>
            <a:pPr marL="429895" lvl="1" indent="-342900" algn="just">
              <a:buFont typeface="+mj-lt"/>
              <a:buAutoNum type="arabicPeriod"/>
            </a:pPr>
            <a:r>
              <a:rPr lang="es-MX" b="1">
                <a:solidFill>
                  <a:schemeClr val="bg1"/>
                </a:solidFill>
                <a:latin typeface="Futura Std Book"/>
                <a:ea typeface="MS PGothic"/>
              </a:rPr>
              <a:t>¿Cuáles son los países</a:t>
            </a:r>
            <a:r>
              <a:rPr lang="es-MX">
                <a:solidFill>
                  <a:schemeClr val="bg1"/>
                </a:solidFill>
                <a:latin typeface="Futura Std Book"/>
                <a:ea typeface="MS PGothic"/>
              </a:rPr>
              <a:t> que representan las mejores oportunidades para Colombia?</a:t>
            </a:r>
          </a:p>
          <a:p>
            <a:pPr marL="429895" lvl="1" indent="-342900" algn="just">
              <a:buFont typeface="+mj-lt"/>
              <a:buAutoNum type="arabicPeriod"/>
            </a:pPr>
            <a:endParaRPr lang="es-MX">
              <a:solidFill>
                <a:schemeClr val="bg1"/>
              </a:solidFill>
              <a:latin typeface="Futura Std Book" panose="020B0502020204020303" pitchFamily="34" charset="0"/>
              <a:ea typeface="MS PGothic" panose="020B0600070205080204" pitchFamily="34" charset="-128"/>
            </a:endParaRPr>
          </a:p>
          <a:p>
            <a:pPr marL="429895" lvl="1" indent="-342900" algn="just">
              <a:buFont typeface="+mj-lt"/>
              <a:buAutoNum type="arabicPeriod"/>
            </a:pPr>
            <a:endParaRPr lang="es-MX">
              <a:solidFill>
                <a:schemeClr val="bg1"/>
              </a:solidFill>
              <a:latin typeface="Futura Std Book" panose="020B0502020204020303" pitchFamily="34" charset="0"/>
              <a:ea typeface="MS PGothic" panose="020B0600070205080204" pitchFamily="34" charset="-128"/>
            </a:endParaRPr>
          </a:p>
          <a:p>
            <a:pPr marL="429895" lvl="1" indent="-342900" algn="just">
              <a:buFont typeface="+mj-lt"/>
              <a:buAutoNum type="arabicPeriod"/>
            </a:pPr>
            <a:r>
              <a:rPr lang="es-MX" b="1">
                <a:solidFill>
                  <a:schemeClr val="bg1"/>
                </a:solidFill>
                <a:latin typeface="Futura Std Book"/>
                <a:ea typeface="MS PGothic"/>
              </a:rPr>
              <a:t>¿Dónde </a:t>
            </a:r>
            <a:r>
              <a:rPr lang="es-MX">
                <a:solidFill>
                  <a:schemeClr val="bg1"/>
                </a:solidFill>
                <a:latin typeface="Futura Std Book"/>
                <a:ea typeface="MS PGothic"/>
              </a:rPr>
              <a:t>concentrar los esfuerzos para alcanzar la meta de llegada de turistas?</a:t>
            </a:r>
          </a:p>
        </p:txBody>
      </p:sp>
      <p:sp>
        <p:nvSpPr>
          <p:cNvPr id="7" name="Rectángulo 6">
            <a:extLst>
              <a:ext uri="{FF2B5EF4-FFF2-40B4-BE49-F238E27FC236}">
                <a16:creationId xmlns:a16="http://schemas.microsoft.com/office/drawing/2014/main" id="{7E4A2DC8-D08A-1F1E-6DD6-D17A8F593448}"/>
              </a:ext>
            </a:extLst>
          </p:cNvPr>
          <p:cNvSpPr/>
          <p:nvPr/>
        </p:nvSpPr>
        <p:spPr>
          <a:xfrm>
            <a:off x="181277" y="1767840"/>
            <a:ext cx="12010723" cy="457200"/>
          </a:xfrm>
          <a:prstGeom prst="rect">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CuadroTexto 7">
            <a:extLst>
              <a:ext uri="{FF2B5EF4-FFF2-40B4-BE49-F238E27FC236}">
                <a16:creationId xmlns:a16="http://schemas.microsoft.com/office/drawing/2014/main" id="{7D42436F-6746-750C-A662-3CE2CB0C7F94}"/>
              </a:ext>
            </a:extLst>
          </p:cNvPr>
          <p:cNvSpPr txBox="1"/>
          <p:nvPr/>
        </p:nvSpPr>
        <p:spPr>
          <a:xfrm>
            <a:off x="403092" y="1842254"/>
            <a:ext cx="11522975" cy="369332"/>
          </a:xfrm>
          <a:prstGeom prst="rect">
            <a:avLst/>
          </a:prstGeom>
          <a:noFill/>
        </p:spPr>
        <p:txBody>
          <a:bodyPr wrap="square" lIns="0" tIns="45720" rIns="91440" bIns="45720" rtlCol="0" anchor="t">
            <a:spAutoFit/>
          </a:bodyPr>
          <a:lstStyle/>
          <a:p>
            <a:pPr marL="86995" lvl="1" algn="just"/>
            <a:r>
              <a:rPr lang="es-MX">
                <a:solidFill>
                  <a:schemeClr val="bg2">
                    <a:lumMod val="10000"/>
                  </a:schemeClr>
                </a:solidFill>
                <a:latin typeface="Futura Std Book"/>
                <a:ea typeface="MS PGothic"/>
              </a:rPr>
              <a:t>El modelo inició en 2019 y tuvo un ajuste metodológico en 2022, tras la coyuntura de la pandemia.</a:t>
            </a:r>
            <a:endParaRPr lang="es-ES">
              <a:solidFill>
                <a:schemeClr val="bg2">
                  <a:lumMod val="10000"/>
                </a:schemeClr>
              </a:solidFill>
              <a:latin typeface="Futura Std Book"/>
              <a:ea typeface="MS PGothic"/>
            </a:endParaRPr>
          </a:p>
        </p:txBody>
      </p:sp>
      <p:cxnSp>
        <p:nvCxnSpPr>
          <p:cNvPr id="10" name="Conector recto 9">
            <a:extLst>
              <a:ext uri="{FF2B5EF4-FFF2-40B4-BE49-F238E27FC236}">
                <a16:creationId xmlns:a16="http://schemas.microsoft.com/office/drawing/2014/main" id="{648D6AD5-7AA5-3C90-AC7D-E1D87A825B71}"/>
              </a:ext>
            </a:extLst>
          </p:cNvPr>
          <p:cNvCxnSpPr>
            <a:cxnSpLocks/>
          </p:cNvCxnSpPr>
          <p:nvPr/>
        </p:nvCxnSpPr>
        <p:spPr>
          <a:xfrm>
            <a:off x="7161064" y="5066039"/>
            <a:ext cx="4207976"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pic>
        <p:nvPicPr>
          <p:cNvPr id="14" name="Gráfico 13">
            <a:extLst>
              <a:ext uri="{FF2B5EF4-FFF2-40B4-BE49-F238E27FC236}">
                <a16:creationId xmlns:a16="http://schemas.microsoft.com/office/drawing/2014/main" id="{C3BF464B-6EC5-3635-37AB-8A0EF04319B0}"/>
              </a:ext>
            </a:extLst>
          </p:cNvPr>
          <p:cNvPicPr>
            <a:picLocks noChangeAspect="1"/>
          </p:cNvPicPr>
          <p:nvPr/>
        </p:nvPicPr>
        <p:blipFill rotWithShape="1">
          <a:blip r:embed="rId3">
            <a:extLst>
              <a:ext uri="{96DAC541-7B7A-43D3-8B79-37D633B846F1}">
                <asvg:svgBlip xmlns:asvg="http://schemas.microsoft.com/office/drawing/2016/SVG/main" r:embed="rId4"/>
              </a:ext>
            </a:extLst>
          </a:blip>
          <a:srcRect b="11980"/>
          <a:stretch/>
        </p:blipFill>
        <p:spPr>
          <a:xfrm>
            <a:off x="6998921" y="3986682"/>
            <a:ext cx="726023" cy="787115"/>
          </a:xfrm>
          <a:prstGeom prst="rect">
            <a:avLst/>
          </a:prstGeom>
        </p:spPr>
      </p:pic>
      <p:sp>
        <p:nvSpPr>
          <p:cNvPr id="15" name="CuadroTexto 14">
            <a:extLst>
              <a:ext uri="{FF2B5EF4-FFF2-40B4-BE49-F238E27FC236}">
                <a16:creationId xmlns:a16="http://schemas.microsoft.com/office/drawing/2014/main" id="{BA6DD1E4-E7E6-0FC2-492E-9DAD956B619E}"/>
              </a:ext>
            </a:extLst>
          </p:cNvPr>
          <p:cNvSpPr txBox="1"/>
          <p:nvPr/>
        </p:nvSpPr>
        <p:spPr>
          <a:xfrm>
            <a:off x="668960" y="2265361"/>
            <a:ext cx="5335600" cy="646331"/>
          </a:xfrm>
          <a:prstGeom prst="rect">
            <a:avLst/>
          </a:prstGeom>
          <a:noFill/>
        </p:spPr>
        <p:txBody>
          <a:bodyPr wrap="square">
            <a:spAutoFit/>
          </a:bodyPr>
          <a:lstStyle/>
          <a:p>
            <a:pPr marL="87313" lvl="1"/>
            <a:r>
              <a:rPr lang="es-MX" sz="1800" b="1">
                <a:solidFill>
                  <a:srgbClr val="00509D"/>
                </a:solidFill>
                <a:latin typeface="Futura Std Book" panose="020B0502020204020303" pitchFamily="34" charset="0"/>
                <a:ea typeface="MS PGothic" panose="020B0600070205080204" pitchFamily="34" charset="-128"/>
              </a:rPr>
              <a:t>CARACTERÍSTICAS </a:t>
            </a:r>
            <a:br>
              <a:rPr lang="es-MX" sz="1800" b="1">
                <a:solidFill>
                  <a:srgbClr val="00509D"/>
                </a:solidFill>
                <a:latin typeface="Futura Std Book" panose="020B0502020204020303" pitchFamily="34" charset="0"/>
                <a:ea typeface="MS PGothic" panose="020B0600070205080204" pitchFamily="34" charset="-128"/>
              </a:rPr>
            </a:br>
            <a:r>
              <a:rPr lang="es-MX" sz="1800" b="1">
                <a:solidFill>
                  <a:srgbClr val="00509D"/>
                </a:solidFill>
                <a:latin typeface="Futura Std Book" panose="020B0502020204020303" pitchFamily="34" charset="0"/>
                <a:ea typeface="MS PGothic" panose="020B0600070205080204" pitchFamily="34" charset="-128"/>
              </a:rPr>
              <a:t>DEL MODELO:</a:t>
            </a:r>
          </a:p>
        </p:txBody>
      </p:sp>
      <p:pic>
        <p:nvPicPr>
          <p:cNvPr id="17" name="Gráfico 16">
            <a:extLst>
              <a:ext uri="{FF2B5EF4-FFF2-40B4-BE49-F238E27FC236}">
                <a16:creationId xmlns:a16="http://schemas.microsoft.com/office/drawing/2014/main" id="{83805948-4C57-A37B-9CBA-7957205C0177}"/>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b="16667"/>
          <a:stretch/>
        </p:blipFill>
        <p:spPr>
          <a:xfrm>
            <a:off x="7067354" y="5439346"/>
            <a:ext cx="589157" cy="613705"/>
          </a:xfrm>
          <a:prstGeom prst="rect">
            <a:avLst/>
          </a:prstGeom>
        </p:spPr>
      </p:pic>
      <p:sp>
        <p:nvSpPr>
          <p:cNvPr id="18" name="CuadroTexto 17">
            <a:extLst>
              <a:ext uri="{FF2B5EF4-FFF2-40B4-BE49-F238E27FC236}">
                <a16:creationId xmlns:a16="http://schemas.microsoft.com/office/drawing/2014/main" id="{BFAC1FB4-10EF-0016-66DF-560708170136}"/>
              </a:ext>
            </a:extLst>
          </p:cNvPr>
          <p:cNvSpPr txBox="1"/>
          <p:nvPr/>
        </p:nvSpPr>
        <p:spPr>
          <a:xfrm>
            <a:off x="6940221" y="3006780"/>
            <a:ext cx="4764099" cy="646331"/>
          </a:xfrm>
          <a:prstGeom prst="rect">
            <a:avLst/>
          </a:prstGeom>
          <a:noFill/>
        </p:spPr>
        <p:txBody>
          <a:bodyPr wrap="square">
            <a:spAutoFit/>
          </a:bodyPr>
          <a:lstStyle/>
          <a:p>
            <a:pPr marL="87313" lvl="1"/>
            <a:r>
              <a:rPr lang="es-MX" b="1">
                <a:solidFill>
                  <a:srgbClr val="FFBE0B"/>
                </a:solidFill>
                <a:latin typeface="Futura Std Book" panose="020B0502020204020303" pitchFamily="34" charset="0"/>
                <a:ea typeface="MS PGothic" panose="020B0600070205080204" pitchFamily="34" charset="-128"/>
              </a:rPr>
              <a:t>El modelo de potencialidad </a:t>
            </a:r>
            <a:br>
              <a:rPr lang="es-MX" b="1">
                <a:solidFill>
                  <a:srgbClr val="FFBE0B"/>
                </a:solidFill>
                <a:latin typeface="Futura Std Book" panose="020B0502020204020303" pitchFamily="34" charset="0"/>
                <a:ea typeface="MS PGothic" panose="020B0600070205080204" pitchFamily="34" charset="-128"/>
              </a:rPr>
            </a:br>
            <a:r>
              <a:rPr lang="es-MX" b="1">
                <a:solidFill>
                  <a:srgbClr val="FFBE0B"/>
                </a:solidFill>
                <a:latin typeface="Futura Std Book" panose="020B0502020204020303" pitchFamily="34" charset="0"/>
                <a:ea typeface="MS PGothic" panose="020B0600070205080204" pitchFamily="34" charset="-128"/>
              </a:rPr>
              <a:t>resuelve dos preguntas clave: </a:t>
            </a:r>
          </a:p>
        </p:txBody>
      </p:sp>
      <p:cxnSp>
        <p:nvCxnSpPr>
          <p:cNvPr id="19" name="Conector recto 18">
            <a:extLst>
              <a:ext uri="{FF2B5EF4-FFF2-40B4-BE49-F238E27FC236}">
                <a16:creationId xmlns:a16="http://schemas.microsoft.com/office/drawing/2014/main" id="{23B337E4-B650-F7B1-52EA-C48D3874EF61}"/>
              </a:ext>
            </a:extLst>
          </p:cNvPr>
          <p:cNvCxnSpPr>
            <a:cxnSpLocks/>
          </p:cNvCxnSpPr>
          <p:nvPr/>
        </p:nvCxnSpPr>
        <p:spPr>
          <a:xfrm>
            <a:off x="896040" y="2872296"/>
            <a:ext cx="2167200" cy="0"/>
          </a:xfrm>
          <a:prstGeom prst="line">
            <a:avLst/>
          </a:prstGeom>
          <a:ln>
            <a:solidFill>
              <a:srgbClr val="002060"/>
            </a:solidFill>
          </a:ln>
        </p:spPr>
        <p:style>
          <a:lnRef idx="1">
            <a:schemeClr val="accent6"/>
          </a:lnRef>
          <a:fillRef idx="0">
            <a:schemeClr val="accent6"/>
          </a:fillRef>
          <a:effectRef idx="0">
            <a:schemeClr val="accent6"/>
          </a:effectRef>
          <a:fontRef idx="minor">
            <a:schemeClr val="tx1"/>
          </a:fontRef>
        </p:style>
      </p:cxnSp>
      <p:sp>
        <p:nvSpPr>
          <p:cNvPr id="26" name="Triángulo 25">
            <a:extLst>
              <a:ext uri="{FF2B5EF4-FFF2-40B4-BE49-F238E27FC236}">
                <a16:creationId xmlns:a16="http://schemas.microsoft.com/office/drawing/2014/main" id="{5804F4E0-05AC-F266-B297-5E69D56060FB}"/>
              </a:ext>
            </a:extLst>
          </p:cNvPr>
          <p:cNvSpPr/>
          <p:nvPr/>
        </p:nvSpPr>
        <p:spPr>
          <a:xfrm rot="5400000">
            <a:off x="6529667" y="3229017"/>
            <a:ext cx="646332" cy="144296"/>
          </a:xfrm>
          <a:prstGeom prst="triangle">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7218815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1">
            <a:extLst>
              <a:ext uri="{FF2B5EF4-FFF2-40B4-BE49-F238E27FC236}">
                <a16:creationId xmlns:a16="http://schemas.microsoft.com/office/drawing/2014/main" id="{6F61F12A-D601-4DA1-3484-804FB1F5E404}"/>
              </a:ext>
            </a:extLst>
          </p:cNvPr>
          <p:cNvSpPr txBox="1"/>
          <p:nvPr/>
        </p:nvSpPr>
        <p:spPr>
          <a:xfrm>
            <a:off x="807192" y="2853342"/>
            <a:ext cx="4764353" cy="2862322"/>
          </a:xfrm>
          <a:prstGeom prst="rect">
            <a:avLst/>
          </a:prstGeom>
          <a:noFill/>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ES" sz="1500" b="1" i="0" u="none" strike="noStrike" kern="1200" cap="none" spc="0" normalizeH="0" baseline="0" noProof="0" dirty="0">
                <a:ln>
                  <a:noFill/>
                </a:ln>
                <a:solidFill>
                  <a:prstClr val="black"/>
                </a:solidFill>
                <a:effectLst/>
                <a:uLnTx/>
                <a:uFillTx/>
                <a:latin typeface="Futura Std Book" panose="020B0502020204020303"/>
                <a:ea typeface="+mn-ea"/>
                <a:cs typeface="+mn-cs"/>
              </a:rPr>
              <a:t>Suiza </a:t>
            </a:r>
            <a:r>
              <a:rPr kumimoji="0" lang="es-ES" sz="1500" b="0" i="0" u="none" strike="noStrike" kern="1200" cap="none" spc="0" normalizeH="0" baseline="0" noProof="0" dirty="0">
                <a:ln>
                  <a:noFill/>
                </a:ln>
                <a:solidFill>
                  <a:prstClr val="black"/>
                </a:solidFill>
                <a:effectLst/>
                <a:uLnTx/>
                <a:uFillTx/>
                <a:latin typeface="Futura Std Book" panose="020B0502020204020303"/>
                <a:ea typeface="+mn-ea"/>
                <a:cs typeface="+mn-cs"/>
              </a:rPr>
              <a:t>es un mercado con </a:t>
            </a:r>
            <a:r>
              <a:rPr kumimoji="0" lang="es-ES" sz="1500" b="1" i="0" u="none" strike="noStrike" kern="1200" cap="none" spc="0" normalizeH="0" baseline="0" noProof="0" dirty="0">
                <a:ln>
                  <a:noFill/>
                </a:ln>
                <a:solidFill>
                  <a:prstClr val="black"/>
                </a:solidFill>
                <a:effectLst/>
                <a:uLnTx/>
                <a:uFillTx/>
                <a:latin typeface="Futura Std Book" panose="020B0502020204020303"/>
                <a:ea typeface="+mn-ea"/>
                <a:cs typeface="+mn-cs"/>
              </a:rPr>
              <a:t>vuelos estacionales </a:t>
            </a:r>
            <a:r>
              <a:rPr kumimoji="0" lang="es-ES" sz="1500" b="0" i="0" u="none" strike="noStrike" kern="1200" cap="none" spc="0" normalizeH="0" baseline="0" noProof="0" dirty="0">
                <a:ln>
                  <a:noFill/>
                </a:ln>
                <a:solidFill>
                  <a:prstClr val="black"/>
                </a:solidFill>
                <a:effectLst/>
                <a:uLnTx/>
                <a:uFillTx/>
                <a:latin typeface="Futura Std Book" panose="020B0502020204020303"/>
                <a:ea typeface="+mn-ea"/>
                <a:cs typeface="+mn-cs"/>
              </a:rPr>
              <a:t>hacia Colombia</a:t>
            </a:r>
            <a:r>
              <a:rPr kumimoji="0" lang="es-ES" sz="1500" b="1" i="0" u="none" strike="noStrike" kern="1200" cap="none" spc="0" normalizeH="0" baseline="0" noProof="0" dirty="0">
                <a:ln>
                  <a:noFill/>
                </a:ln>
                <a:solidFill>
                  <a:prstClr val="black"/>
                </a:solidFill>
                <a:effectLst/>
                <a:uLnTx/>
                <a:uFillTx/>
                <a:latin typeface="Futura Std Book" panose="020B0502020204020303"/>
                <a:ea typeface="+mn-ea"/>
                <a:cs typeface="+mn-cs"/>
              </a:rPr>
              <a:t>, </a:t>
            </a:r>
            <a:r>
              <a:rPr kumimoji="0" lang="es-ES" sz="1500" b="0" i="0" u="none" strike="noStrike" kern="1200" cap="none" spc="0" normalizeH="0" baseline="0" noProof="0" dirty="0">
                <a:ln>
                  <a:noFill/>
                </a:ln>
                <a:solidFill>
                  <a:prstClr val="black"/>
                </a:solidFill>
                <a:effectLst/>
                <a:uLnTx/>
                <a:uFillTx/>
                <a:latin typeface="Futura Std Book" panose="020B0502020204020303"/>
                <a:ea typeface="+mn-ea"/>
                <a:cs typeface="+mn-cs"/>
              </a:rPr>
              <a:t>sin embargo, </a:t>
            </a:r>
            <a:r>
              <a:rPr kumimoji="0" lang="es-ES" sz="1500" b="1" i="0" u="none" strike="noStrike" kern="1200" cap="none" spc="0" normalizeH="0" baseline="0" noProof="0" dirty="0">
                <a:ln>
                  <a:noFill/>
                </a:ln>
                <a:solidFill>
                  <a:prstClr val="black"/>
                </a:solidFill>
                <a:effectLst/>
                <a:uLnTx/>
                <a:uFillTx/>
                <a:latin typeface="Futura Std Book" panose="020B0502020204020303"/>
                <a:ea typeface="+mn-ea"/>
                <a:cs typeface="+mn-cs"/>
              </a:rPr>
              <a:t>este es un mercado de alto gasto (más de USD 111,5 mil por persona por viajes internacionales al año). </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s-ES" sz="1500" b="1" i="0" u="none" strike="noStrike" kern="1200" cap="none" spc="0" normalizeH="0" baseline="0" noProof="0" dirty="0">
              <a:ln>
                <a:noFill/>
              </a:ln>
              <a:solidFill>
                <a:prstClr val="black"/>
              </a:solidFill>
              <a:effectLst/>
              <a:uLnTx/>
              <a:uFillTx/>
              <a:latin typeface="Futura Std Book" panose="020B0502020204020303"/>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s-ES" sz="1500" b="1" i="0" u="none" strike="noStrike" kern="1200" cap="none" spc="0" normalizeH="0" baseline="0" noProof="0" dirty="0">
              <a:ln>
                <a:noFill/>
              </a:ln>
              <a:solidFill>
                <a:prstClr val="black"/>
              </a:solidFill>
              <a:effectLst/>
              <a:uLnTx/>
              <a:uFillTx/>
              <a:latin typeface="Futura Std Book" panose="020B0502020204020303"/>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ES" sz="1500" b="1" i="0" u="none" strike="noStrike" kern="1200" cap="none" spc="0" normalizeH="0" baseline="0" noProof="0" dirty="0">
                <a:ln>
                  <a:noFill/>
                </a:ln>
                <a:solidFill>
                  <a:prstClr val="black"/>
                </a:solidFill>
                <a:effectLst/>
                <a:uLnTx/>
                <a:uFillTx/>
                <a:latin typeface="Futura Std Book" panose="020B0502020204020303"/>
                <a:ea typeface="+mn-ea"/>
                <a:cs typeface="+mn-cs"/>
              </a:rPr>
              <a:t>Colombia aun no cuenta con una amplia oferta enfocada en infraestructura de lujo </a:t>
            </a:r>
            <a:r>
              <a:rPr kumimoji="0" lang="es-ES" sz="1500" b="0" i="0" u="none" strike="noStrike" kern="1200" cap="none" spc="0" normalizeH="0" baseline="0" noProof="0" dirty="0">
                <a:ln>
                  <a:noFill/>
                </a:ln>
                <a:solidFill>
                  <a:prstClr val="black"/>
                </a:solidFill>
                <a:effectLst/>
                <a:uLnTx/>
                <a:uFillTx/>
                <a:latin typeface="Futura Std Book" panose="020B0502020204020303"/>
                <a:ea typeface="+mn-ea"/>
                <a:cs typeface="+mn-cs"/>
              </a:rPr>
              <a:t>(actualmente el “turismo de lujo” se enfoca en experiencias), </a:t>
            </a:r>
            <a:r>
              <a:rPr kumimoji="0" lang="es-ES" sz="1500" b="1" i="0" u="none" strike="noStrike" kern="1200" cap="none" spc="0" normalizeH="0" baseline="0" noProof="0" dirty="0">
                <a:ln>
                  <a:noFill/>
                </a:ln>
                <a:solidFill>
                  <a:prstClr val="black"/>
                </a:solidFill>
                <a:effectLst/>
                <a:uLnTx/>
                <a:uFillTx/>
                <a:latin typeface="Futura Std Book" panose="020B0502020204020303"/>
                <a:ea typeface="+mn-ea"/>
                <a:cs typeface="+mn-cs"/>
              </a:rPr>
              <a:t>esto impacta en el interés de los viajeros suizos a la hora de hospedarse en el país.</a:t>
            </a:r>
            <a:endParaRPr kumimoji="0" lang="es-MX" sz="1500" b="1" i="0" u="none" strike="noStrike" kern="1200" cap="none" spc="0" normalizeH="0" baseline="0" noProof="0" dirty="0">
              <a:ln>
                <a:noFill/>
              </a:ln>
              <a:solidFill>
                <a:prstClr val="black"/>
              </a:solidFill>
              <a:effectLst/>
              <a:uLnTx/>
              <a:uFillTx/>
              <a:latin typeface="Futura Std Book" panose="020B0502020204020303" pitchFamily="34" charset="0"/>
              <a:ea typeface="+mn-ea"/>
              <a:cs typeface="+mn-cs"/>
            </a:endParaRPr>
          </a:p>
        </p:txBody>
      </p:sp>
      <p:pic>
        <p:nvPicPr>
          <p:cNvPr id="8" name="Marcador de posición de imagen 7">
            <a:extLst>
              <a:ext uri="{FF2B5EF4-FFF2-40B4-BE49-F238E27FC236}">
                <a16:creationId xmlns:a16="http://schemas.microsoft.com/office/drawing/2014/main" id="{24A92081-8645-C6DF-B800-FD562B132F4D}"/>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5930900" y="0"/>
            <a:ext cx="6261100" cy="2685518"/>
          </a:xfrm>
        </p:spPr>
      </p:pic>
      <p:sp>
        <p:nvSpPr>
          <p:cNvPr id="9" name="CuadroTexto 8">
            <a:extLst>
              <a:ext uri="{FF2B5EF4-FFF2-40B4-BE49-F238E27FC236}">
                <a16:creationId xmlns:a16="http://schemas.microsoft.com/office/drawing/2014/main" id="{1998C8A7-5247-4E57-4ECD-CA45C6F6BD58}"/>
              </a:ext>
            </a:extLst>
          </p:cNvPr>
          <p:cNvSpPr txBox="1"/>
          <p:nvPr/>
        </p:nvSpPr>
        <p:spPr>
          <a:xfrm>
            <a:off x="403092" y="838959"/>
            <a:ext cx="4930901" cy="1579920"/>
          </a:xfrm>
          <a:prstGeom prst="rect">
            <a:avLst/>
          </a:prstGeom>
          <a:noFill/>
        </p:spPr>
        <p:txBody>
          <a:bodyPr wrap="square" rtlCol="0">
            <a:spAutoFit/>
          </a:bodyPr>
          <a:lstStyle/>
          <a:p>
            <a:pPr marL="0" marR="0" lvl="0" indent="0" algn="l" defTabSz="609585" rtl="0" eaLnBrk="1" fontAlgn="auto" latinLnBrk="0" hangingPunct="1">
              <a:lnSpc>
                <a:spcPts val="2900"/>
              </a:lnSpc>
              <a:spcBef>
                <a:spcPts val="0"/>
              </a:spcBef>
              <a:spcAft>
                <a:spcPts val="0"/>
              </a:spcAft>
              <a:buClrTx/>
              <a:buSzTx/>
              <a:buFontTx/>
              <a:buNone/>
              <a:tabLst/>
              <a:defRPr/>
            </a:pPr>
            <a:endParaRPr kumimoji="0" lang="es-MX" sz="2800" b="1" i="0" u="none" strike="noStrike" kern="1200" cap="none" spc="0" normalizeH="0" baseline="0" noProof="0" dirty="0">
              <a:ln>
                <a:noFill/>
              </a:ln>
              <a:solidFill>
                <a:srgbClr val="FFBE0B"/>
              </a:solidFill>
              <a:effectLst/>
              <a:uLnTx/>
              <a:uFillTx/>
              <a:latin typeface="Futura Std Book" panose="020B0502020204020303" pitchFamily="34" charset="0"/>
              <a:ea typeface="+mn-ea"/>
              <a:cs typeface="+mn-cs"/>
            </a:endParaRPr>
          </a:p>
          <a:p>
            <a:pPr marL="0" marR="0" lvl="0" indent="0" algn="l" defTabSz="609585" rtl="0" eaLnBrk="1" fontAlgn="auto" latinLnBrk="0" hangingPunct="1">
              <a:lnSpc>
                <a:spcPts val="2900"/>
              </a:lnSpc>
              <a:spcBef>
                <a:spcPts val="0"/>
              </a:spcBef>
              <a:spcAft>
                <a:spcPts val="0"/>
              </a:spcAft>
              <a:buClrTx/>
              <a:buSzTx/>
              <a:buFontTx/>
              <a:buNone/>
              <a:tabLst/>
              <a:defRPr/>
            </a:pPr>
            <a:endParaRPr kumimoji="0" lang="es-MX" sz="2800" b="1" i="0" u="none" strike="noStrike" kern="1200" cap="none" spc="0" normalizeH="0" baseline="0" noProof="0" dirty="0">
              <a:ln>
                <a:noFill/>
              </a:ln>
              <a:solidFill>
                <a:srgbClr val="FFBE0B"/>
              </a:solidFill>
              <a:effectLst/>
              <a:uLnTx/>
              <a:uFillTx/>
              <a:latin typeface="Futura Std Book" panose="020B0502020204020303" pitchFamily="34" charset="0"/>
              <a:ea typeface="+mn-ea"/>
              <a:cs typeface="+mn-cs"/>
            </a:endParaRPr>
          </a:p>
          <a:p>
            <a:pPr marL="0" marR="0" lvl="0" indent="0" algn="l" defTabSz="609585" rtl="0" eaLnBrk="1" fontAlgn="auto" latinLnBrk="0" hangingPunct="1">
              <a:lnSpc>
                <a:spcPts val="2900"/>
              </a:lnSpc>
              <a:spcBef>
                <a:spcPts val="0"/>
              </a:spcBef>
              <a:spcAft>
                <a:spcPts val="0"/>
              </a:spcAft>
              <a:buClrTx/>
              <a:buSzTx/>
              <a:buFontTx/>
              <a:buNone/>
              <a:tabLst/>
              <a:defRPr/>
            </a:pPr>
            <a:r>
              <a:rPr kumimoji="0" lang="es-MX" sz="2800" b="1" i="0" u="none" strike="noStrike" kern="1200" cap="none" spc="0" normalizeH="0" baseline="0" noProof="0" dirty="0">
                <a:ln>
                  <a:noFill/>
                </a:ln>
                <a:solidFill>
                  <a:srgbClr val="FFBE0B"/>
                </a:solidFill>
                <a:effectLst/>
                <a:uLnTx/>
                <a:uFillTx/>
                <a:latin typeface="Futura Std Book" panose="020B0502020204020303" pitchFamily="34" charset="0"/>
                <a:ea typeface="+mn-ea"/>
                <a:cs typeface="+mn-cs"/>
              </a:rPr>
              <a:t>CONCLUSIONES DEL MODELO CUALITATIVAS</a:t>
            </a:r>
          </a:p>
        </p:txBody>
      </p:sp>
      <p:sp>
        <p:nvSpPr>
          <p:cNvPr id="3" name="CuadroTexto 1">
            <a:extLst>
              <a:ext uri="{FF2B5EF4-FFF2-40B4-BE49-F238E27FC236}">
                <a16:creationId xmlns:a16="http://schemas.microsoft.com/office/drawing/2014/main" id="{840FE147-9396-539F-AA1F-A6CA3E4FCA39}"/>
              </a:ext>
            </a:extLst>
          </p:cNvPr>
          <p:cNvSpPr txBox="1"/>
          <p:nvPr/>
        </p:nvSpPr>
        <p:spPr>
          <a:xfrm>
            <a:off x="6794499" y="2930351"/>
            <a:ext cx="5143461" cy="3093154"/>
          </a:xfrm>
          <a:prstGeom prst="rect">
            <a:avLst/>
          </a:prstGeom>
          <a:noFill/>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MX" sz="1500" b="1" i="0" u="none" strike="noStrike" kern="1200" cap="none" spc="0" normalizeH="0" baseline="0" noProof="0" dirty="0">
                <a:ln>
                  <a:noFill/>
                </a:ln>
                <a:solidFill>
                  <a:prstClr val="white"/>
                </a:solidFill>
                <a:effectLst/>
                <a:uLnTx/>
                <a:uFillTx/>
                <a:latin typeface="Futura Std Book"/>
                <a:ea typeface="+mn-ea"/>
                <a:cs typeface="+mn-cs"/>
              </a:rPr>
              <a:t>China </a:t>
            </a:r>
            <a:r>
              <a:rPr kumimoji="0" lang="es-MX" sz="1500" b="0" i="0" u="none" strike="noStrike" kern="1200" cap="none" spc="0" normalizeH="0" baseline="0" noProof="0" dirty="0">
                <a:ln>
                  <a:noFill/>
                </a:ln>
                <a:solidFill>
                  <a:prstClr val="white"/>
                </a:solidFill>
                <a:effectLst/>
                <a:uLnTx/>
                <a:uFillTx/>
                <a:latin typeface="Futura Std Book"/>
                <a:ea typeface="+mn-ea"/>
                <a:cs typeface="+mn-cs"/>
              </a:rPr>
              <a:t>es un mercado bastante </a:t>
            </a:r>
            <a:r>
              <a:rPr kumimoji="0" lang="es-MX" sz="1500" b="1" i="0" u="none" strike="noStrike" kern="1200" cap="none" spc="0" normalizeH="0" baseline="0" noProof="0" dirty="0">
                <a:ln>
                  <a:noFill/>
                </a:ln>
                <a:solidFill>
                  <a:prstClr val="white"/>
                </a:solidFill>
                <a:effectLst/>
                <a:uLnTx/>
                <a:uFillTx/>
                <a:latin typeface="Futura Std Book"/>
                <a:ea typeface="+mn-ea"/>
                <a:cs typeface="+mn-cs"/>
              </a:rPr>
              <a:t>importante en cuanto al gasto y al número de viajeros </a:t>
            </a:r>
            <a:r>
              <a:rPr kumimoji="0" lang="es-MX" sz="1500" b="0" i="0" u="none" strike="noStrike" kern="1200" cap="none" spc="0" normalizeH="0" baseline="0" noProof="0" dirty="0">
                <a:ln>
                  <a:noFill/>
                </a:ln>
                <a:solidFill>
                  <a:prstClr val="white"/>
                </a:solidFill>
                <a:effectLst/>
                <a:uLnTx/>
                <a:uFillTx/>
                <a:latin typeface="Futura Std Book"/>
                <a:ea typeface="+mn-ea"/>
                <a:cs typeface="+mn-cs"/>
              </a:rPr>
              <a:t>que emite al exterior, </a:t>
            </a:r>
            <a:r>
              <a:rPr kumimoji="0" lang="es-MX" sz="1500" b="1" i="0" u="none" strike="noStrike" kern="1200" cap="none" spc="0" normalizeH="0" baseline="0" noProof="0" dirty="0">
                <a:ln>
                  <a:noFill/>
                </a:ln>
                <a:solidFill>
                  <a:prstClr val="white"/>
                </a:solidFill>
                <a:effectLst/>
                <a:uLnTx/>
                <a:uFillTx/>
                <a:latin typeface="Futura Std Book"/>
                <a:ea typeface="+mn-ea"/>
                <a:cs typeface="+mn-cs"/>
              </a:rPr>
              <a:t>sin embargo</a:t>
            </a:r>
            <a:r>
              <a:rPr kumimoji="0" lang="es-MX" sz="1500" b="0" i="0" u="none" strike="noStrike" kern="1200" cap="none" spc="0" normalizeH="0" baseline="0" noProof="0" dirty="0">
                <a:ln>
                  <a:noFill/>
                </a:ln>
                <a:solidFill>
                  <a:prstClr val="white"/>
                </a:solidFill>
                <a:effectLst/>
                <a:uLnTx/>
                <a:uFillTx/>
                <a:latin typeface="Futura Std Book"/>
                <a:ea typeface="+mn-ea"/>
                <a:cs typeface="+mn-cs"/>
              </a:rPr>
              <a:t>, existen distintos </a:t>
            </a:r>
            <a:r>
              <a:rPr kumimoji="0" lang="es-MX" sz="1500" b="1" i="0" u="none" strike="noStrike" kern="1200" cap="none" spc="0" normalizeH="0" baseline="0" noProof="0" dirty="0">
                <a:ln>
                  <a:noFill/>
                </a:ln>
                <a:solidFill>
                  <a:prstClr val="white"/>
                </a:solidFill>
                <a:effectLst/>
                <a:uLnTx/>
                <a:uFillTx/>
                <a:latin typeface="Futura Std Book"/>
                <a:ea typeface="+mn-ea"/>
                <a:cs typeface="+mn-cs"/>
              </a:rPr>
              <a:t>aspectos que impactan </a:t>
            </a:r>
            <a:r>
              <a:rPr kumimoji="0" lang="es-MX" sz="1500" b="0" i="0" u="none" strike="noStrike" kern="1200" cap="none" spc="0" normalizeH="0" baseline="0" noProof="0" dirty="0">
                <a:ln>
                  <a:noFill/>
                </a:ln>
                <a:solidFill>
                  <a:prstClr val="white"/>
                </a:solidFill>
                <a:effectLst/>
                <a:uLnTx/>
                <a:uFillTx/>
                <a:latin typeface="Futura Std Book"/>
                <a:ea typeface="+mn-ea"/>
                <a:cs typeface="+mn-cs"/>
              </a:rPr>
              <a:t>en el potencial turístico emisivo del mercado, estos son: </a:t>
            </a:r>
          </a:p>
          <a:p>
            <a:pPr marL="285750" marR="0" lvl="0" indent="-2857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MX" sz="1500" b="1" i="0" u="none" strike="noStrike" kern="1200" cap="none" spc="0" normalizeH="0" baseline="0" noProof="0" dirty="0">
                <a:ln>
                  <a:noFill/>
                </a:ln>
                <a:solidFill>
                  <a:prstClr val="white"/>
                </a:solidFill>
                <a:effectLst/>
                <a:uLnTx/>
                <a:uFillTx/>
                <a:latin typeface="Futura Std Book"/>
                <a:ea typeface="+mn-ea"/>
                <a:cs typeface="+mn-cs"/>
              </a:rPr>
              <a:t>Controles y cuarentenas impuestas a los ciudadanos </a:t>
            </a:r>
            <a:r>
              <a:rPr kumimoji="0" lang="es-MX" sz="1500" b="0" i="0" u="none" strike="noStrike" kern="1200" cap="none" spc="0" normalizeH="0" baseline="0" noProof="0" dirty="0">
                <a:ln>
                  <a:noFill/>
                </a:ln>
                <a:solidFill>
                  <a:prstClr val="white"/>
                </a:solidFill>
                <a:effectLst/>
                <a:uLnTx/>
                <a:uFillTx/>
                <a:latin typeface="Futura Std Book"/>
                <a:ea typeface="+mn-ea"/>
                <a:cs typeface="+mn-cs"/>
              </a:rPr>
              <a:t>que ingresan al país después de un viaje internacional.</a:t>
            </a:r>
          </a:p>
          <a:p>
            <a:pPr marL="285750" marR="0" lvl="0" indent="-2857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MX" sz="1500" b="1" i="0" u="none" strike="noStrike" kern="1200" cap="none" spc="0" normalizeH="0" baseline="0" noProof="0" dirty="0">
                <a:ln>
                  <a:noFill/>
                </a:ln>
                <a:solidFill>
                  <a:prstClr val="white"/>
                </a:solidFill>
                <a:effectLst/>
                <a:uLnTx/>
                <a:uFillTx/>
                <a:latin typeface="Futura Std Book" panose="020B0502020204020303" pitchFamily="34" charset="0"/>
                <a:ea typeface="+mn-ea"/>
                <a:cs typeface="+mn-cs"/>
              </a:rPr>
              <a:t>Dificultad en el visado colombiano </a:t>
            </a:r>
            <a:r>
              <a:rPr kumimoji="0" lang="es-MX" sz="1500" b="0" i="0" u="none" strike="noStrike" kern="1200" cap="none" spc="0" normalizeH="0" baseline="0" noProof="0" dirty="0">
                <a:ln>
                  <a:noFill/>
                </a:ln>
                <a:solidFill>
                  <a:prstClr val="white"/>
                </a:solidFill>
                <a:effectLst/>
                <a:uLnTx/>
                <a:uFillTx/>
                <a:latin typeface="Futura Std Book" panose="020B0502020204020303" pitchFamily="34" charset="0"/>
                <a:ea typeface="+mn-ea"/>
                <a:cs typeface="+mn-cs"/>
              </a:rPr>
              <a:t>impuesto a este mercado.</a:t>
            </a:r>
          </a:p>
          <a:p>
            <a:pPr marL="285750" marR="0" lvl="0" indent="-2857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MX" sz="1500" b="1" i="0" u="none" strike="noStrike" kern="1200" cap="none" spc="0" normalizeH="0" baseline="0" noProof="0" dirty="0">
                <a:ln>
                  <a:noFill/>
                </a:ln>
                <a:solidFill>
                  <a:prstClr val="white"/>
                </a:solidFill>
                <a:effectLst/>
                <a:uLnTx/>
                <a:uFillTx/>
                <a:latin typeface="Futura Std Book" panose="020B0502020204020303" pitchFamily="34" charset="0"/>
                <a:ea typeface="+mn-ea"/>
                <a:cs typeface="+mn-cs"/>
              </a:rPr>
              <a:t>Guerra comercial con Estados Unidos </a:t>
            </a:r>
            <a:r>
              <a:rPr kumimoji="0" lang="es-MX" sz="1500" b="0" i="0" u="none" strike="noStrike" kern="1200" cap="none" spc="0" normalizeH="0" baseline="0" noProof="0" dirty="0">
                <a:ln>
                  <a:noFill/>
                </a:ln>
                <a:solidFill>
                  <a:prstClr val="white"/>
                </a:solidFill>
                <a:effectLst/>
                <a:uLnTx/>
                <a:uFillTx/>
                <a:latin typeface="Futura Std Book" panose="020B0502020204020303" pitchFamily="34" charset="0"/>
                <a:ea typeface="+mn-ea"/>
                <a:cs typeface="+mn-cs"/>
              </a:rPr>
              <a:t>y su impacto en las </a:t>
            </a:r>
            <a:r>
              <a:rPr kumimoji="0" lang="es-MX" sz="1500" b="1" i="0" u="none" strike="noStrike" kern="1200" cap="none" spc="0" normalizeH="0" baseline="0" noProof="0" dirty="0">
                <a:ln>
                  <a:noFill/>
                </a:ln>
                <a:solidFill>
                  <a:prstClr val="white"/>
                </a:solidFill>
                <a:effectLst/>
                <a:uLnTx/>
                <a:uFillTx/>
                <a:latin typeface="Futura Std Book" panose="020B0502020204020303" pitchFamily="34" charset="0"/>
                <a:ea typeface="+mn-ea"/>
                <a:cs typeface="+mn-cs"/>
              </a:rPr>
              <a:t>conexiones </a:t>
            </a:r>
            <a:r>
              <a:rPr kumimoji="0" lang="es-MX" sz="1500" b="0" i="0" u="none" strike="noStrike" kern="1200" cap="none" spc="0" normalizeH="0" baseline="0" noProof="0" dirty="0">
                <a:ln>
                  <a:noFill/>
                </a:ln>
                <a:solidFill>
                  <a:prstClr val="white"/>
                </a:solidFill>
                <a:effectLst/>
                <a:uLnTx/>
                <a:uFillTx/>
                <a:latin typeface="Futura Std Book" panose="020B0502020204020303" pitchFamily="34" charset="0"/>
                <a:ea typeface="+mn-ea"/>
                <a:cs typeface="+mn-cs"/>
              </a:rPr>
              <a:t>para llegar a Colombia o países de la región.</a:t>
            </a:r>
          </a:p>
        </p:txBody>
      </p:sp>
      <p:sp>
        <p:nvSpPr>
          <p:cNvPr id="4" name="Rectángulo 30">
            <a:extLst>
              <a:ext uri="{FF2B5EF4-FFF2-40B4-BE49-F238E27FC236}">
                <a16:creationId xmlns:a16="http://schemas.microsoft.com/office/drawing/2014/main" id="{7AFE0133-AE31-6260-FFA2-CCBD97E79AEE}"/>
              </a:ext>
            </a:extLst>
          </p:cNvPr>
          <p:cNvSpPr/>
          <p:nvPr/>
        </p:nvSpPr>
        <p:spPr>
          <a:xfrm>
            <a:off x="9692640" y="-2614"/>
            <a:ext cx="2499360" cy="2685513"/>
          </a:xfrm>
          <a:prstGeom prst="rect">
            <a:avLst/>
          </a:prstGeom>
          <a:gradFill>
            <a:gsLst>
              <a:gs pos="0">
                <a:schemeClr val="tx1">
                  <a:alpha val="0"/>
                </a:schemeClr>
              </a:gs>
              <a:gs pos="18000">
                <a:schemeClr val="bg2">
                  <a:lumMod val="10000"/>
                  <a:alpha val="0"/>
                </a:schemeClr>
              </a:gs>
              <a:gs pos="98000">
                <a:schemeClr val="tx1">
                  <a:lumMod val="95000"/>
                  <a:lumOff val="5000"/>
                  <a:alpha val="34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Gráfico 4">
            <a:extLst>
              <a:ext uri="{FF2B5EF4-FFF2-40B4-BE49-F238E27FC236}">
                <a16:creationId xmlns:a16="http://schemas.microsoft.com/office/drawing/2014/main" id="{C399D564-B92A-19E9-5BB6-BA5221BC65D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973498" y="197373"/>
            <a:ext cx="1964463" cy="609473"/>
          </a:xfrm>
          <a:prstGeom prst="rect">
            <a:avLst/>
          </a:prstGeom>
        </p:spPr>
      </p:pic>
      <p:pic>
        <p:nvPicPr>
          <p:cNvPr id="13" name="Gráfico 12">
            <a:extLst>
              <a:ext uri="{FF2B5EF4-FFF2-40B4-BE49-F238E27FC236}">
                <a16:creationId xmlns:a16="http://schemas.microsoft.com/office/drawing/2014/main" id="{027F7930-9F5B-04D1-2A70-A81B3B04EA5C}"/>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b="11980"/>
          <a:stretch/>
        </p:blipFill>
        <p:spPr>
          <a:xfrm>
            <a:off x="110494" y="2980066"/>
            <a:ext cx="600019" cy="650508"/>
          </a:xfrm>
          <a:prstGeom prst="rect">
            <a:avLst/>
          </a:prstGeom>
        </p:spPr>
      </p:pic>
      <p:pic>
        <p:nvPicPr>
          <p:cNvPr id="14" name="Gráfico 13">
            <a:extLst>
              <a:ext uri="{FF2B5EF4-FFF2-40B4-BE49-F238E27FC236}">
                <a16:creationId xmlns:a16="http://schemas.microsoft.com/office/drawing/2014/main" id="{5B43F02C-CD6C-FDCA-015D-C88961AC6EB4}"/>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b="11980"/>
          <a:stretch/>
        </p:blipFill>
        <p:spPr>
          <a:xfrm>
            <a:off x="110494" y="4474775"/>
            <a:ext cx="600019" cy="650508"/>
          </a:xfrm>
          <a:prstGeom prst="rect">
            <a:avLst/>
          </a:prstGeom>
        </p:spPr>
      </p:pic>
      <p:pic>
        <p:nvPicPr>
          <p:cNvPr id="16" name="Gráfico 15">
            <a:extLst>
              <a:ext uri="{FF2B5EF4-FFF2-40B4-BE49-F238E27FC236}">
                <a16:creationId xmlns:a16="http://schemas.microsoft.com/office/drawing/2014/main" id="{C8C18F15-0FE8-B9AA-6B37-347A6F0F16A0}"/>
              </a:ext>
            </a:extLst>
          </p:cNvPr>
          <p:cNvPicPr>
            <a:picLocks noChangeAspect="1"/>
          </p:cNvPicPr>
          <p:nvPr/>
        </p:nvPicPr>
        <p:blipFill rotWithShape="1">
          <a:blip r:embed="rId8">
            <a:extLst>
              <a:ext uri="{96DAC541-7B7A-43D3-8B79-37D633B846F1}">
                <asvg:svgBlip xmlns:asvg="http://schemas.microsoft.com/office/drawing/2016/SVG/main" r:embed="rId9"/>
              </a:ext>
            </a:extLst>
          </a:blip>
          <a:srcRect b="11980"/>
          <a:stretch/>
        </p:blipFill>
        <p:spPr>
          <a:xfrm>
            <a:off x="6086556" y="3017972"/>
            <a:ext cx="600019" cy="650508"/>
          </a:xfrm>
          <a:prstGeom prst="rect">
            <a:avLst/>
          </a:prstGeom>
        </p:spPr>
      </p:pic>
      <p:pic>
        <p:nvPicPr>
          <p:cNvPr id="18" name="Gráfico 17">
            <a:extLst>
              <a:ext uri="{FF2B5EF4-FFF2-40B4-BE49-F238E27FC236}">
                <a16:creationId xmlns:a16="http://schemas.microsoft.com/office/drawing/2014/main" id="{A894FE72-C4E4-E691-CD4B-8074223F950A}"/>
              </a:ext>
            </a:extLst>
          </p:cNvPr>
          <p:cNvPicPr>
            <a:picLocks noChangeAspect="1"/>
          </p:cNvPicPr>
          <p:nvPr/>
        </p:nvPicPr>
        <p:blipFill rotWithShape="1">
          <a:blip r:embed="rId8">
            <a:extLst>
              <a:ext uri="{96DAC541-7B7A-43D3-8B79-37D633B846F1}">
                <asvg:svgBlip xmlns:asvg="http://schemas.microsoft.com/office/drawing/2016/SVG/main" r:embed="rId9"/>
              </a:ext>
            </a:extLst>
          </a:blip>
          <a:srcRect b="11980"/>
          <a:stretch/>
        </p:blipFill>
        <p:spPr>
          <a:xfrm>
            <a:off x="6130637" y="4899937"/>
            <a:ext cx="600019" cy="650508"/>
          </a:xfrm>
          <a:prstGeom prst="rect">
            <a:avLst/>
          </a:prstGeom>
        </p:spPr>
      </p:pic>
    </p:spTree>
    <p:extLst>
      <p:ext uri="{BB962C8B-B14F-4D97-AF65-F5344CB8AC3E}">
        <p14:creationId xmlns:p14="http://schemas.microsoft.com/office/powerpoint/2010/main" val="27473528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1">
            <a:extLst>
              <a:ext uri="{FF2B5EF4-FFF2-40B4-BE49-F238E27FC236}">
                <a16:creationId xmlns:a16="http://schemas.microsoft.com/office/drawing/2014/main" id="{6F61F12A-D601-4DA1-3484-804FB1F5E404}"/>
              </a:ext>
            </a:extLst>
          </p:cNvPr>
          <p:cNvSpPr txBox="1"/>
          <p:nvPr/>
        </p:nvSpPr>
        <p:spPr>
          <a:xfrm>
            <a:off x="807192" y="2853342"/>
            <a:ext cx="4764353" cy="3323987"/>
          </a:xfrm>
          <a:prstGeom prst="rect">
            <a:avLst/>
          </a:prstGeom>
          <a:noFill/>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ES" sz="1500" b="1" i="0" u="none" strike="noStrike" kern="1200" cap="none" spc="0" normalizeH="0" baseline="0" noProof="0" dirty="0">
                <a:ln>
                  <a:noFill/>
                </a:ln>
                <a:solidFill>
                  <a:prstClr val="black"/>
                </a:solidFill>
                <a:effectLst/>
                <a:uLnTx/>
                <a:uFillTx/>
                <a:latin typeface="Futura Std Book" panose="020B0502020204020303"/>
                <a:ea typeface="+mn-ea"/>
                <a:cs typeface="+mn-cs"/>
              </a:rPr>
              <a:t>China debe entenderse como un mercado con un gran potencial </a:t>
            </a:r>
            <a:r>
              <a:rPr kumimoji="0" lang="es-ES" sz="1500" b="0" i="0" u="none" strike="noStrike" kern="1200" cap="none" spc="0" normalizeH="0" baseline="0" noProof="0" dirty="0">
                <a:ln>
                  <a:noFill/>
                </a:ln>
                <a:solidFill>
                  <a:prstClr val="black"/>
                </a:solidFill>
                <a:effectLst/>
                <a:uLnTx/>
                <a:uFillTx/>
                <a:latin typeface="Futura Std Book" panose="020B0502020204020303"/>
                <a:ea typeface="+mn-ea"/>
                <a:cs typeface="+mn-cs"/>
              </a:rPr>
              <a:t>pero que tiene que </a:t>
            </a:r>
            <a:r>
              <a:rPr kumimoji="0" lang="es-ES" sz="1500" b="1" i="0" u="none" strike="noStrike" kern="1200" cap="none" spc="0" normalizeH="0" baseline="0" noProof="0" dirty="0">
                <a:ln>
                  <a:noFill/>
                </a:ln>
                <a:solidFill>
                  <a:prstClr val="black"/>
                </a:solidFill>
                <a:effectLst/>
                <a:uLnTx/>
                <a:uFillTx/>
                <a:latin typeface="Futura Std Book" panose="020B0502020204020303"/>
                <a:ea typeface="+mn-ea"/>
                <a:cs typeface="+mn-cs"/>
              </a:rPr>
              <a:t>trabajar un plan de medios específico </a:t>
            </a:r>
            <a:r>
              <a:rPr kumimoji="0" lang="es-ES" sz="1500" b="0" i="0" u="none" strike="noStrike" kern="1200" cap="none" spc="0" normalizeH="0" baseline="0" noProof="0" dirty="0">
                <a:ln>
                  <a:noFill/>
                </a:ln>
                <a:solidFill>
                  <a:prstClr val="black"/>
                </a:solidFill>
                <a:effectLst/>
                <a:uLnTx/>
                <a:uFillTx/>
                <a:latin typeface="Futura Std Book" panose="020B0502020204020303"/>
                <a:ea typeface="+mn-ea"/>
                <a:cs typeface="+mn-cs"/>
              </a:rPr>
              <a:t>para el mercado, es decir que </a:t>
            </a:r>
            <a:r>
              <a:rPr kumimoji="0" lang="es-ES" sz="1500" b="1" i="0" u="none" strike="noStrike" kern="1200" cap="none" spc="0" normalizeH="0" baseline="0" noProof="0" dirty="0">
                <a:ln>
                  <a:noFill/>
                </a:ln>
                <a:solidFill>
                  <a:prstClr val="black"/>
                </a:solidFill>
                <a:effectLst/>
                <a:uLnTx/>
                <a:uFillTx/>
                <a:latin typeface="Futura Std Book" panose="020B0502020204020303"/>
                <a:ea typeface="+mn-ea"/>
                <a:cs typeface="+mn-cs"/>
              </a:rPr>
              <a:t>no se debe trabajar de la misma forma y contenido que los otros países analizados. </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s-ES" sz="1500" b="1" i="0" u="none" strike="noStrike" kern="1200" cap="none" spc="0" normalizeH="0" baseline="0" noProof="0" dirty="0">
              <a:ln>
                <a:noFill/>
              </a:ln>
              <a:solidFill>
                <a:prstClr val="black"/>
              </a:solidFill>
              <a:effectLst/>
              <a:uLnTx/>
              <a:uFillTx/>
              <a:latin typeface="Futura Std Book" panose="020B0502020204020303"/>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ES" sz="1500" b="1" i="0" u="none" strike="noStrike" kern="1200" cap="none" spc="0" normalizeH="0" baseline="0" noProof="0" dirty="0">
                <a:ln>
                  <a:noFill/>
                </a:ln>
                <a:solidFill>
                  <a:prstClr val="black"/>
                </a:solidFill>
                <a:effectLst/>
                <a:uLnTx/>
                <a:uFillTx/>
                <a:latin typeface="Futura Std Book" panose="020B0502020204020303"/>
                <a:ea typeface="+mn-ea"/>
                <a:cs typeface="+mn-cs"/>
              </a:rPr>
              <a:t>Las estrategias de promoción deben trabajarse con empresas chinas, </a:t>
            </a:r>
            <a:r>
              <a:rPr kumimoji="0" lang="es-ES" sz="1500" b="0" i="0" u="none" strike="noStrike" kern="1200" cap="none" spc="0" normalizeH="0" baseline="0" noProof="0" dirty="0">
                <a:ln>
                  <a:noFill/>
                </a:ln>
                <a:solidFill>
                  <a:prstClr val="black"/>
                </a:solidFill>
                <a:effectLst/>
                <a:uLnTx/>
                <a:uFillTx/>
                <a:latin typeface="Futura Std Book" panose="020B0502020204020303"/>
                <a:ea typeface="+mn-ea"/>
                <a:cs typeface="+mn-cs"/>
              </a:rPr>
              <a:t>las cuales implementes plataformas de dicho mercado, </a:t>
            </a:r>
            <a:r>
              <a:rPr kumimoji="0" lang="es-ES" sz="1500" b="1" i="0" u="none" strike="noStrike" kern="1200" cap="none" spc="0" normalizeH="0" baseline="0" noProof="0" dirty="0">
                <a:ln>
                  <a:noFill/>
                </a:ln>
                <a:solidFill>
                  <a:prstClr val="black"/>
                </a:solidFill>
                <a:effectLst/>
                <a:uLnTx/>
                <a:uFillTx/>
                <a:latin typeface="Futura Std Book" panose="020B0502020204020303"/>
                <a:ea typeface="+mn-ea"/>
                <a:cs typeface="+mn-cs"/>
              </a:rPr>
              <a:t>debido a</a:t>
            </a:r>
            <a:r>
              <a:rPr kumimoji="0" lang="es-ES" sz="1500" b="0" i="0" u="none" strike="noStrike" kern="1200" cap="none" spc="0" normalizeH="0" baseline="0" noProof="0" dirty="0">
                <a:ln>
                  <a:noFill/>
                </a:ln>
                <a:solidFill>
                  <a:prstClr val="black"/>
                </a:solidFill>
                <a:effectLst/>
                <a:uLnTx/>
                <a:uFillTx/>
                <a:latin typeface="Futura Std Book" panose="020B0502020204020303"/>
                <a:ea typeface="+mn-ea"/>
                <a:cs typeface="+mn-cs"/>
              </a:rPr>
              <a:t> </a:t>
            </a:r>
            <a:r>
              <a:rPr kumimoji="0" lang="es-ES" sz="1500" b="1" i="0" u="none" strike="noStrike" kern="1200" cap="none" spc="0" normalizeH="0" baseline="0" noProof="0" dirty="0">
                <a:ln>
                  <a:noFill/>
                </a:ln>
                <a:solidFill>
                  <a:prstClr val="black"/>
                </a:solidFill>
                <a:effectLst/>
                <a:uLnTx/>
                <a:uFillTx/>
                <a:latin typeface="Futura Std Book" panose="020B0502020204020303"/>
                <a:ea typeface="+mn-ea"/>
                <a:cs typeface="+mn-cs"/>
              </a:rPr>
              <a:t>las restricciones impuestas por el gobierno en aplicaciones como Instagram, entre otras.</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s-ES" sz="1500" b="1" i="0" u="none" strike="noStrike" kern="1200" cap="none" spc="0" normalizeH="0" baseline="0" noProof="0" dirty="0">
              <a:ln>
                <a:noFill/>
              </a:ln>
              <a:solidFill>
                <a:prstClr val="black"/>
              </a:solidFill>
              <a:effectLst/>
              <a:uLnTx/>
              <a:uFillTx/>
              <a:latin typeface="Futura Std Book" panose="020B0502020204020303"/>
              <a:ea typeface="+mn-ea"/>
              <a:cs typeface="+mn-cs"/>
            </a:endParaRP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s-ES" sz="1500" b="1" i="0" u="none" strike="noStrike" kern="1200" cap="none" spc="0" normalizeH="0" baseline="0" noProof="0" dirty="0">
              <a:ln>
                <a:noFill/>
              </a:ln>
              <a:solidFill>
                <a:prstClr val="black"/>
              </a:solidFill>
              <a:effectLst/>
              <a:uLnTx/>
              <a:uFillTx/>
              <a:latin typeface="Futura Std Book" panose="020B0502020204020303"/>
              <a:ea typeface="+mn-ea"/>
              <a:cs typeface="+mn-cs"/>
            </a:endParaRPr>
          </a:p>
        </p:txBody>
      </p:sp>
      <p:pic>
        <p:nvPicPr>
          <p:cNvPr id="8" name="Marcador de posición de imagen 7">
            <a:extLst>
              <a:ext uri="{FF2B5EF4-FFF2-40B4-BE49-F238E27FC236}">
                <a16:creationId xmlns:a16="http://schemas.microsoft.com/office/drawing/2014/main" id="{24A92081-8645-C6DF-B800-FD562B132F4D}"/>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5930900" y="0"/>
            <a:ext cx="6261100" cy="2685518"/>
          </a:xfrm>
        </p:spPr>
      </p:pic>
      <p:sp>
        <p:nvSpPr>
          <p:cNvPr id="9" name="CuadroTexto 8">
            <a:extLst>
              <a:ext uri="{FF2B5EF4-FFF2-40B4-BE49-F238E27FC236}">
                <a16:creationId xmlns:a16="http://schemas.microsoft.com/office/drawing/2014/main" id="{1998C8A7-5247-4E57-4ECD-CA45C6F6BD58}"/>
              </a:ext>
            </a:extLst>
          </p:cNvPr>
          <p:cNvSpPr txBox="1"/>
          <p:nvPr/>
        </p:nvSpPr>
        <p:spPr>
          <a:xfrm>
            <a:off x="403092" y="838959"/>
            <a:ext cx="4930901" cy="1579920"/>
          </a:xfrm>
          <a:prstGeom prst="rect">
            <a:avLst/>
          </a:prstGeom>
          <a:noFill/>
        </p:spPr>
        <p:txBody>
          <a:bodyPr wrap="square" rtlCol="0">
            <a:spAutoFit/>
          </a:bodyPr>
          <a:lstStyle/>
          <a:p>
            <a:pPr marL="0" marR="0" lvl="0" indent="0" algn="l" defTabSz="609585" rtl="0" eaLnBrk="1" fontAlgn="auto" latinLnBrk="0" hangingPunct="1">
              <a:lnSpc>
                <a:spcPts val="2900"/>
              </a:lnSpc>
              <a:spcBef>
                <a:spcPts val="0"/>
              </a:spcBef>
              <a:spcAft>
                <a:spcPts val="0"/>
              </a:spcAft>
              <a:buClrTx/>
              <a:buSzTx/>
              <a:buFontTx/>
              <a:buNone/>
              <a:tabLst/>
              <a:defRPr/>
            </a:pPr>
            <a:endParaRPr kumimoji="0" lang="es-MX" sz="2800" b="1" i="0" u="none" strike="noStrike" kern="1200" cap="none" spc="0" normalizeH="0" baseline="0" noProof="0" dirty="0">
              <a:ln>
                <a:noFill/>
              </a:ln>
              <a:solidFill>
                <a:srgbClr val="FFBE0B"/>
              </a:solidFill>
              <a:effectLst/>
              <a:uLnTx/>
              <a:uFillTx/>
              <a:latin typeface="Futura Std Book" panose="020B0502020204020303" pitchFamily="34" charset="0"/>
              <a:ea typeface="+mn-ea"/>
              <a:cs typeface="+mn-cs"/>
            </a:endParaRPr>
          </a:p>
          <a:p>
            <a:pPr marL="0" marR="0" lvl="0" indent="0" algn="l" defTabSz="609585" rtl="0" eaLnBrk="1" fontAlgn="auto" latinLnBrk="0" hangingPunct="1">
              <a:lnSpc>
                <a:spcPts val="2900"/>
              </a:lnSpc>
              <a:spcBef>
                <a:spcPts val="0"/>
              </a:spcBef>
              <a:spcAft>
                <a:spcPts val="0"/>
              </a:spcAft>
              <a:buClrTx/>
              <a:buSzTx/>
              <a:buFontTx/>
              <a:buNone/>
              <a:tabLst/>
              <a:defRPr/>
            </a:pPr>
            <a:endParaRPr kumimoji="0" lang="es-MX" sz="2800" b="1" i="0" u="none" strike="noStrike" kern="1200" cap="none" spc="0" normalizeH="0" baseline="0" noProof="0" dirty="0">
              <a:ln>
                <a:noFill/>
              </a:ln>
              <a:solidFill>
                <a:srgbClr val="FFBE0B"/>
              </a:solidFill>
              <a:effectLst/>
              <a:uLnTx/>
              <a:uFillTx/>
              <a:latin typeface="Futura Std Book" panose="020B0502020204020303" pitchFamily="34" charset="0"/>
              <a:ea typeface="+mn-ea"/>
              <a:cs typeface="+mn-cs"/>
            </a:endParaRPr>
          </a:p>
          <a:p>
            <a:pPr marL="0" marR="0" lvl="0" indent="0" algn="l" defTabSz="609585" rtl="0" eaLnBrk="1" fontAlgn="auto" latinLnBrk="0" hangingPunct="1">
              <a:lnSpc>
                <a:spcPts val="2900"/>
              </a:lnSpc>
              <a:spcBef>
                <a:spcPts val="0"/>
              </a:spcBef>
              <a:spcAft>
                <a:spcPts val="0"/>
              </a:spcAft>
              <a:buClrTx/>
              <a:buSzTx/>
              <a:buFontTx/>
              <a:buNone/>
              <a:tabLst/>
              <a:defRPr/>
            </a:pPr>
            <a:r>
              <a:rPr kumimoji="0" lang="es-MX" sz="2800" b="1" i="0" u="none" strike="noStrike" kern="1200" cap="none" spc="0" normalizeH="0" baseline="0" noProof="0" dirty="0">
                <a:ln>
                  <a:noFill/>
                </a:ln>
                <a:solidFill>
                  <a:srgbClr val="FFBE0B"/>
                </a:solidFill>
                <a:effectLst/>
                <a:uLnTx/>
                <a:uFillTx/>
                <a:latin typeface="Futura Std Book" panose="020B0502020204020303" pitchFamily="34" charset="0"/>
                <a:ea typeface="+mn-ea"/>
                <a:cs typeface="+mn-cs"/>
              </a:rPr>
              <a:t>CONCLUSIONES DEL MODELO CUALITATIVAS</a:t>
            </a:r>
          </a:p>
        </p:txBody>
      </p:sp>
      <p:sp>
        <p:nvSpPr>
          <p:cNvPr id="3" name="CuadroTexto 1">
            <a:extLst>
              <a:ext uri="{FF2B5EF4-FFF2-40B4-BE49-F238E27FC236}">
                <a16:creationId xmlns:a16="http://schemas.microsoft.com/office/drawing/2014/main" id="{840FE147-9396-539F-AA1F-A6CA3E4FCA39}"/>
              </a:ext>
            </a:extLst>
          </p:cNvPr>
          <p:cNvSpPr txBox="1"/>
          <p:nvPr/>
        </p:nvSpPr>
        <p:spPr>
          <a:xfrm>
            <a:off x="6794499" y="2930351"/>
            <a:ext cx="5143461" cy="3323987"/>
          </a:xfrm>
          <a:prstGeom prst="rect">
            <a:avLst/>
          </a:prstGeom>
          <a:noFill/>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just" defTabSz="457200" rtl="0" eaLnBrk="1" fontAlgn="auto" latinLnBrk="0" hangingPunct="1">
              <a:lnSpc>
                <a:spcPct val="100000"/>
              </a:lnSpc>
              <a:spcBef>
                <a:spcPts val="0"/>
              </a:spcBef>
              <a:spcAft>
                <a:spcPts val="0"/>
              </a:spcAft>
              <a:buClrTx/>
              <a:buSzTx/>
              <a:buFontTx/>
              <a:buNone/>
              <a:tabLst/>
              <a:defRPr/>
            </a:pPr>
            <a:r>
              <a:rPr kumimoji="0" lang="es-MX" sz="1500" b="1" i="0" u="none" strike="noStrike" kern="1200" cap="none" spc="0" normalizeH="0" baseline="0" noProof="0" dirty="0">
                <a:ln>
                  <a:noFill/>
                </a:ln>
                <a:solidFill>
                  <a:prstClr val="white"/>
                </a:solidFill>
                <a:effectLst/>
                <a:uLnTx/>
                <a:uFillTx/>
                <a:latin typeface="Futura Std Book"/>
                <a:ea typeface="+mn-ea"/>
                <a:cs typeface="+mn-cs"/>
              </a:rPr>
              <a:t>Algunos aspectos que se debería tener en cuenta </a:t>
            </a:r>
            <a:r>
              <a:rPr kumimoji="0" lang="es-MX" sz="1500" b="0" i="0" u="none" strike="noStrike" kern="1200" cap="none" spc="0" normalizeH="0" baseline="0" noProof="0" dirty="0">
                <a:ln>
                  <a:noFill/>
                </a:ln>
                <a:solidFill>
                  <a:prstClr val="white"/>
                </a:solidFill>
                <a:effectLst/>
                <a:uLnTx/>
                <a:uFillTx/>
                <a:latin typeface="Futura Std Book"/>
                <a:ea typeface="+mn-ea"/>
                <a:cs typeface="+mn-cs"/>
              </a:rPr>
              <a:t>a la hora de empezar a </a:t>
            </a:r>
            <a:r>
              <a:rPr kumimoji="0" lang="es-MX" sz="1500" b="1" i="0" u="none" strike="noStrike" kern="1200" cap="none" spc="0" normalizeH="0" baseline="0" noProof="0" dirty="0">
                <a:ln>
                  <a:noFill/>
                </a:ln>
                <a:solidFill>
                  <a:prstClr val="white"/>
                </a:solidFill>
                <a:effectLst/>
                <a:uLnTx/>
                <a:uFillTx/>
                <a:latin typeface="Futura Std Book"/>
                <a:ea typeface="+mn-ea"/>
                <a:cs typeface="+mn-cs"/>
              </a:rPr>
              <a:t>posicionar Colombia </a:t>
            </a:r>
            <a:r>
              <a:rPr kumimoji="0" lang="es-MX" sz="1500" b="0" i="0" u="none" strike="noStrike" kern="1200" cap="none" spc="0" normalizeH="0" baseline="0" noProof="0" dirty="0">
                <a:ln>
                  <a:noFill/>
                </a:ln>
                <a:solidFill>
                  <a:prstClr val="white"/>
                </a:solidFill>
                <a:effectLst/>
                <a:uLnTx/>
                <a:uFillTx/>
                <a:latin typeface="Futura Std Book"/>
                <a:ea typeface="+mn-ea"/>
                <a:cs typeface="+mn-cs"/>
              </a:rPr>
              <a:t>dentro del mercado chino:</a:t>
            </a:r>
          </a:p>
          <a:p>
            <a:pPr marL="0" marR="0" lvl="0" indent="0" algn="just" defTabSz="457200" rtl="0" eaLnBrk="1" fontAlgn="auto" latinLnBrk="0" hangingPunct="1">
              <a:lnSpc>
                <a:spcPct val="100000"/>
              </a:lnSpc>
              <a:spcBef>
                <a:spcPts val="0"/>
              </a:spcBef>
              <a:spcAft>
                <a:spcPts val="0"/>
              </a:spcAft>
              <a:buClrTx/>
              <a:buSzTx/>
              <a:buFontTx/>
              <a:buNone/>
              <a:tabLst/>
              <a:defRPr/>
            </a:pPr>
            <a:endParaRPr kumimoji="0" lang="es-MX" sz="1500" b="1" i="0" u="none" strike="noStrike" kern="1200" cap="none" spc="0" normalizeH="0" baseline="0" noProof="0" dirty="0">
              <a:ln>
                <a:noFill/>
              </a:ln>
              <a:solidFill>
                <a:prstClr val="white"/>
              </a:solidFill>
              <a:effectLst/>
              <a:uLnTx/>
              <a:uFillTx/>
              <a:latin typeface="Futura Std Book"/>
              <a:ea typeface="+mn-ea"/>
              <a:cs typeface="+mn-cs"/>
            </a:endParaRPr>
          </a:p>
          <a:p>
            <a:pPr marL="285750" marR="0" lvl="0" indent="-2857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MX" sz="1500" b="1" i="0" u="none" strike="noStrike" kern="1200" cap="none" spc="0" normalizeH="0" baseline="0" noProof="0" dirty="0">
                <a:ln>
                  <a:noFill/>
                </a:ln>
                <a:solidFill>
                  <a:prstClr val="white"/>
                </a:solidFill>
                <a:effectLst/>
                <a:uLnTx/>
                <a:uFillTx/>
                <a:latin typeface="Futura Std Book"/>
                <a:ea typeface="+mn-ea"/>
                <a:cs typeface="+mn-cs"/>
              </a:rPr>
              <a:t>Se debe mostrar Colombia como un destino con una oferta difícil de conseguir </a:t>
            </a:r>
            <a:r>
              <a:rPr kumimoji="0" lang="es-MX" sz="1500" b="0" i="0" u="none" strike="noStrike" kern="1200" cap="none" spc="0" normalizeH="0" baseline="0" noProof="0" dirty="0">
                <a:ln>
                  <a:noFill/>
                </a:ln>
                <a:solidFill>
                  <a:prstClr val="white"/>
                </a:solidFill>
                <a:effectLst/>
                <a:uLnTx/>
                <a:uFillTx/>
                <a:latin typeface="Futura Std Book"/>
                <a:ea typeface="+mn-ea"/>
                <a:cs typeface="+mn-cs"/>
              </a:rPr>
              <a:t>respecto a cualquier otro mercado. </a:t>
            </a:r>
          </a:p>
          <a:p>
            <a:pPr marL="285750" marR="0" lvl="0" indent="-2857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MX" sz="1500" b="1" i="0" u="none" strike="noStrike" kern="1200" cap="none" spc="0" normalizeH="0" baseline="0" noProof="0" dirty="0">
                <a:ln>
                  <a:noFill/>
                </a:ln>
                <a:solidFill>
                  <a:prstClr val="white"/>
                </a:solidFill>
                <a:effectLst/>
                <a:uLnTx/>
                <a:uFillTx/>
                <a:latin typeface="Futura Std Book"/>
                <a:ea typeface="+mn-ea"/>
                <a:cs typeface="+mn-cs"/>
              </a:rPr>
              <a:t>Es necesario que se entienda que las agencias colombianas pueden ayudar a solucionar cualquier necesidad </a:t>
            </a:r>
            <a:r>
              <a:rPr kumimoji="0" lang="es-MX" sz="1500" b="0" i="0" u="none" strike="noStrike" kern="1200" cap="none" spc="0" normalizeH="0" baseline="0" noProof="0" dirty="0">
                <a:ln>
                  <a:noFill/>
                </a:ln>
                <a:solidFill>
                  <a:prstClr val="white"/>
                </a:solidFill>
                <a:effectLst/>
                <a:uLnTx/>
                <a:uFillTx/>
                <a:latin typeface="Futura Std Book"/>
                <a:ea typeface="+mn-ea"/>
                <a:cs typeface="+mn-cs"/>
              </a:rPr>
              <a:t>del viajero chino, debido a que estos tienden a utilizar las agencias locales.</a:t>
            </a:r>
          </a:p>
          <a:p>
            <a:pPr marL="285750" marR="0" lvl="0" indent="-28575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s-MX" sz="1500" b="1" i="0" u="none" strike="noStrike" kern="1200" cap="none" spc="0" normalizeH="0" baseline="0" noProof="0" dirty="0">
                <a:ln>
                  <a:noFill/>
                </a:ln>
                <a:solidFill>
                  <a:prstClr val="white"/>
                </a:solidFill>
                <a:effectLst/>
                <a:uLnTx/>
                <a:uFillTx/>
                <a:latin typeface="Futura Std Book"/>
                <a:ea typeface="+mn-ea"/>
                <a:cs typeface="+mn-cs"/>
              </a:rPr>
              <a:t>El avistamiento de aves y la fotografía son actividades de interés para este </a:t>
            </a:r>
            <a:r>
              <a:rPr kumimoji="0" lang="es-MX" sz="1500" b="0" i="0" u="none" strike="noStrike" kern="1200" cap="none" spc="0" normalizeH="0" baseline="0" noProof="0" dirty="0">
                <a:ln>
                  <a:noFill/>
                </a:ln>
                <a:solidFill>
                  <a:prstClr val="white"/>
                </a:solidFill>
                <a:effectLst/>
                <a:uLnTx/>
                <a:uFillTx/>
                <a:latin typeface="Futura Std Book"/>
                <a:ea typeface="+mn-ea"/>
                <a:cs typeface="+mn-cs"/>
              </a:rPr>
              <a:t>mercado y genera un alto nivel de gasto.</a:t>
            </a:r>
            <a:endParaRPr kumimoji="0" lang="es-MX" sz="1500" b="0" i="0" u="none" strike="noStrike" kern="1200" cap="none" spc="0" normalizeH="0" baseline="0" noProof="0" dirty="0">
              <a:ln>
                <a:noFill/>
              </a:ln>
              <a:solidFill>
                <a:prstClr val="white"/>
              </a:solidFill>
              <a:effectLst/>
              <a:uLnTx/>
              <a:uFillTx/>
              <a:latin typeface="Futura Std Book" panose="020B0502020204020303" pitchFamily="34" charset="0"/>
              <a:ea typeface="+mn-ea"/>
              <a:cs typeface="+mn-cs"/>
            </a:endParaRPr>
          </a:p>
        </p:txBody>
      </p:sp>
      <p:sp>
        <p:nvSpPr>
          <p:cNvPr id="4" name="Rectángulo 30">
            <a:extLst>
              <a:ext uri="{FF2B5EF4-FFF2-40B4-BE49-F238E27FC236}">
                <a16:creationId xmlns:a16="http://schemas.microsoft.com/office/drawing/2014/main" id="{7AFE0133-AE31-6260-FFA2-CCBD97E79AEE}"/>
              </a:ext>
            </a:extLst>
          </p:cNvPr>
          <p:cNvSpPr/>
          <p:nvPr/>
        </p:nvSpPr>
        <p:spPr>
          <a:xfrm>
            <a:off x="9692640" y="-2614"/>
            <a:ext cx="2499360" cy="2685513"/>
          </a:xfrm>
          <a:prstGeom prst="rect">
            <a:avLst/>
          </a:prstGeom>
          <a:gradFill>
            <a:gsLst>
              <a:gs pos="0">
                <a:schemeClr val="tx1">
                  <a:alpha val="0"/>
                </a:schemeClr>
              </a:gs>
              <a:gs pos="18000">
                <a:schemeClr val="bg2">
                  <a:lumMod val="10000"/>
                  <a:alpha val="0"/>
                </a:schemeClr>
              </a:gs>
              <a:gs pos="98000">
                <a:schemeClr val="tx1">
                  <a:lumMod val="95000"/>
                  <a:lumOff val="5000"/>
                  <a:alpha val="34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Gráfico 4">
            <a:extLst>
              <a:ext uri="{FF2B5EF4-FFF2-40B4-BE49-F238E27FC236}">
                <a16:creationId xmlns:a16="http://schemas.microsoft.com/office/drawing/2014/main" id="{C399D564-B92A-19E9-5BB6-BA5221BC65DB}"/>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973498" y="197373"/>
            <a:ext cx="1964463" cy="609473"/>
          </a:xfrm>
          <a:prstGeom prst="rect">
            <a:avLst/>
          </a:prstGeom>
        </p:spPr>
      </p:pic>
      <p:pic>
        <p:nvPicPr>
          <p:cNvPr id="13" name="Gráfico 12">
            <a:extLst>
              <a:ext uri="{FF2B5EF4-FFF2-40B4-BE49-F238E27FC236}">
                <a16:creationId xmlns:a16="http://schemas.microsoft.com/office/drawing/2014/main" id="{027F7930-9F5B-04D1-2A70-A81B3B04EA5C}"/>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b="11980"/>
          <a:stretch/>
        </p:blipFill>
        <p:spPr>
          <a:xfrm>
            <a:off x="110494" y="2980066"/>
            <a:ext cx="600019" cy="650508"/>
          </a:xfrm>
          <a:prstGeom prst="rect">
            <a:avLst/>
          </a:prstGeom>
        </p:spPr>
      </p:pic>
      <p:pic>
        <p:nvPicPr>
          <p:cNvPr id="14" name="Gráfico 13">
            <a:extLst>
              <a:ext uri="{FF2B5EF4-FFF2-40B4-BE49-F238E27FC236}">
                <a16:creationId xmlns:a16="http://schemas.microsoft.com/office/drawing/2014/main" id="{5B43F02C-CD6C-FDCA-015D-C88961AC6EB4}"/>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b="11980"/>
          <a:stretch/>
        </p:blipFill>
        <p:spPr>
          <a:xfrm>
            <a:off x="110494" y="4474775"/>
            <a:ext cx="600019" cy="650508"/>
          </a:xfrm>
          <a:prstGeom prst="rect">
            <a:avLst/>
          </a:prstGeom>
        </p:spPr>
      </p:pic>
      <p:pic>
        <p:nvPicPr>
          <p:cNvPr id="16" name="Gráfico 15">
            <a:extLst>
              <a:ext uri="{FF2B5EF4-FFF2-40B4-BE49-F238E27FC236}">
                <a16:creationId xmlns:a16="http://schemas.microsoft.com/office/drawing/2014/main" id="{C8C18F15-0FE8-B9AA-6B37-347A6F0F16A0}"/>
              </a:ext>
            </a:extLst>
          </p:cNvPr>
          <p:cNvPicPr>
            <a:picLocks noChangeAspect="1"/>
          </p:cNvPicPr>
          <p:nvPr/>
        </p:nvPicPr>
        <p:blipFill rotWithShape="1">
          <a:blip r:embed="rId8">
            <a:extLst>
              <a:ext uri="{96DAC541-7B7A-43D3-8B79-37D633B846F1}">
                <asvg:svgBlip xmlns:asvg="http://schemas.microsoft.com/office/drawing/2016/SVG/main" r:embed="rId9"/>
              </a:ext>
            </a:extLst>
          </a:blip>
          <a:srcRect b="11980"/>
          <a:stretch/>
        </p:blipFill>
        <p:spPr>
          <a:xfrm>
            <a:off x="6086556" y="4058832"/>
            <a:ext cx="600019" cy="650508"/>
          </a:xfrm>
          <a:prstGeom prst="rect">
            <a:avLst/>
          </a:prstGeom>
        </p:spPr>
      </p:pic>
    </p:spTree>
    <p:extLst>
      <p:ext uri="{BB962C8B-B14F-4D97-AF65-F5344CB8AC3E}">
        <p14:creationId xmlns:p14="http://schemas.microsoft.com/office/powerpoint/2010/main" val="36823727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7" name="Rectángulo 636">
            <a:extLst>
              <a:ext uri="{FF2B5EF4-FFF2-40B4-BE49-F238E27FC236}">
                <a16:creationId xmlns:a16="http://schemas.microsoft.com/office/drawing/2014/main" id="{A7BE1ED6-CFDA-A925-D8B1-02FA6659925B}"/>
              </a:ext>
            </a:extLst>
          </p:cNvPr>
          <p:cNvSpPr/>
          <p:nvPr/>
        </p:nvSpPr>
        <p:spPr>
          <a:xfrm>
            <a:off x="8805741" y="4191523"/>
            <a:ext cx="3386260" cy="526680"/>
          </a:xfrm>
          <a:prstGeom prst="rect">
            <a:avLst/>
          </a:prstGeom>
          <a:solidFill>
            <a:srgbClr val="C6CFE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87" name="Rectángulo 386">
            <a:extLst>
              <a:ext uri="{FF2B5EF4-FFF2-40B4-BE49-F238E27FC236}">
                <a16:creationId xmlns:a16="http://schemas.microsoft.com/office/drawing/2014/main" id="{69139CE2-4BFB-A5C1-566C-91C64A70E9C6}"/>
              </a:ext>
            </a:extLst>
          </p:cNvPr>
          <p:cNvSpPr/>
          <p:nvPr/>
        </p:nvSpPr>
        <p:spPr>
          <a:xfrm>
            <a:off x="8805741" y="5576979"/>
            <a:ext cx="3386260" cy="526680"/>
          </a:xfrm>
          <a:prstGeom prst="rect">
            <a:avLst/>
          </a:prstGeom>
          <a:solidFill>
            <a:srgbClr val="C6CFE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CuadroTexto 2">
            <a:extLst>
              <a:ext uri="{FF2B5EF4-FFF2-40B4-BE49-F238E27FC236}">
                <a16:creationId xmlns:a16="http://schemas.microsoft.com/office/drawing/2014/main" id="{B90A7D23-D9BF-5FD3-4589-E7913BA36CDA}"/>
              </a:ext>
            </a:extLst>
          </p:cNvPr>
          <p:cNvSpPr txBox="1"/>
          <p:nvPr/>
        </p:nvSpPr>
        <p:spPr>
          <a:xfrm>
            <a:off x="0" y="236752"/>
            <a:ext cx="12192000" cy="759182"/>
          </a:xfrm>
          <a:prstGeom prst="rect">
            <a:avLst/>
          </a:prstGeom>
          <a:noFill/>
        </p:spPr>
        <p:txBody>
          <a:bodyPr wrap="square" rtlCol="0">
            <a:spAutoFit/>
          </a:bodyPr>
          <a:lstStyle/>
          <a:p>
            <a:pPr algn="ctr">
              <a:lnSpc>
                <a:spcPts val="2580"/>
              </a:lnSpc>
            </a:pPr>
            <a:r>
              <a:rPr lang="es-MX" sz="2400" b="1" dirty="0">
                <a:solidFill>
                  <a:srgbClr val="00509D"/>
                </a:solidFill>
                <a:latin typeface="Futura Std Book" panose="020B0502020204020303" pitchFamily="34" charset="0"/>
                <a:cs typeface="Century Gothic"/>
              </a:rPr>
              <a:t>MERCADOS POTENCIALES </a:t>
            </a:r>
            <a:br>
              <a:rPr lang="es-MX" sz="2400" b="1" dirty="0">
                <a:solidFill>
                  <a:srgbClr val="00509D"/>
                </a:solidFill>
                <a:latin typeface="Futura Std Book" panose="020B0502020204020303" pitchFamily="34" charset="0"/>
                <a:cs typeface="Century Gothic"/>
              </a:rPr>
            </a:br>
            <a:r>
              <a:rPr lang="es-MX" sz="2400" b="1" dirty="0">
                <a:solidFill>
                  <a:srgbClr val="002060"/>
                </a:solidFill>
                <a:latin typeface="Futura Std Book" panose="020B0502020204020303" pitchFamily="34" charset="0"/>
              </a:rPr>
              <a:t>PARA TURISMO</a:t>
            </a:r>
          </a:p>
        </p:txBody>
      </p:sp>
      <p:pic>
        <p:nvPicPr>
          <p:cNvPr id="270" name="Imagen 269">
            <a:extLst>
              <a:ext uri="{FF2B5EF4-FFF2-40B4-BE49-F238E27FC236}">
                <a16:creationId xmlns:a16="http://schemas.microsoft.com/office/drawing/2014/main" id="{FFD7E269-61DD-3C74-2CFE-FAD403CB2C24}"/>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214216" y="4336899"/>
            <a:ext cx="259200" cy="172800"/>
          </a:xfrm>
          <a:prstGeom prst="rect">
            <a:avLst/>
          </a:prstGeom>
        </p:spPr>
      </p:pic>
      <p:pic>
        <p:nvPicPr>
          <p:cNvPr id="273" name="Imagen 272">
            <a:extLst>
              <a:ext uri="{FF2B5EF4-FFF2-40B4-BE49-F238E27FC236}">
                <a16:creationId xmlns:a16="http://schemas.microsoft.com/office/drawing/2014/main" id="{2BFE2537-734E-148D-EFB1-1887CA75FF3C}"/>
              </a:ext>
            </a:extLst>
          </p:cNvPr>
          <p:cNvPicPr>
            <a:picLocks noChangeAspect="1"/>
          </p:cNvPicPr>
          <p:nvPr/>
        </p:nvPicPr>
        <p:blipFill>
          <a:blip r:embed="rId4" cstate="print">
            <a:extLst>
              <a:ext uri="{28A0092B-C50C-407E-A947-70E740481C1C}">
                <a14:useLocalDpi xmlns:a14="http://schemas.microsoft.com/office/drawing/2010/main"/>
              </a:ext>
            </a:extLst>
          </a:blip>
          <a:srcRect r="26209"/>
          <a:stretch/>
        </p:blipFill>
        <p:spPr>
          <a:xfrm>
            <a:off x="9215355" y="5696950"/>
            <a:ext cx="256923" cy="172800"/>
          </a:xfrm>
          <a:prstGeom prst="rect">
            <a:avLst/>
          </a:prstGeom>
        </p:spPr>
      </p:pic>
      <p:pic>
        <p:nvPicPr>
          <p:cNvPr id="281" name="Imagen 280">
            <a:extLst>
              <a:ext uri="{FF2B5EF4-FFF2-40B4-BE49-F238E27FC236}">
                <a16:creationId xmlns:a16="http://schemas.microsoft.com/office/drawing/2014/main" id="{B24B4EAF-9B13-495C-6512-C6DD561235B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199817" y="1330458"/>
            <a:ext cx="287999" cy="172800"/>
          </a:xfrm>
          <a:prstGeom prst="rect">
            <a:avLst/>
          </a:prstGeom>
        </p:spPr>
      </p:pic>
      <p:pic>
        <p:nvPicPr>
          <p:cNvPr id="288" name="Imagen 287">
            <a:extLst>
              <a:ext uri="{FF2B5EF4-FFF2-40B4-BE49-F238E27FC236}">
                <a16:creationId xmlns:a16="http://schemas.microsoft.com/office/drawing/2014/main" id="{1EAE1718-E609-30F8-3676-3752A434AAB6}"/>
              </a:ext>
            </a:extLst>
          </p:cNvPr>
          <p:cNvPicPr>
            <a:picLocks/>
          </p:cNvPicPr>
          <p:nvPr/>
        </p:nvPicPr>
        <p:blipFill>
          <a:blip r:embed="rId6" cstate="screen">
            <a:extLst>
              <a:ext uri="{28A0092B-C50C-407E-A947-70E740481C1C}">
                <a14:useLocalDpi xmlns:a14="http://schemas.microsoft.com/office/drawing/2010/main"/>
              </a:ext>
            </a:extLst>
          </a:blip>
          <a:stretch>
            <a:fillRect/>
          </a:stretch>
        </p:blipFill>
        <p:spPr>
          <a:xfrm>
            <a:off x="663346" y="4249868"/>
            <a:ext cx="320400" cy="169200"/>
          </a:xfrm>
          <a:prstGeom prst="rect">
            <a:avLst/>
          </a:prstGeom>
        </p:spPr>
      </p:pic>
      <p:pic>
        <p:nvPicPr>
          <p:cNvPr id="282" name="Imagen 281">
            <a:extLst>
              <a:ext uri="{FF2B5EF4-FFF2-40B4-BE49-F238E27FC236}">
                <a16:creationId xmlns:a16="http://schemas.microsoft.com/office/drawing/2014/main" id="{3788BD78-41E2-3CDA-8FA5-9EBDF5CD4C64}"/>
              </a:ext>
            </a:extLst>
          </p:cNvPr>
          <p:cNvPicPr>
            <a:picLocks/>
          </p:cNvPicPr>
          <p:nvPr/>
        </p:nvPicPr>
        <p:blipFill>
          <a:blip r:embed="rId7" cstate="screen">
            <a:extLst>
              <a:ext uri="{28A0092B-C50C-407E-A947-70E740481C1C}">
                <a14:useLocalDpi xmlns:a14="http://schemas.microsoft.com/office/drawing/2010/main"/>
              </a:ext>
            </a:extLst>
          </a:blip>
          <a:stretch>
            <a:fillRect/>
          </a:stretch>
        </p:blipFill>
        <p:spPr>
          <a:xfrm>
            <a:off x="663346" y="1771325"/>
            <a:ext cx="320400" cy="169200"/>
          </a:xfrm>
          <a:prstGeom prst="rect">
            <a:avLst/>
          </a:prstGeom>
        </p:spPr>
      </p:pic>
      <p:pic>
        <p:nvPicPr>
          <p:cNvPr id="283" name="Imagen 282">
            <a:extLst>
              <a:ext uri="{FF2B5EF4-FFF2-40B4-BE49-F238E27FC236}">
                <a16:creationId xmlns:a16="http://schemas.microsoft.com/office/drawing/2014/main" id="{79969AB9-3EC2-1615-485D-F12D6D98A731}"/>
              </a:ext>
            </a:extLst>
          </p:cNvPr>
          <p:cNvPicPr>
            <a:picLocks/>
          </p:cNvPicPr>
          <p:nvPr/>
        </p:nvPicPr>
        <p:blipFill>
          <a:blip r:embed="rId8" cstate="screen">
            <a:extLst>
              <a:ext uri="{28A0092B-C50C-407E-A947-70E740481C1C}">
                <a14:useLocalDpi xmlns:a14="http://schemas.microsoft.com/office/drawing/2010/main"/>
              </a:ext>
            </a:extLst>
          </a:blip>
          <a:stretch>
            <a:fillRect/>
          </a:stretch>
        </p:blipFill>
        <p:spPr>
          <a:xfrm>
            <a:off x="663346" y="3828144"/>
            <a:ext cx="320400" cy="169200"/>
          </a:xfrm>
          <a:prstGeom prst="rect">
            <a:avLst/>
          </a:prstGeom>
        </p:spPr>
      </p:pic>
      <p:pic>
        <p:nvPicPr>
          <p:cNvPr id="284" name="Imagen 283">
            <a:extLst>
              <a:ext uri="{FF2B5EF4-FFF2-40B4-BE49-F238E27FC236}">
                <a16:creationId xmlns:a16="http://schemas.microsoft.com/office/drawing/2014/main" id="{49F9ABB9-24C8-E348-3ECD-4EC3C916C06C}"/>
              </a:ext>
            </a:extLst>
          </p:cNvPr>
          <p:cNvPicPr>
            <a:picLocks/>
          </p:cNvPicPr>
          <p:nvPr/>
        </p:nvPicPr>
        <p:blipFill>
          <a:blip r:embed="rId9" cstate="screen">
            <a:extLst>
              <a:ext uri="{28A0092B-C50C-407E-A947-70E740481C1C}">
                <a14:useLocalDpi xmlns:a14="http://schemas.microsoft.com/office/drawing/2010/main"/>
              </a:ext>
            </a:extLst>
          </a:blip>
          <a:stretch>
            <a:fillRect/>
          </a:stretch>
        </p:blipFill>
        <p:spPr>
          <a:xfrm>
            <a:off x="663346" y="1336064"/>
            <a:ext cx="320400" cy="169200"/>
          </a:xfrm>
          <a:prstGeom prst="rect">
            <a:avLst/>
          </a:prstGeom>
        </p:spPr>
      </p:pic>
      <p:pic>
        <p:nvPicPr>
          <p:cNvPr id="285" name="Imagen 284">
            <a:extLst>
              <a:ext uri="{FF2B5EF4-FFF2-40B4-BE49-F238E27FC236}">
                <a16:creationId xmlns:a16="http://schemas.microsoft.com/office/drawing/2014/main" id="{8EC86361-2338-BD00-FEBF-B589F7737532}"/>
              </a:ext>
            </a:extLst>
          </p:cNvPr>
          <p:cNvPicPr>
            <a:picLocks/>
          </p:cNvPicPr>
          <p:nvPr/>
        </p:nvPicPr>
        <p:blipFill>
          <a:blip r:embed="rId10" cstate="screen">
            <a:extLst>
              <a:ext uri="{28A0092B-C50C-407E-A947-70E740481C1C}">
                <a14:useLocalDpi xmlns:a14="http://schemas.microsoft.com/office/drawing/2010/main"/>
              </a:ext>
            </a:extLst>
          </a:blip>
          <a:stretch>
            <a:fillRect/>
          </a:stretch>
        </p:blipFill>
        <p:spPr>
          <a:xfrm>
            <a:off x="663346" y="940185"/>
            <a:ext cx="323470" cy="172800"/>
          </a:xfrm>
          <a:prstGeom prst="rect">
            <a:avLst/>
          </a:prstGeom>
        </p:spPr>
      </p:pic>
      <p:pic>
        <p:nvPicPr>
          <p:cNvPr id="286" name="Imagen 285">
            <a:extLst>
              <a:ext uri="{FF2B5EF4-FFF2-40B4-BE49-F238E27FC236}">
                <a16:creationId xmlns:a16="http://schemas.microsoft.com/office/drawing/2014/main" id="{4D547876-AE01-E01F-799E-CA143C5EA958}"/>
              </a:ext>
            </a:extLst>
          </p:cNvPr>
          <p:cNvPicPr>
            <a:picLocks/>
          </p:cNvPicPr>
          <p:nvPr/>
        </p:nvPicPr>
        <p:blipFill>
          <a:blip r:embed="rId11" cstate="screen">
            <a:extLst>
              <a:ext uri="{28A0092B-C50C-407E-A947-70E740481C1C}">
                <a14:useLocalDpi xmlns:a14="http://schemas.microsoft.com/office/drawing/2010/main"/>
              </a:ext>
            </a:extLst>
          </a:blip>
          <a:stretch>
            <a:fillRect/>
          </a:stretch>
        </p:blipFill>
        <p:spPr>
          <a:xfrm>
            <a:off x="663346" y="2150187"/>
            <a:ext cx="320400" cy="169200"/>
          </a:xfrm>
          <a:prstGeom prst="rect">
            <a:avLst/>
          </a:prstGeom>
        </p:spPr>
      </p:pic>
      <p:pic>
        <p:nvPicPr>
          <p:cNvPr id="287" name="Imagen 286">
            <a:extLst>
              <a:ext uri="{FF2B5EF4-FFF2-40B4-BE49-F238E27FC236}">
                <a16:creationId xmlns:a16="http://schemas.microsoft.com/office/drawing/2014/main" id="{1FE2B920-27BC-28D7-0678-5DD14F2BDC1D}"/>
              </a:ext>
            </a:extLst>
          </p:cNvPr>
          <p:cNvPicPr>
            <a:picLocks/>
          </p:cNvPicPr>
          <p:nvPr/>
        </p:nvPicPr>
        <p:blipFill>
          <a:blip r:embed="rId12" cstate="screen">
            <a:extLst>
              <a:ext uri="{28A0092B-C50C-407E-A947-70E740481C1C}">
                <a14:useLocalDpi xmlns:a14="http://schemas.microsoft.com/office/drawing/2010/main"/>
              </a:ext>
            </a:extLst>
          </a:blip>
          <a:stretch>
            <a:fillRect/>
          </a:stretch>
        </p:blipFill>
        <p:spPr>
          <a:xfrm>
            <a:off x="663346" y="3413145"/>
            <a:ext cx="320400" cy="169200"/>
          </a:xfrm>
          <a:prstGeom prst="rect">
            <a:avLst/>
          </a:prstGeom>
        </p:spPr>
      </p:pic>
      <p:pic>
        <p:nvPicPr>
          <p:cNvPr id="289" name="Imagen 288">
            <a:extLst>
              <a:ext uri="{FF2B5EF4-FFF2-40B4-BE49-F238E27FC236}">
                <a16:creationId xmlns:a16="http://schemas.microsoft.com/office/drawing/2014/main" id="{E97377C7-C359-D2C5-9136-46ABBD1B5633}"/>
              </a:ext>
            </a:extLst>
          </p:cNvPr>
          <p:cNvPicPr>
            <a:picLocks/>
          </p:cNvPicPr>
          <p:nvPr/>
        </p:nvPicPr>
        <p:blipFill>
          <a:blip r:embed="rId13" cstate="screen">
            <a:extLst>
              <a:ext uri="{28A0092B-C50C-407E-A947-70E740481C1C}">
                <a14:useLocalDpi xmlns:a14="http://schemas.microsoft.com/office/drawing/2010/main"/>
              </a:ext>
            </a:extLst>
          </a:blip>
          <a:stretch>
            <a:fillRect/>
          </a:stretch>
        </p:blipFill>
        <p:spPr>
          <a:xfrm>
            <a:off x="663346" y="2593297"/>
            <a:ext cx="320400" cy="169200"/>
          </a:xfrm>
          <a:prstGeom prst="rect">
            <a:avLst/>
          </a:prstGeom>
        </p:spPr>
      </p:pic>
      <p:pic>
        <p:nvPicPr>
          <p:cNvPr id="290" name="Imagen 289">
            <a:extLst>
              <a:ext uri="{FF2B5EF4-FFF2-40B4-BE49-F238E27FC236}">
                <a16:creationId xmlns:a16="http://schemas.microsoft.com/office/drawing/2014/main" id="{4E2E2242-162D-2AD2-83F3-38A63EE4E12B}"/>
              </a:ext>
            </a:extLst>
          </p:cNvPr>
          <p:cNvPicPr>
            <a:picLocks/>
          </p:cNvPicPr>
          <p:nvPr/>
        </p:nvPicPr>
        <p:blipFill>
          <a:blip r:embed="rId14" cstate="screen">
            <a:extLst>
              <a:ext uri="{28A0092B-C50C-407E-A947-70E740481C1C}">
                <a14:useLocalDpi xmlns:a14="http://schemas.microsoft.com/office/drawing/2010/main"/>
              </a:ext>
            </a:extLst>
          </a:blip>
          <a:stretch>
            <a:fillRect/>
          </a:stretch>
        </p:blipFill>
        <p:spPr>
          <a:xfrm>
            <a:off x="663346" y="4691081"/>
            <a:ext cx="320400" cy="169200"/>
          </a:xfrm>
          <a:prstGeom prst="rect">
            <a:avLst/>
          </a:prstGeom>
        </p:spPr>
      </p:pic>
      <p:pic>
        <p:nvPicPr>
          <p:cNvPr id="291" name="Imagen 290">
            <a:extLst>
              <a:ext uri="{FF2B5EF4-FFF2-40B4-BE49-F238E27FC236}">
                <a16:creationId xmlns:a16="http://schemas.microsoft.com/office/drawing/2014/main" id="{E1258CAE-1061-F0C4-9FDC-0E2B4F407526}"/>
              </a:ext>
            </a:extLst>
          </p:cNvPr>
          <p:cNvPicPr>
            <a:picLocks/>
          </p:cNvPicPr>
          <p:nvPr/>
        </p:nvPicPr>
        <p:blipFill>
          <a:blip r:embed="rId15" cstate="screen">
            <a:extLst>
              <a:ext uri="{28A0092B-C50C-407E-A947-70E740481C1C}">
                <a14:useLocalDpi xmlns:a14="http://schemas.microsoft.com/office/drawing/2010/main"/>
              </a:ext>
            </a:extLst>
          </a:blip>
          <a:stretch>
            <a:fillRect/>
          </a:stretch>
        </p:blipFill>
        <p:spPr>
          <a:xfrm>
            <a:off x="652612" y="2928572"/>
            <a:ext cx="320400" cy="169200"/>
          </a:xfrm>
          <a:prstGeom prst="rect">
            <a:avLst/>
          </a:prstGeom>
        </p:spPr>
      </p:pic>
      <p:pic>
        <p:nvPicPr>
          <p:cNvPr id="292" name="Imagen 291">
            <a:extLst>
              <a:ext uri="{FF2B5EF4-FFF2-40B4-BE49-F238E27FC236}">
                <a16:creationId xmlns:a16="http://schemas.microsoft.com/office/drawing/2014/main" id="{FC1A9B88-CDCD-FCA0-9C8A-DCEC1F99C919}"/>
              </a:ext>
            </a:extLst>
          </p:cNvPr>
          <p:cNvPicPr>
            <a:picLocks/>
          </p:cNvPicPr>
          <p:nvPr/>
        </p:nvPicPr>
        <p:blipFill>
          <a:blip r:embed="rId16" cstate="screen">
            <a:extLst>
              <a:ext uri="{28A0092B-C50C-407E-A947-70E740481C1C}">
                <a14:useLocalDpi xmlns:a14="http://schemas.microsoft.com/office/drawing/2010/main"/>
              </a:ext>
            </a:extLst>
          </a:blip>
          <a:stretch>
            <a:fillRect/>
          </a:stretch>
        </p:blipFill>
        <p:spPr>
          <a:xfrm>
            <a:off x="663346" y="5085339"/>
            <a:ext cx="320400" cy="169200"/>
          </a:xfrm>
          <a:prstGeom prst="rect">
            <a:avLst/>
          </a:prstGeom>
        </p:spPr>
      </p:pic>
      <p:pic>
        <p:nvPicPr>
          <p:cNvPr id="293" name="Imagen 292">
            <a:extLst>
              <a:ext uri="{FF2B5EF4-FFF2-40B4-BE49-F238E27FC236}">
                <a16:creationId xmlns:a16="http://schemas.microsoft.com/office/drawing/2014/main" id="{C5D44ED4-6A3A-3926-8F8E-4B36C99523BD}"/>
              </a:ext>
            </a:extLst>
          </p:cNvPr>
          <p:cNvPicPr>
            <a:picLocks/>
          </p:cNvPicPr>
          <p:nvPr/>
        </p:nvPicPr>
        <p:blipFill>
          <a:blip r:embed="rId17" cstate="screen">
            <a:extLst>
              <a:ext uri="{28A0092B-C50C-407E-A947-70E740481C1C}">
                <a14:useLocalDpi xmlns:a14="http://schemas.microsoft.com/office/drawing/2010/main"/>
              </a:ext>
            </a:extLst>
          </a:blip>
          <a:stretch>
            <a:fillRect/>
          </a:stretch>
        </p:blipFill>
        <p:spPr>
          <a:xfrm>
            <a:off x="663346" y="5507726"/>
            <a:ext cx="320400" cy="169200"/>
          </a:xfrm>
          <a:prstGeom prst="rect">
            <a:avLst/>
          </a:prstGeom>
        </p:spPr>
      </p:pic>
      <p:pic>
        <p:nvPicPr>
          <p:cNvPr id="295" name="Imagen 294">
            <a:extLst>
              <a:ext uri="{FF2B5EF4-FFF2-40B4-BE49-F238E27FC236}">
                <a16:creationId xmlns:a16="http://schemas.microsoft.com/office/drawing/2014/main" id="{58D208C6-8C10-6033-D1F7-25EB9A73E0D9}"/>
              </a:ext>
            </a:extLst>
          </p:cNvPr>
          <p:cNvPicPr>
            <a:picLocks noChangeAspect="1"/>
          </p:cNvPicPr>
          <p:nvPr/>
        </p:nvPicPr>
        <p:blipFill>
          <a:blip r:embed="rId18"/>
          <a:stretch>
            <a:fillRect/>
          </a:stretch>
        </p:blipFill>
        <p:spPr>
          <a:xfrm>
            <a:off x="9213211" y="1687572"/>
            <a:ext cx="261210" cy="172800"/>
          </a:xfrm>
          <a:prstGeom prst="rect">
            <a:avLst/>
          </a:prstGeom>
        </p:spPr>
      </p:pic>
      <p:pic>
        <p:nvPicPr>
          <p:cNvPr id="296" name="Imagen 295">
            <a:extLst>
              <a:ext uri="{FF2B5EF4-FFF2-40B4-BE49-F238E27FC236}">
                <a16:creationId xmlns:a16="http://schemas.microsoft.com/office/drawing/2014/main" id="{1A5781D7-1989-2A40-7FFC-BA276724C8FF}"/>
              </a:ext>
            </a:extLst>
          </p:cNvPr>
          <p:cNvPicPr>
            <a:picLocks noChangeAspect="1"/>
          </p:cNvPicPr>
          <p:nvPr/>
        </p:nvPicPr>
        <p:blipFill>
          <a:blip r:embed="rId19"/>
          <a:stretch>
            <a:fillRect/>
          </a:stretch>
        </p:blipFill>
        <p:spPr>
          <a:xfrm>
            <a:off x="9201768" y="2568631"/>
            <a:ext cx="284096" cy="172800"/>
          </a:xfrm>
          <a:prstGeom prst="rect">
            <a:avLst/>
          </a:prstGeom>
        </p:spPr>
      </p:pic>
      <p:pic>
        <p:nvPicPr>
          <p:cNvPr id="297" name="Imagen 296">
            <a:extLst>
              <a:ext uri="{FF2B5EF4-FFF2-40B4-BE49-F238E27FC236}">
                <a16:creationId xmlns:a16="http://schemas.microsoft.com/office/drawing/2014/main" id="{97F44CA3-7889-1F36-A542-9F9C4ECEB125}"/>
              </a:ext>
            </a:extLst>
          </p:cNvPr>
          <p:cNvPicPr>
            <a:picLocks/>
          </p:cNvPicPr>
          <p:nvPr/>
        </p:nvPicPr>
        <p:blipFill>
          <a:blip r:embed="rId20"/>
          <a:stretch>
            <a:fillRect/>
          </a:stretch>
        </p:blipFill>
        <p:spPr>
          <a:xfrm>
            <a:off x="663346" y="5949832"/>
            <a:ext cx="320400" cy="169200"/>
          </a:xfrm>
          <a:prstGeom prst="rect">
            <a:avLst/>
          </a:prstGeom>
        </p:spPr>
      </p:pic>
      <p:pic>
        <p:nvPicPr>
          <p:cNvPr id="298" name="Imagen 297">
            <a:extLst>
              <a:ext uri="{FF2B5EF4-FFF2-40B4-BE49-F238E27FC236}">
                <a16:creationId xmlns:a16="http://schemas.microsoft.com/office/drawing/2014/main" id="{A7D09DA1-63D3-4712-B569-47053DFC68F3}"/>
              </a:ext>
            </a:extLst>
          </p:cNvPr>
          <p:cNvPicPr>
            <a:picLocks noChangeAspect="1"/>
          </p:cNvPicPr>
          <p:nvPr/>
        </p:nvPicPr>
        <p:blipFill>
          <a:blip r:embed="rId21"/>
          <a:stretch>
            <a:fillRect/>
          </a:stretch>
        </p:blipFill>
        <p:spPr>
          <a:xfrm>
            <a:off x="9213211" y="895047"/>
            <a:ext cx="261210" cy="172800"/>
          </a:xfrm>
          <a:prstGeom prst="rect">
            <a:avLst/>
          </a:prstGeom>
        </p:spPr>
      </p:pic>
      <p:pic>
        <p:nvPicPr>
          <p:cNvPr id="299" name="Imagen 298">
            <a:extLst>
              <a:ext uri="{FF2B5EF4-FFF2-40B4-BE49-F238E27FC236}">
                <a16:creationId xmlns:a16="http://schemas.microsoft.com/office/drawing/2014/main" id="{89A253A0-C97D-1592-EF21-651F8F9EFEC1}"/>
              </a:ext>
            </a:extLst>
          </p:cNvPr>
          <p:cNvPicPr>
            <a:picLocks noChangeAspect="1"/>
          </p:cNvPicPr>
          <p:nvPr/>
        </p:nvPicPr>
        <p:blipFill>
          <a:blip r:embed="rId22"/>
          <a:stretch>
            <a:fillRect/>
          </a:stretch>
        </p:blipFill>
        <p:spPr>
          <a:xfrm>
            <a:off x="9213211" y="2992804"/>
            <a:ext cx="261210" cy="172800"/>
          </a:xfrm>
          <a:prstGeom prst="rect">
            <a:avLst/>
          </a:prstGeom>
        </p:spPr>
      </p:pic>
      <p:pic>
        <p:nvPicPr>
          <p:cNvPr id="300" name="Imagen 299">
            <a:extLst>
              <a:ext uri="{FF2B5EF4-FFF2-40B4-BE49-F238E27FC236}">
                <a16:creationId xmlns:a16="http://schemas.microsoft.com/office/drawing/2014/main" id="{E12E9AAE-F480-5808-F2D6-9E4611E161D6}"/>
              </a:ext>
            </a:extLst>
          </p:cNvPr>
          <p:cNvPicPr>
            <a:picLocks noChangeAspect="1"/>
          </p:cNvPicPr>
          <p:nvPr/>
        </p:nvPicPr>
        <p:blipFill>
          <a:blip r:embed="rId23"/>
          <a:stretch>
            <a:fillRect/>
          </a:stretch>
        </p:blipFill>
        <p:spPr>
          <a:xfrm>
            <a:off x="9257416" y="3842976"/>
            <a:ext cx="172800" cy="172800"/>
          </a:xfrm>
          <a:prstGeom prst="rect">
            <a:avLst/>
          </a:prstGeom>
        </p:spPr>
      </p:pic>
      <p:sp>
        <p:nvSpPr>
          <p:cNvPr id="301" name="Elipse 300">
            <a:extLst>
              <a:ext uri="{FF2B5EF4-FFF2-40B4-BE49-F238E27FC236}">
                <a16:creationId xmlns:a16="http://schemas.microsoft.com/office/drawing/2014/main" id="{772034CB-C643-C6DF-7EA4-888666A120C8}"/>
              </a:ext>
            </a:extLst>
          </p:cNvPr>
          <p:cNvSpPr/>
          <p:nvPr/>
        </p:nvSpPr>
        <p:spPr>
          <a:xfrm>
            <a:off x="1231402" y="932700"/>
            <a:ext cx="164592" cy="164592"/>
          </a:xfrm>
          <a:prstGeom prst="ellipse">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05" name="Elipse 304">
            <a:extLst>
              <a:ext uri="{FF2B5EF4-FFF2-40B4-BE49-F238E27FC236}">
                <a16:creationId xmlns:a16="http://schemas.microsoft.com/office/drawing/2014/main" id="{9CF54322-48D8-78B0-7D6F-4B100B28CE18}"/>
              </a:ext>
            </a:extLst>
          </p:cNvPr>
          <p:cNvSpPr/>
          <p:nvPr/>
        </p:nvSpPr>
        <p:spPr>
          <a:xfrm>
            <a:off x="1231402" y="1345199"/>
            <a:ext cx="164592" cy="164592"/>
          </a:xfrm>
          <a:prstGeom prst="ellipse">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06" name="Elipse 305">
            <a:extLst>
              <a:ext uri="{FF2B5EF4-FFF2-40B4-BE49-F238E27FC236}">
                <a16:creationId xmlns:a16="http://schemas.microsoft.com/office/drawing/2014/main" id="{115D454A-4060-670A-6F93-3C42DAD762D2}"/>
              </a:ext>
            </a:extLst>
          </p:cNvPr>
          <p:cNvSpPr/>
          <p:nvPr/>
        </p:nvSpPr>
        <p:spPr>
          <a:xfrm>
            <a:off x="1231402" y="1774918"/>
            <a:ext cx="164592" cy="164592"/>
          </a:xfrm>
          <a:prstGeom prst="ellipse">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07" name="Elipse 306">
            <a:extLst>
              <a:ext uri="{FF2B5EF4-FFF2-40B4-BE49-F238E27FC236}">
                <a16:creationId xmlns:a16="http://schemas.microsoft.com/office/drawing/2014/main" id="{8AD62F90-B59F-C1D0-C446-747997BF87C7}"/>
              </a:ext>
            </a:extLst>
          </p:cNvPr>
          <p:cNvSpPr/>
          <p:nvPr/>
        </p:nvSpPr>
        <p:spPr>
          <a:xfrm>
            <a:off x="1231402" y="3417753"/>
            <a:ext cx="164592" cy="164592"/>
          </a:xfrm>
          <a:prstGeom prst="ellipse">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08" name="Elipse 307">
            <a:extLst>
              <a:ext uri="{FF2B5EF4-FFF2-40B4-BE49-F238E27FC236}">
                <a16:creationId xmlns:a16="http://schemas.microsoft.com/office/drawing/2014/main" id="{D6BD9626-A7D2-3966-8FB2-A9F0D2653620}"/>
              </a:ext>
            </a:extLst>
          </p:cNvPr>
          <p:cNvSpPr/>
          <p:nvPr/>
        </p:nvSpPr>
        <p:spPr>
          <a:xfrm>
            <a:off x="1231402" y="3004297"/>
            <a:ext cx="164592" cy="164592"/>
          </a:xfrm>
          <a:prstGeom prst="ellipse">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09" name="Elipse 308">
            <a:extLst>
              <a:ext uri="{FF2B5EF4-FFF2-40B4-BE49-F238E27FC236}">
                <a16:creationId xmlns:a16="http://schemas.microsoft.com/office/drawing/2014/main" id="{52B06F85-C653-9F02-8301-6D850B2AA771}"/>
              </a:ext>
            </a:extLst>
          </p:cNvPr>
          <p:cNvSpPr/>
          <p:nvPr/>
        </p:nvSpPr>
        <p:spPr>
          <a:xfrm>
            <a:off x="1231402" y="3831652"/>
            <a:ext cx="164592" cy="164592"/>
          </a:xfrm>
          <a:prstGeom prst="ellipse">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10" name="Elipse 309">
            <a:extLst>
              <a:ext uri="{FF2B5EF4-FFF2-40B4-BE49-F238E27FC236}">
                <a16:creationId xmlns:a16="http://schemas.microsoft.com/office/drawing/2014/main" id="{39B9C564-D444-715F-C11C-D1CC56A59F9F}"/>
              </a:ext>
            </a:extLst>
          </p:cNvPr>
          <p:cNvSpPr/>
          <p:nvPr/>
        </p:nvSpPr>
        <p:spPr>
          <a:xfrm>
            <a:off x="1231402" y="2147524"/>
            <a:ext cx="164592" cy="164592"/>
          </a:xfrm>
          <a:prstGeom prst="ellipse">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11" name="Elipse 310">
            <a:extLst>
              <a:ext uri="{FF2B5EF4-FFF2-40B4-BE49-F238E27FC236}">
                <a16:creationId xmlns:a16="http://schemas.microsoft.com/office/drawing/2014/main" id="{7CF3469D-B710-5CFB-BF37-0D035021746A}"/>
              </a:ext>
            </a:extLst>
          </p:cNvPr>
          <p:cNvSpPr/>
          <p:nvPr/>
        </p:nvSpPr>
        <p:spPr>
          <a:xfrm>
            <a:off x="1231402" y="2582421"/>
            <a:ext cx="164592" cy="164592"/>
          </a:xfrm>
          <a:prstGeom prst="ellipse">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12" name="Elipse 311">
            <a:extLst>
              <a:ext uri="{FF2B5EF4-FFF2-40B4-BE49-F238E27FC236}">
                <a16:creationId xmlns:a16="http://schemas.microsoft.com/office/drawing/2014/main" id="{75039ED9-1D0A-DCA7-B012-153E7C8D7230}"/>
              </a:ext>
            </a:extLst>
          </p:cNvPr>
          <p:cNvSpPr/>
          <p:nvPr/>
        </p:nvSpPr>
        <p:spPr>
          <a:xfrm>
            <a:off x="1231402" y="4699534"/>
            <a:ext cx="164592" cy="164592"/>
          </a:xfrm>
          <a:prstGeom prst="ellipse">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18" name="Elipse 317">
            <a:extLst>
              <a:ext uri="{FF2B5EF4-FFF2-40B4-BE49-F238E27FC236}">
                <a16:creationId xmlns:a16="http://schemas.microsoft.com/office/drawing/2014/main" id="{5A95B99C-A575-2AB1-01D8-0344A16FB99B}"/>
              </a:ext>
            </a:extLst>
          </p:cNvPr>
          <p:cNvSpPr/>
          <p:nvPr/>
        </p:nvSpPr>
        <p:spPr>
          <a:xfrm>
            <a:off x="9761428" y="1345199"/>
            <a:ext cx="164592" cy="164592"/>
          </a:xfrm>
          <a:prstGeom prst="ellipse">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20" name="Triángulo 319">
            <a:extLst>
              <a:ext uri="{FF2B5EF4-FFF2-40B4-BE49-F238E27FC236}">
                <a16:creationId xmlns:a16="http://schemas.microsoft.com/office/drawing/2014/main" id="{F789BABC-FEB9-D47D-40E1-8A2B6689A7EC}"/>
              </a:ext>
            </a:extLst>
          </p:cNvPr>
          <p:cNvSpPr/>
          <p:nvPr/>
        </p:nvSpPr>
        <p:spPr>
          <a:xfrm>
            <a:off x="9758868" y="1760851"/>
            <a:ext cx="169713" cy="146304"/>
          </a:xfrm>
          <a:prstGeom prst="triangle">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22" name="Triángulo 321">
            <a:extLst>
              <a:ext uri="{FF2B5EF4-FFF2-40B4-BE49-F238E27FC236}">
                <a16:creationId xmlns:a16="http://schemas.microsoft.com/office/drawing/2014/main" id="{1E49B0D4-B768-EDDB-D172-FBFF38FF9514}"/>
              </a:ext>
            </a:extLst>
          </p:cNvPr>
          <p:cNvSpPr/>
          <p:nvPr/>
        </p:nvSpPr>
        <p:spPr>
          <a:xfrm>
            <a:off x="1228842" y="5951947"/>
            <a:ext cx="169713" cy="146304"/>
          </a:xfrm>
          <a:prstGeom prst="triangle">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 name="Imagen 1">
            <a:extLst>
              <a:ext uri="{FF2B5EF4-FFF2-40B4-BE49-F238E27FC236}">
                <a16:creationId xmlns:a16="http://schemas.microsoft.com/office/drawing/2014/main" id="{5123019C-75EF-D64C-A8A9-38FB5AA823CA}"/>
              </a:ext>
            </a:extLst>
          </p:cNvPr>
          <p:cNvPicPr>
            <a:picLocks noChangeAspect="1"/>
          </p:cNvPicPr>
          <p:nvPr/>
        </p:nvPicPr>
        <p:blipFill>
          <a:blip r:embed="rId24"/>
          <a:stretch>
            <a:fillRect/>
          </a:stretch>
        </p:blipFill>
        <p:spPr>
          <a:xfrm>
            <a:off x="9213211" y="5207390"/>
            <a:ext cx="261210" cy="172800"/>
          </a:xfrm>
          <a:prstGeom prst="rect">
            <a:avLst/>
          </a:prstGeom>
        </p:spPr>
      </p:pic>
      <p:pic>
        <p:nvPicPr>
          <p:cNvPr id="268" name="Imagen 267">
            <a:extLst>
              <a:ext uri="{FF2B5EF4-FFF2-40B4-BE49-F238E27FC236}">
                <a16:creationId xmlns:a16="http://schemas.microsoft.com/office/drawing/2014/main" id="{D5F3D6D7-8C51-6075-DCFD-43FFEFFEFC08}"/>
              </a:ext>
            </a:extLst>
          </p:cNvPr>
          <p:cNvPicPr>
            <a:picLocks noChangeAspect="1"/>
          </p:cNvPicPr>
          <p:nvPr/>
        </p:nvPicPr>
        <p:blipFill>
          <a:blip r:embed="rId25"/>
          <a:stretch>
            <a:fillRect/>
          </a:stretch>
        </p:blipFill>
        <p:spPr>
          <a:xfrm>
            <a:off x="9123581" y="6193754"/>
            <a:ext cx="440470" cy="172800"/>
          </a:xfrm>
          <a:prstGeom prst="rect">
            <a:avLst/>
          </a:prstGeom>
        </p:spPr>
      </p:pic>
      <p:pic>
        <p:nvPicPr>
          <p:cNvPr id="275" name="Imagen 274">
            <a:extLst>
              <a:ext uri="{FF2B5EF4-FFF2-40B4-BE49-F238E27FC236}">
                <a16:creationId xmlns:a16="http://schemas.microsoft.com/office/drawing/2014/main" id="{663907D9-DFF2-5F74-86AC-3B2314858237}"/>
              </a:ext>
            </a:extLst>
          </p:cNvPr>
          <p:cNvPicPr>
            <a:picLocks noChangeAspect="1"/>
          </p:cNvPicPr>
          <p:nvPr/>
        </p:nvPicPr>
        <p:blipFill>
          <a:blip r:embed="rId26"/>
          <a:stretch>
            <a:fillRect/>
          </a:stretch>
        </p:blipFill>
        <p:spPr>
          <a:xfrm>
            <a:off x="9213211" y="4788635"/>
            <a:ext cx="261210" cy="172800"/>
          </a:xfrm>
          <a:prstGeom prst="rect">
            <a:avLst/>
          </a:prstGeom>
        </p:spPr>
      </p:pic>
      <p:pic>
        <p:nvPicPr>
          <p:cNvPr id="279" name="Imagen 278">
            <a:extLst>
              <a:ext uri="{FF2B5EF4-FFF2-40B4-BE49-F238E27FC236}">
                <a16:creationId xmlns:a16="http://schemas.microsoft.com/office/drawing/2014/main" id="{EAE5023C-9926-F586-7C26-9A26BEB4CBE9}"/>
              </a:ext>
            </a:extLst>
          </p:cNvPr>
          <p:cNvPicPr>
            <a:picLocks noChangeAspect="1"/>
          </p:cNvPicPr>
          <p:nvPr/>
        </p:nvPicPr>
        <p:blipFill>
          <a:blip r:embed="rId27"/>
          <a:stretch>
            <a:fillRect/>
          </a:stretch>
        </p:blipFill>
        <p:spPr>
          <a:xfrm>
            <a:off x="9214216" y="2113247"/>
            <a:ext cx="259200" cy="172800"/>
          </a:xfrm>
          <a:prstGeom prst="rect">
            <a:avLst/>
          </a:prstGeom>
        </p:spPr>
      </p:pic>
      <p:sp>
        <p:nvSpPr>
          <p:cNvPr id="294" name="Elipse 293">
            <a:extLst>
              <a:ext uri="{FF2B5EF4-FFF2-40B4-BE49-F238E27FC236}">
                <a16:creationId xmlns:a16="http://schemas.microsoft.com/office/drawing/2014/main" id="{100553ED-ECF2-2E25-48E2-CE8C96B7A156}"/>
              </a:ext>
            </a:extLst>
          </p:cNvPr>
          <p:cNvSpPr/>
          <p:nvPr/>
        </p:nvSpPr>
        <p:spPr>
          <a:xfrm>
            <a:off x="1231402" y="5074460"/>
            <a:ext cx="164592" cy="164592"/>
          </a:xfrm>
          <a:prstGeom prst="ellipse">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314" name="Imagen 313">
            <a:extLst>
              <a:ext uri="{FF2B5EF4-FFF2-40B4-BE49-F238E27FC236}">
                <a16:creationId xmlns:a16="http://schemas.microsoft.com/office/drawing/2014/main" id="{3FBE0987-78E9-D31A-D358-1A14031A7CF5}"/>
              </a:ext>
            </a:extLst>
          </p:cNvPr>
          <p:cNvPicPr>
            <a:picLocks noChangeAspect="1"/>
          </p:cNvPicPr>
          <p:nvPr/>
        </p:nvPicPr>
        <p:blipFill>
          <a:blip r:embed="rId28"/>
          <a:stretch>
            <a:fillRect/>
          </a:stretch>
        </p:blipFill>
        <p:spPr>
          <a:xfrm>
            <a:off x="9214216" y="3405214"/>
            <a:ext cx="259200" cy="172800"/>
          </a:xfrm>
          <a:prstGeom prst="rect">
            <a:avLst/>
          </a:prstGeom>
        </p:spPr>
      </p:pic>
      <p:sp>
        <p:nvSpPr>
          <p:cNvPr id="315" name="Rectángulo 314">
            <a:extLst>
              <a:ext uri="{FF2B5EF4-FFF2-40B4-BE49-F238E27FC236}">
                <a16:creationId xmlns:a16="http://schemas.microsoft.com/office/drawing/2014/main" id="{70D1843B-07BE-B830-1893-10F07BC7E3B1}"/>
              </a:ext>
            </a:extLst>
          </p:cNvPr>
          <p:cNvSpPr/>
          <p:nvPr/>
        </p:nvSpPr>
        <p:spPr>
          <a:xfrm>
            <a:off x="9780622" y="2166718"/>
            <a:ext cx="126204" cy="126204"/>
          </a:xfrm>
          <a:prstGeom prst="rect">
            <a:avLst/>
          </a:prstGeom>
          <a:solidFill>
            <a:srgbClr val="962D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31" name="CuadroTexto 330">
            <a:extLst>
              <a:ext uri="{FF2B5EF4-FFF2-40B4-BE49-F238E27FC236}">
                <a16:creationId xmlns:a16="http://schemas.microsoft.com/office/drawing/2014/main" id="{570F1D75-8953-7538-D699-029081501CE5}"/>
              </a:ext>
            </a:extLst>
          </p:cNvPr>
          <p:cNvSpPr txBox="1"/>
          <p:nvPr/>
        </p:nvSpPr>
        <p:spPr>
          <a:xfrm>
            <a:off x="1451009" y="686654"/>
            <a:ext cx="1935253" cy="5685274"/>
          </a:xfrm>
          <a:prstGeom prst="rect">
            <a:avLst/>
          </a:prstGeom>
          <a:noFill/>
        </p:spPr>
        <p:txBody>
          <a:bodyPr wrap="square">
            <a:spAutoFit/>
          </a:bodyPr>
          <a:lstStyle/>
          <a:p>
            <a:pPr marL="315913" lvl="1" indent="-228600">
              <a:lnSpc>
                <a:spcPts val="3300"/>
              </a:lnSpc>
              <a:buFont typeface="+mj-lt"/>
              <a:buAutoNum type="arabicPeriod"/>
              <a:defRPr/>
            </a:pPr>
            <a:r>
              <a:rPr lang="en-US" sz="1050" b="1" dirty="0">
                <a:solidFill>
                  <a:srgbClr val="00509D"/>
                </a:solidFill>
                <a:latin typeface="Futura Std Condensed" panose="020B0502020204020303" pitchFamily="34" charset="0"/>
                <a:ea typeface="MS PGothic" panose="020B0600070205080204" pitchFamily="34" charset="-128"/>
              </a:rPr>
              <a:t>ESTADOS UNIDOS</a:t>
            </a:r>
          </a:p>
          <a:p>
            <a:pPr marL="315913" lvl="1" indent="-228600">
              <a:lnSpc>
                <a:spcPts val="3300"/>
              </a:lnSpc>
              <a:buFont typeface="+mj-lt"/>
              <a:buAutoNum type="arabicPeriod"/>
              <a:defRPr/>
            </a:pPr>
            <a:r>
              <a:rPr lang="en-US" sz="1050" b="1" dirty="0">
                <a:solidFill>
                  <a:srgbClr val="00509D"/>
                </a:solidFill>
                <a:latin typeface="Futura Std Condensed" panose="020B0502020204020303" pitchFamily="34" charset="0"/>
                <a:ea typeface="MS PGothic" panose="020B0600070205080204" pitchFamily="34" charset="-128"/>
              </a:rPr>
              <a:t>CHILE</a:t>
            </a:r>
          </a:p>
          <a:p>
            <a:pPr marL="315913" lvl="1" indent="-228600">
              <a:lnSpc>
                <a:spcPts val="3300"/>
              </a:lnSpc>
              <a:buFont typeface="+mj-lt"/>
              <a:buAutoNum type="arabicPeriod"/>
              <a:defRPr/>
            </a:pPr>
            <a:r>
              <a:rPr lang="en-US" sz="1050" b="1" dirty="0">
                <a:solidFill>
                  <a:srgbClr val="00509D"/>
                </a:solidFill>
                <a:latin typeface="Futura Std Condensed" panose="020B0502020204020303" pitchFamily="34" charset="0"/>
                <a:ea typeface="MS PGothic" panose="020B0600070205080204" pitchFamily="34" charset="-128"/>
              </a:rPr>
              <a:t>MÉXICO</a:t>
            </a:r>
          </a:p>
          <a:p>
            <a:pPr marL="315913" lvl="1" indent="-228600">
              <a:lnSpc>
                <a:spcPts val="3300"/>
              </a:lnSpc>
              <a:buFont typeface="+mj-lt"/>
              <a:buAutoNum type="arabicPeriod"/>
              <a:defRPr/>
            </a:pPr>
            <a:r>
              <a:rPr lang="en-US" sz="1050" b="1" dirty="0">
                <a:solidFill>
                  <a:srgbClr val="00509D"/>
                </a:solidFill>
                <a:latin typeface="Futura Std Condensed" panose="020B0502020204020303" pitchFamily="34" charset="0"/>
                <a:ea typeface="MS PGothic" panose="020B0600070205080204" pitchFamily="34" charset="-128"/>
              </a:rPr>
              <a:t>CANADÁ</a:t>
            </a:r>
          </a:p>
          <a:p>
            <a:pPr marL="315913" lvl="1" indent="-228600">
              <a:lnSpc>
                <a:spcPts val="3300"/>
              </a:lnSpc>
              <a:buFont typeface="+mj-lt"/>
              <a:buAutoNum type="arabicPeriod"/>
              <a:defRPr/>
            </a:pPr>
            <a:r>
              <a:rPr lang="en-US" sz="1050" b="1" dirty="0">
                <a:solidFill>
                  <a:srgbClr val="00509D"/>
                </a:solidFill>
                <a:latin typeface="Futura Std Condensed" panose="020B0502020204020303" pitchFamily="34" charset="0"/>
                <a:ea typeface="MS PGothic" panose="020B0600070205080204" pitchFamily="34" charset="-128"/>
              </a:rPr>
              <a:t>BRASIL</a:t>
            </a:r>
          </a:p>
          <a:p>
            <a:pPr marL="315913" lvl="1" indent="-228600">
              <a:lnSpc>
                <a:spcPts val="3300"/>
              </a:lnSpc>
              <a:buFont typeface="+mj-lt"/>
              <a:buAutoNum type="arabicPeriod"/>
              <a:defRPr/>
            </a:pPr>
            <a:r>
              <a:rPr lang="en-US" sz="1050" b="1" dirty="0">
                <a:solidFill>
                  <a:srgbClr val="00509D"/>
                </a:solidFill>
                <a:latin typeface="Futura Std Condensed" panose="020B0502020204020303" pitchFamily="34" charset="0"/>
                <a:ea typeface="MS PGothic" panose="020B0600070205080204" pitchFamily="34" charset="-128"/>
              </a:rPr>
              <a:t>ECUADOR</a:t>
            </a:r>
          </a:p>
          <a:p>
            <a:pPr marL="315913" lvl="1" indent="-228600">
              <a:lnSpc>
                <a:spcPts val="3300"/>
              </a:lnSpc>
              <a:buFont typeface="+mj-lt"/>
              <a:buAutoNum type="arabicPeriod"/>
              <a:defRPr/>
            </a:pPr>
            <a:r>
              <a:rPr lang="en-US" sz="1050" b="1" dirty="0">
                <a:solidFill>
                  <a:srgbClr val="00509D"/>
                </a:solidFill>
                <a:latin typeface="Futura Std Condensed" panose="020B0502020204020303" pitchFamily="34" charset="0"/>
                <a:ea typeface="MS PGothic" panose="020B0600070205080204" pitchFamily="34" charset="-128"/>
              </a:rPr>
              <a:t>ESPAÑA</a:t>
            </a:r>
          </a:p>
          <a:p>
            <a:pPr marL="315913" lvl="1" indent="-228600">
              <a:lnSpc>
                <a:spcPts val="3300"/>
              </a:lnSpc>
              <a:buFont typeface="+mj-lt"/>
              <a:buAutoNum type="arabicPeriod"/>
              <a:defRPr/>
            </a:pPr>
            <a:r>
              <a:rPr lang="en-US" sz="1050" b="1" dirty="0">
                <a:solidFill>
                  <a:srgbClr val="00509D"/>
                </a:solidFill>
                <a:latin typeface="Futura Std Condensed" panose="020B0502020204020303" pitchFamily="34" charset="0"/>
                <a:ea typeface="MS PGothic" panose="020B0600070205080204" pitchFamily="34" charset="-128"/>
              </a:rPr>
              <a:t>PERÚ</a:t>
            </a:r>
          </a:p>
          <a:p>
            <a:pPr marL="315913" lvl="1" indent="-228600">
              <a:lnSpc>
                <a:spcPts val="3300"/>
              </a:lnSpc>
              <a:buFont typeface="+mj-lt"/>
              <a:buAutoNum type="arabicPeriod"/>
              <a:defRPr/>
            </a:pPr>
            <a:r>
              <a:rPr lang="en-US" sz="1050" b="1" dirty="0">
                <a:solidFill>
                  <a:srgbClr val="00509D"/>
                </a:solidFill>
                <a:latin typeface="Futura Std Condensed" panose="020B0502020204020303" pitchFamily="34" charset="0"/>
                <a:ea typeface="MS PGothic" panose="020B0600070205080204" pitchFamily="34" charset="-128"/>
              </a:rPr>
              <a:t>REINO UNIDO</a:t>
            </a:r>
          </a:p>
          <a:p>
            <a:pPr marL="315913" lvl="1" indent="-228600">
              <a:lnSpc>
                <a:spcPts val="3300"/>
              </a:lnSpc>
              <a:buFont typeface="+mj-lt"/>
              <a:buAutoNum type="arabicPeriod"/>
              <a:defRPr/>
            </a:pPr>
            <a:r>
              <a:rPr lang="en-US" sz="1050" b="1" dirty="0">
                <a:solidFill>
                  <a:srgbClr val="00509D"/>
                </a:solidFill>
                <a:latin typeface="Futura Std Condensed" panose="020B0502020204020303" pitchFamily="34" charset="0"/>
                <a:ea typeface="MS PGothic" panose="020B0600070205080204" pitchFamily="34" charset="-128"/>
              </a:rPr>
              <a:t>ARGENTINA</a:t>
            </a:r>
          </a:p>
          <a:p>
            <a:pPr marL="315913" lvl="1" indent="-228600">
              <a:lnSpc>
                <a:spcPts val="3300"/>
              </a:lnSpc>
              <a:buFont typeface="+mj-lt"/>
              <a:buAutoNum type="arabicPeriod"/>
              <a:defRPr/>
            </a:pPr>
            <a:r>
              <a:rPr lang="en-US" sz="1050" b="1" dirty="0">
                <a:solidFill>
                  <a:srgbClr val="00509D"/>
                </a:solidFill>
                <a:latin typeface="Futura Std Condensed" panose="020B0502020204020303" pitchFamily="34" charset="0"/>
                <a:ea typeface="MS PGothic" panose="020B0600070205080204" pitchFamily="34" charset="-128"/>
              </a:rPr>
              <a:t>FRANCIA</a:t>
            </a:r>
          </a:p>
          <a:p>
            <a:pPr marL="315913" lvl="1" indent="-228600">
              <a:lnSpc>
                <a:spcPts val="3300"/>
              </a:lnSpc>
              <a:buFont typeface="+mj-lt"/>
              <a:buAutoNum type="arabicPeriod"/>
              <a:defRPr/>
            </a:pPr>
            <a:r>
              <a:rPr lang="en-US" sz="1050" b="1" dirty="0">
                <a:solidFill>
                  <a:srgbClr val="00509D"/>
                </a:solidFill>
                <a:latin typeface="Futura Std Condensed" panose="020B0502020204020303" pitchFamily="34" charset="0"/>
                <a:ea typeface="MS PGothic" panose="020B0600070205080204" pitchFamily="34" charset="-128"/>
              </a:rPr>
              <a:t>ALEMANIA</a:t>
            </a:r>
          </a:p>
          <a:p>
            <a:pPr marL="315913" lvl="1" indent="-228600">
              <a:lnSpc>
                <a:spcPts val="3300"/>
              </a:lnSpc>
              <a:buFont typeface="+mj-lt"/>
              <a:buAutoNum type="arabicPeriod"/>
              <a:defRPr/>
            </a:pPr>
            <a:r>
              <a:rPr lang="en-US" sz="1050" b="1" dirty="0">
                <a:solidFill>
                  <a:srgbClr val="00509D"/>
                </a:solidFill>
                <a:latin typeface="Futura Std Condensed" panose="020B0502020204020303" pitchFamily="34" charset="0"/>
                <a:ea typeface="MS PGothic" panose="020B0600070205080204" pitchFamily="34" charset="-128"/>
              </a:rPr>
              <a:t>AUSTRALIA</a:t>
            </a:r>
          </a:p>
        </p:txBody>
      </p:sp>
      <p:sp>
        <p:nvSpPr>
          <p:cNvPr id="336" name="CuadroTexto 335">
            <a:extLst>
              <a:ext uri="{FF2B5EF4-FFF2-40B4-BE49-F238E27FC236}">
                <a16:creationId xmlns:a16="http://schemas.microsoft.com/office/drawing/2014/main" id="{40C9C383-09A4-D857-7A03-BF6EBC316ABD}"/>
              </a:ext>
            </a:extLst>
          </p:cNvPr>
          <p:cNvSpPr txBox="1"/>
          <p:nvPr/>
        </p:nvSpPr>
        <p:spPr>
          <a:xfrm>
            <a:off x="10111184" y="686654"/>
            <a:ext cx="2003084" cy="5714065"/>
          </a:xfrm>
          <a:prstGeom prst="rect">
            <a:avLst/>
          </a:prstGeom>
          <a:noFill/>
        </p:spPr>
        <p:txBody>
          <a:bodyPr wrap="square">
            <a:spAutoFit/>
          </a:bodyPr>
          <a:lstStyle/>
          <a:p>
            <a:pPr marL="315913" lvl="1" indent="-228600">
              <a:lnSpc>
                <a:spcPts val="3300"/>
              </a:lnSpc>
              <a:buFont typeface="+mj-lt"/>
              <a:buAutoNum type="arabicPeriod" startAt="14"/>
              <a:defRPr/>
            </a:pPr>
            <a:r>
              <a:rPr lang="en-US" sz="1050" b="1" dirty="0">
                <a:solidFill>
                  <a:srgbClr val="00509D"/>
                </a:solidFill>
                <a:latin typeface="Futura Std Condensed" panose="020B0502020204020303" pitchFamily="34" charset="0"/>
                <a:ea typeface="MS PGothic" panose="020B0600070205080204" pitchFamily="34" charset="-128"/>
              </a:rPr>
              <a:t>CHINA</a:t>
            </a:r>
          </a:p>
          <a:p>
            <a:pPr marL="315913" lvl="1" indent="-228600">
              <a:lnSpc>
                <a:spcPts val="3300"/>
              </a:lnSpc>
              <a:buFont typeface="+mj-lt"/>
              <a:buAutoNum type="arabicPeriod" startAt="14"/>
              <a:defRPr/>
            </a:pPr>
            <a:r>
              <a:rPr lang="en-US" sz="1050" b="1" dirty="0">
                <a:solidFill>
                  <a:srgbClr val="00509D"/>
                </a:solidFill>
                <a:latin typeface="Futura Std Condensed" panose="020B0502020204020303" pitchFamily="34" charset="0"/>
                <a:ea typeface="MS PGothic" panose="020B0600070205080204" pitchFamily="34" charset="-128"/>
              </a:rPr>
              <a:t>COSTA RICA</a:t>
            </a:r>
          </a:p>
          <a:p>
            <a:pPr marL="315913" lvl="1" indent="-228600">
              <a:lnSpc>
                <a:spcPts val="3300"/>
              </a:lnSpc>
              <a:buFont typeface="+mj-lt"/>
              <a:buAutoNum type="arabicPeriod" startAt="14"/>
              <a:defRPr/>
            </a:pPr>
            <a:r>
              <a:rPr lang="en-US" sz="1050" b="1" dirty="0">
                <a:solidFill>
                  <a:srgbClr val="00509D"/>
                </a:solidFill>
                <a:latin typeface="Futura Std Condensed" panose="020B0502020204020303" pitchFamily="34" charset="0"/>
                <a:ea typeface="MS PGothic" panose="020B0600070205080204" pitchFamily="34" charset="-128"/>
              </a:rPr>
              <a:t>PAÍSES BAJOS</a:t>
            </a:r>
          </a:p>
          <a:p>
            <a:pPr marL="315913" lvl="1" indent="-228600">
              <a:lnSpc>
                <a:spcPts val="3300"/>
              </a:lnSpc>
              <a:buFont typeface="+mj-lt"/>
              <a:buAutoNum type="arabicPeriod" startAt="14"/>
              <a:defRPr/>
            </a:pPr>
            <a:r>
              <a:rPr lang="en-US" sz="1050" b="1" dirty="0">
                <a:solidFill>
                  <a:srgbClr val="00509D"/>
                </a:solidFill>
                <a:latin typeface="Futura Std Condensed" panose="020B0502020204020303" pitchFamily="34" charset="0"/>
                <a:ea typeface="MS PGothic" panose="020B0600070205080204" pitchFamily="34" charset="-128"/>
              </a:rPr>
              <a:t>REPÚBLICA DOMINICANA</a:t>
            </a:r>
          </a:p>
          <a:p>
            <a:pPr marL="315913" lvl="1" indent="-228600">
              <a:lnSpc>
                <a:spcPts val="3300"/>
              </a:lnSpc>
              <a:buFont typeface="+mj-lt"/>
              <a:buAutoNum type="arabicPeriod" startAt="14"/>
              <a:defRPr/>
            </a:pPr>
            <a:r>
              <a:rPr lang="en-US" sz="1050" b="1" dirty="0">
                <a:solidFill>
                  <a:srgbClr val="00509D"/>
                </a:solidFill>
                <a:latin typeface="Futura Std Condensed" panose="020B0502020204020303" pitchFamily="34" charset="0"/>
                <a:ea typeface="MS PGothic" panose="020B0600070205080204" pitchFamily="34" charset="-128"/>
              </a:rPr>
              <a:t>ITALIA</a:t>
            </a:r>
          </a:p>
          <a:p>
            <a:pPr marL="315913" lvl="1" indent="-228600">
              <a:lnSpc>
                <a:spcPts val="3300"/>
              </a:lnSpc>
              <a:buFont typeface="+mj-lt"/>
              <a:buAutoNum type="arabicPeriod" startAt="14"/>
              <a:defRPr/>
            </a:pPr>
            <a:r>
              <a:rPr lang="en-US" sz="1050" b="1" dirty="0">
                <a:solidFill>
                  <a:srgbClr val="00509D"/>
                </a:solidFill>
                <a:latin typeface="Futura Std Condensed" panose="020B0502020204020303" pitchFamily="34" charset="0"/>
                <a:ea typeface="MS PGothic" panose="020B0600070205080204" pitchFamily="34" charset="-128"/>
              </a:rPr>
              <a:t>URUGUAY</a:t>
            </a:r>
          </a:p>
          <a:p>
            <a:pPr marL="315913" lvl="1" indent="-228600">
              <a:lnSpc>
                <a:spcPts val="3300"/>
              </a:lnSpc>
              <a:buFont typeface="+mj-lt"/>
              <a:buAutoNum type="arabicPeriod" startAt="14"/>
              <a:defRPr/>
            </a:pPr>
            <a:r>
              <a:rPr lang="en-US" sz="1050" b="1" dirty="0">
                <a:solidFill>
                  <a:srgbClr val="00509D"/>
                </a:solidFill>
                <a:latin typeface="Futura Std Condensed" panose="020B0502020204020303" pitchFamily="34" charset="0"/>
                <a:ea typeface="MS PGothic" panose="020B0600070205080204" pitchFamily="34" charset="-128"/>
              </a:rPr>
              <a:t>PUERTO RICO</a:t>
            </a:r>
          </a:p>
          <a:p>
            <a:pPr marL="315913" lvl="1" indent="-228600">
              <a:lnSpc>
                <a:spcPts val="3300"/>
              </a:lnSpc>
              <a:buFont typeface="+mj-lt"/>
              <a:buAutoNum type="arabicPeriod" startAt="14"/>
              <a:defRPr/>
            </a:pPr>
            <a:r>
              <a:rPr lang="en-US" sz="1050" b="1" dirty="0">
                <a:solidFill>
                  <a:srgbClr val="00509D"/>
                </a:solidFill>
                <a:latin typeface="Futura Std Condensed" panose="020B0502020204020303" pitchFamily="34" charset="0"/>
                <a:ea typeface="MS PGothic" panose="020B0600070205080204" pitchFamily="34" charset="-128"/>
              </a:rPr>
              <a:t>SUIZA</a:t>
            </a:r>
          </a:p>
          <a:p>
            <a:pPr marL="315913" lvl="1" indent="-228600">
              <a:lnSpc>
                <a:spcPts val="3300"/>
              </a:lnSpc>
              <a:buFont typeface="+mj-lt"/>
              <a:buAutoNum type="arabicPeriod" startAt="14"/>
              <a:defRPr/>
            </a:pPr>
            <a:r>
              <a:rPr lang="en-US" sz="1050" b="1" dirty="0">
                <a:solidFill>
                  <a:srgbClr val="00509D"/>
                </a:solidFill>
                <a:latin typeface="Futura Std Condensed" panose="020B0502020204020303" pitchFamily="34" charset="0"/>
                <a:ea typeface="MS PGothic" panose="020B0600070205080204" pitchFamily="34" charset="-128"/>
              </a:rPr>
              <a:t>JAPÓN</a:t>
            </a:r>
          </a:p>
          <a:p>
            <a:pPr marL="315913" lvl="1" indent="-228600">
              <a:lnSpc>
                <a:spcPts val="4200"/>
              </a:lnSpc>
              <a:buFont typeface="+mj-lt"/>
              <a:buAutoNum type="arabicPeriod" startAt="14"/>
              <a:defRPr/>
            </a:pPr>
            <a:r>
              <a:rPr lang="en-US" sz="1050" b="1" dirty="0">
                <a:solidFill>
                  <a:srgbClr val="00509D"/>
                </a:solidFill>
                <a:latin typeface="Futura Std Condensed" panose="020B0502020204020303" pitchFamily="34" charset="0"/>
                <a:ea typeface="MS PGothic" panose="020B0600070205080204" pitchFamily="34" charset="-128"/>
              </a:rPr>
              <a:t>COREA DEL SUR</a:t>
            </a:r>
          </a:p>
          <a:p>
            <a:pPr marL="315913" lvl="1" indent="-228600">
              <a:lnSpc>
                <a:spcPts val="3300"/>
              </a:lnSpc>
              <a:buFont typeface="+mj-lt"/>
              <a:buAutoNum type="arabicPeriod" startAt="14"/>
              <a:defRPr/>
            </a:pPr>
            <a:r>
              <a:rPr lang="en-US" sz="1050" b="1" dirty="0">
                <a:solidFill>
                  <a:srgbClr val="00509D"/>
                </a:solidFill>
                <a:latin typeface="Futura Std Condensed" panose="020B0502020204020303" pitchFamily="34" charset="0"/>
                <a:ea typeface="MS PGothic" panose="020B0600070205080204" pitchFamily="34" charset="-128"/>
              </a:rPr>
              <a:t>TURQUÍA</a:t>
            </a:r>
          </a:p>
          <a:p>
            <a:pPr marL="315913" lvl="1" indent="-228600">
              <a:lnSpc>
                <a:spcPts val="3300"/>
              </a:lnSpc>
              <a:buFont typeface="+mj-lt"/>
              <a:buAutoNum type="arabicPeriod" startAt="14"/>
              <a:defRPr/>
            </a:pPr>
            <a:r>
              <a:rPr lang="en-US" sz="1050" b="1" dirty="0">
                <a:solidFill>
                  <a:srgbClr val="00509D"/>
                </a:solidFill>
                <a:latin typeface="Futura Std Condensed" panose="020B0502020204020303" pitchFamily="34" charset="0"/>
                <a:ea typeface="MS PGothic" panose="020B0600070205080204" pitchFamily="34" charset="-128"/>
              </a:rPr>
              <a:t>EMIRATOS ÁRABES UNIDOS</a:t>
            </a:r>
          </a:p>
          <a:p>
            <a:pPr marL="315913" lvl="1" indent="-228600">
              <a:lnSpc>
                <a:spcPts val="4200"/>
              </a:lnSpc>
              <a:buFont typeface="+mj-lt"/>
              <a:buAutoNum type="arabicPeriod" startAt="14"/>
              <a:defRPr/>
            </a:pPr>
            <a:r>
              <a:rPr lang="en-US" sz="1050" b="1" dirty="0">
                <a:solidFill>
                  <a:srgbClr val="00509D"/>
                </a:solidFill>
                <a:latin typeface="Futura Std Condensed" panose="020B0502020204020303" pitchFamily="34" charset="0"/>
                <a:ea typeface="MS PGothic" panose="020B0600070205080204" pitchFamily="34" charset="-128"/>
              </a:rPr>
              <a:t>QATAR</a:t>
            </a:r>
          </a:p>
        </p:txBody>
      </p:sp>
      <p:grpSp>
        <p:nvGrpSpPr>
          <p:cNvPr id="337" name="Google Shape;2773;p58">
            <a:extLst>
              <a:ext uri="{FF2B5EF4-FFF2-40B4-BE49-F238E27FC236}">
                <a16:creationId xmlns:a16="http://schemas.microsoft.com/office/drawing/2014/main" id="{9872A453-0C1E-D51B-EFA6-43CCA3FB1866}"/>
              </a:ext>
            </a:extLst>
          </p:cNvPr>
          <p:cNvGrpSpPr/>
          <p:nvPr/>
        </p:nvGrpSpPr>
        <p:grpSpPr>
          <a:xfrm>
            <a:off x="2905141" y="1661790"/>
            <a:ext cx="5903516" cy="3422122"/>
            <a:chOff x="1397225" y="1410350"/>
            <a:chExt cx="4786300" cy="2774500"/>
          </a:xfrm>
          <a:solidFill>
            <a:schemeClr val="bg1"/>
          </a:solidFill>
        </p:grpSpPr>
        <p:grpSp>
          <p:nvGrpSpPr>
            <p:cNvPr id="338" name="Google Shape;2774;p58">
              <a:extLst>
                <a:ext uri="{FF2B5EF4-FFF2-40B4-BE49-F238E27FC236}">
                  <a16:creationId xmlns:a16="http://schemas.microsoft.com/office/drawing/2014/main" id="{FA61AD64-9C67-8286-6B7F-5DCD9DD1758D}"/>
                </a:ext>
              </a:extLst>
            </p:cNvPr>
            <p:cNvGrpSpPr/>
            <p:nvPr/>
          </p:nvGrpSpPr>
          <p:grpSpPr>
            <a:xfrm>
              <a:off x="4293400" y="2574725"/>
              <a:ext cx="84425" cy="80100"/>
              <a:chOff x="4293400" y="2574725"/>
              <a:chExt cx="84425" cy="80100"/>
            </a:xfrm>
            <a:grpFill/>
          </p:grpSpPr>
          <p:sp>
            <p:nvSpPr>
              <p:cNvPr id="615" name="Google Shape;2775;p58">
                <a:extLst>
                  <a:ext uri="{FF2B5EF4-FFF2-40B4-BE49-F238E27FC236}">
                    <a16:creationId xmlns:a16="http://schemas.microsoft.com/office/drawing/2014/main" id="{870D883A-B53F-7497-6CCA-C2DB460DA2E7}"/>
                  </a:ext>
                </a:extLst>
              </p:cNvPr>
              <p:cNvSpPr/>
              <p:nvPr/>
            </p:nvSpPr>
            <p:spPr>
              <a:xfrm>
                <a:off x="4293400" y="2574725"/>
                <a:ext cx="57150" cy="45250"/>
              </a:xfrm>
              <a:custGeom>
                <a:avLst/>
                <a:gdLst/>
                <a:ahLst/>
                <a:cxnLst/>
                <a:rect l="l" t="t" r="r" b="b"/>
                <a:pathLst>
                  <a:path w="2286" h="1810" extrusionOk="0">
                    <a:moveTo>
                      <a:pt x="2286" y="905"/>
                    </a:moveTo>
                    <a:lnTo>
                      <a:pt x="1857" y="476"/>
                    </a:lnTo>
                    <a:lnTo>
                      <a:pt x="0" y="0"/>
                    </a:lnTo>
                    <a:lnTo>
                      <a:pt x="95" y="834"/>
                    </a:lnTo>
                    <a:lnTo>
                      <a:pt x="952" y="1476"/>
                    </a:lnTo>
                    <a:lnTo>
                      <a:pt x="1952" y="1810"/>
                    </a:lnTo>
                    <a:close/>
                  </a:path>
                </a:pathLst>
              </a:custGeom>
              <a:grpFill/>
              <a:ln w="3175">
                <a:solidFill>
                  <a:schemeClr val="bg2">
                    <a:lumMod val="65000"/>
                  </a:schemeClr>
                </a:solidFill>
              </a:ln>
            </p:spPr>
            <p:txBody>
              <a:bodyPr/>
              <a:lstStyle/>
              <a:p>
                <a:endParaRPr lang="es-CO"/>
              </a:p>
            </p:txBody>
          </p:sp>
          <p:sp>
            <p:nvSpPr>
              <p:cNvPr id="616" name="Google Shape;2776;p58">
                <a:extLst>
                  <a:ext uri="{FF2B5EF4-FFF2-40B4-BE49-F238E27FC236}">
                    <a16:creationId xmlns:a16="http://schemas.microsoft.com/office/drawing/2014/main" id="{C17A1F7D-AD00-4A00-73E3-27FFE526B51D}"/>
                  </a:ext>
                </a:extLst>
              </p:cNvPr>
              <p:cNvSpPr/>
              <p:nvPr/>
            </p:nvSpPr>
            <p:spPr>
              <a:xfrm>
                <a:off x="4299350" y="2589925"/>
                <a:ext cx="78475" cy="64900"/>
              </a:xfrm>
              <a:custGeom>
                <a:avLst/>
                <a:gdLst/>
                <a:ahLst/>
                <a:cxnLst/>
                <a:rect l="l" t="t" r="r" b="b"/>
                <a:pathLst>
                  <a:path w="3139" h="2596" extrusionOk="0">
                    <a:moveTo>
                      <a:pt x="2009" y="1"/>
                    </a:moveTo>
                    <a:lnTo>
                      <a:pt x="1820" y="252"/>
                    </a:lnTo>
                    <a:lnTo>
                      <a:pt x="1632" y="314"/>
                    </a:lnTo>
                    <a:lnTo>
                      <a:pt x="1590" y="419"/>
                    </a:lnTo>
                    <a:lnTo>
                      <a:pt x="1318" y="398"/>
                    </a:lnTo>
                    <a:lnTo>
                      <a:pt x="1255" y="273"/>
                    </a:lnTo>
                    <a:lnTo>
                      <a:pt x="983" y="63"/>
                    </a:lnTo>
                    <a:lnTo>
                      <a:pt x="837" y="42"/>
                    </a:lnTo>
                    <a:lnTo>
                      <a:pt x="795" y="63"/>
                    </a:lnTo>
                    <a:lnTo>
                      <a:pt x="753" y="252"/>
                    </a:lnTo>
                    <a:lnTo>
                      <a:pt x="900" y="314"/>
                    </a:lnTo>
                    <a:lnTo>
                      <a:pt x="983" y="461"/>
                    </a:lnTo>
                    <a:lnTo>
                      <a:pt x="963" y="670"/>
                    </a:lnTo>
                    <a:lnTo>
                      <a:pt x="753" y="566"/>
                    </a:lnTo>
                    <a:lnTo>
                      <a:pt x="544" y="524"/>
                    </a:lnTo>
                    <a:lnTo>
                      <a:pt x="209" y="356"/>
                    </a:lnTo>
                    <a:lnTo>
                      <a:pt x="0" y="419"/>
                    </a:lnTo>
                    <a:lnTo>
                      <a:pt x="0" y="524"/>
                    </a:lnTo>
                    <a:lnTo>
                      <a:pt x="105" y="628"/>
                    </a:lnTo>
                    <a:lnTo>
                      <a:pt x="314" y="670"/>
                    </a:lnTo>
                    <a:lnTo>
                      <a:pt x="419" y="796"/>
                    </a:lnTo>
                    <a:lnTo>
                      <a:pt x="377" y="921"/>
                    </a:lnTo>
                    <a:lnTo>
                      <a:pt x="377" y="1026"/>
                    </a:lnTo>
                    <a:lnTo>
                      <a:pt x="628" y="1214"/>
                    </a:lnTo>
                    <a:lnTo>
                      <a:pt x="628" y="1340"/>
                    </a:lnTo>
                    <a:lnTo>
                      <a:pt x="544" y="1423"/>
                    </a:lnTo>
                    <a:lnTo>
                      <a:pt x="628" y="1612"/>
                    </a:lnTo>
                    <a:lnTo>
                      <a:pt x="879" y="1737"/>
                    </a:lnTo>
                    <a:lnTo>
                      <a:pt x="1067" y="1737"/>
                    </a:lnTo>
                    <a:lnTo>
                      <a:pt x="1193" y="1863"/>
                    </a:lnTo>
                    <a:lnTo>
                      <a:pt x="1046" y="1884"/>
                    </a:lnTo>
                    <a:lnTo>
                      <a:pt x="1109" y="2051"/>
                    </a:lnTo>
                    <a:lnTo>
                      <a:pt x="1088" y="2093"/>
                    </a:lnTo>
                    <a:lnTo>
                      <a:pt x="1088" y="2239"/>
                    </a:lnTo>
                    <a:lnTo>
                      <a:pt x="1172" y="2260"/>
                    </a:lnTo>
                    <a:lnTo>
                      <a:pt x="1276" y="2198"/>
                    </a:lnTo>
                    <a:lnTo>
                      <a:pt x="1276" y="2156"/>
                    </a:lnTo>
                    <a:lnTo>
                      <a:pt x="1318" y="2093"/>
                    </a:lnTo>
                    <a:lnTo>
                      <a:pt x="1381" y="2072"/>
                    </a:lnTo>
                    <a:lnTo>
                      <a:pt x="1486" y="1946"/>
                    </a:lnTo>
                    <a:lnTo>
                      <a:pt x="1569" y="1926"/>
                    </a:lnTo>
                    <a:lnTo>
                      <a:pt x="1611" y="1821"/>
                    </a:lnTo>
                    <a:lnTo>
                      <a:pt x="1695" y="1821"/>
                    </a:lnTo>
                    <a:lnTo>
                      <a:pt x="1820" y="1737"/>
                    </a:lnTo>
                    <a:lnTo>
                      <a:pt x="1883" y="1737"/>
                    </a:lnTo>
                    <a:lnTo>
                      <a:pt x="1883" y="1758"/>
                    </a:lnTo>
                    <a:lnTo>
                      <a:pt x="1925" y="1758"/>
                    </a:lnTo>
                    <a:lnTo>
                      <a:pt x="1988" y="1863"/>
                    </a:lnTo>
                    <a:lnTo>
                      <a:pt x="2051" y="1946"/>
                    </a:lnTo>
                    <a:lnTo>
                      <a:pt x="2009" y="1988"/>
                    </a:lnTo>
                    <a:lnTo>
                      <a:pt x="2030" y="2051"/>
                    </a:lnTo>
                    <a:lnTo>
                      <a:pt x="2155" y="2135"/>
                    </a:lnTo>
                    <a:lnTo>
                      <a:pt x="1988" y="2260"/>
                    </a:lnTo>
                    <a:lnTo>
                      <a:pt x="2155" y="2470"/>
                    </a:lnTo>
                    <a:lnTo>
                      <a:pt x="2260" y="2511"/>
                    </a:lnTo>
                    <a:lnTo>
                      <a:pt x="2302" y="2574"/>
                    </a:lnTo>
                    <a:lnTo>
                      <a:pt x="2406" y="2595"/>
                    </a:lnTo>
                    <a:lnTo>
                      <a:pt x="2448" y="2574"/>
                    </a:lnTo>
                    <a:lnTo>
                      <a:pt x="2448" y="2365"/>
                    </a:lnTo>
                    <a:lnTo>
                      <a:pt x="2427" y="2302"/>
                    </a:lnTo>
                    <a:lnTo>
                      <a:pt x="2427" y="2198"/>
                    </a:lnTo>
                    <a:lnTo>
                      <a:pt x="2406" y="2072"/>
                    </a:lnTo>
                    <a:lnTo>
                      <a:pt x="2427" y="1967"/>
                    </a:lnTo>
                    <a:lnTo>
                      <a:pt x="2469" y="1946"/>
                    </a:lnTo>
                    <a:lnTo>
                      <a:pt x="2553" y="2030"/>
                    </a:lnTo>
                    <a:lnTo>
                      <a:pt x="2511" y="2135"/>
                    </a:lnTo>
                    <a:lnTo>
                      <a:pt x="2553" y="2198"/>
                    </a:lnTo>
                    <a:lnTo>
                      <a:pt x="2574" y="2135"/>
                    </a:lnTo>
                    <a:lnTo>
                      <a:pt x="2574" y="1946"/>
                    </a:lnTo>
                    <a:lnTo>
                      <a:pt x="2636" y="1884"/>
                    </a:lnTo>
                    <a:lnTo>
                      <a:pt x="2636" y="1779"/>
                    </a:lnTo>
                    <a:lnTo>
                      <a:pt x="2574" y="1737"/>
                    </a:lnTo>
                    <a:lnTo>
                      <a:pt x="2616" y="1633"/>
                    </a:lnTo>
                    <a:lnTo>
                      <a:pt x="2657" y="1549"/>
                    </a:lnTo>
                    <a:lnTo>
                      <a:pt x="2636" y="1444"/>
                    </a:lnTo>
                    <a:lnTo>
                      <a:pt x="2636" y="1298"/>
                    </a:lnTo>
                    <a:lnTo>
                      <a:pt x="2783" y="1151"/>
                    </a:lnTo>
                    <a:lnTo>
                      <a:pt x="2950" y="1130"/>
                    </a:lnTo>
                    <a:lnTo>
                      <a:pt x="3034" y="1089"/>
                    </a:lnTo>
                    <a:lnTo>
                      <a:pt x="3139" y="1089"/>
                    </a:lnTo>
                    <a:lnTo>
                      <a:pt x="3034" y="984"/>
                    </a:lnTo>
                    <a:lnTo>
                      <a:pt x="2888" y="900"/>
                    </a:lnTo>
                    <a:lnTo>
                      <a:pt x="2741" y="921"/>
                    </a:lnTo>
                    <a:lnTo>
                      <a:pt x="2616" y="817"/>
                    </a:lnTo>
                    <a:lnTo>
                      <a:pt x="2574" y="712"/>
                    </a:lnTo>
                    <a:lnTo>
                      <a:pt x="2406" y="586"/>
                    </a:lnTo>
                    <a:lnTo>
                      <a:pt x="2323" y="419"/>
                    </a:lnTo>
                    <a:lnTo>
                      <a:pt x="2323" y="314"/>
                    </a:lnTo>
                    <a:lnTo>
                      <a:pt x="2134" y="84"/>
                    </a:lnTo>
                    <a:lnTo>
                      <a:pt x="2009"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grpSp>
          <p:nvGrpSpPr>
            <p:cNvPr id="339" name="Google Shape;2777;p58">
              <a:extLst>
                <a:ext uri="{FF2B5EF4-FFF2-40B4-BE49-F238E27FC236}">
                  <a16:creationId xmlns:a16="http://schemas.microsoft.com/office/drawing/2014/main" id="{A6BBBD88-E555-3E05-543B-F265D82A54E9}"/>
                </a:ext>
              </a:extLst>
            </p:cNvPr>
            <p:cNvGrpSpPr/>
            <p:nvPr/>
          </p:nvGrpSpPr>
          <p:grpSpPr>
            <a:xfrm>
              <a:off x="4000175" y="1462675"/>
              <a:ext cx="1917275" cy="1140875"/>
              <a:chOff x="4000175" y="1462675"/>
              <a:chExt cx="1917275" cy="1140875"/>
            </a:xfrm>
            <a:grpFill/>
          </p:grpSpPr>
          <p:sp>
            <p:nvSpPr>
              <p:cNvPr id="607" name="Google Shape;2778;p58">
                <a:extLst>
                  <a:ext uri="{FF2B5EF4-FFF2-40B4-BE49-F238E27FC236}">
                    <a16:creationId xmlns:a16="http://schemas.microsoft.com/office/drawing/2014/main" id="{B96F541F-41EF-5F5E-E2E3-ADE192DE2868}"/>
                  </a:ext>
                </a:extLst>
              </p:cNvPr>
              <p:cNvSpPr/>
              <p:nvPr/>
            </p:nvSpPr>
            <p:spPr>
              <a:xfrm>
                <a:off x="4178050" y="2433300"/>
                <a:ext cx="60250" cy="65175"/>
              </a:xfrm>
              <a:custGeom>
                <a:avLst/>
                <a:gdLst/>
                <a:ahLst/>
                <a:cxnLst/>
                <a:rect l="l" t="t" r="r" b="b"/>
                <a:pathLst>
                  <a:path w="2410" h="2607" extrusionOk="0">
                    <a:moveTo>
                      <a:pt x="639" y="2410"/>
                    </a:moveTo>
                    <a:lnTo>
                      <a:pt x="1180" y="2607"/>
                    </a:lnTo>
                    <a:lnTo>
                      <a:pt x="2410" y="2017"/>
                    </a:lnTo>
                    <a:lnTo>
                      <a:pt x="2262" y="0"/>
                    </a:lnTo>
                    <a:lnTo>
                      <a:pt x="541" y="0"/>
                    </a:lnTo>
                    <a:lnTo>
                      <a:pt x="0" y="1771"/>
                    </a:lnTo>
                    <a:close/>
                  </a:path>
                </a:pathLst>
              </a:custGeom>
              <a:grpFill/>
              <a:ln w="3175">
                <a:solidFill>
                  <a:schemeClr val="bg2">
                    <a:lumMod val="65000"/>
                  </a:schemeClr>
                </a:solidFill>
              </a:ln>
            </p:spPr>
            <p:txBody>
              <a:bodyPr/>
              <a:lstStyle/>
              <a:p>
                <a:endParaRPr lang="es-CO"/>
              </a:p>
            </p:txBody>
          </p:sp>
          <p:grpSp>
            <p:nvGrpSpPr>
              <p:cNvPr id="608" name="Google Shape;2779;p58">
                <a:extLst>
                  <a:ext uri="{FF2B5EF4-FFF2-40B4-BE49-F238E27FC236}">
                    <a16:creationId xmlns:a16="http://schemas.microsoft.com/office/drawing/2014/main" id="{FBF69A37-D70C-0819-9CAA-6F7D9764C108}"/>
                  </a:ext>
                </a:extLst>
              </p:cNvPr>
              <p:cNvGrpSpPr/>
              <p:nvPr/>
            </p:nvGrpSpPr>
            <p:grpSpPr>
              <a:xfrm>
                <a:off x="4000175" y="1462675"/>
                <a:ext cx="1917275" cy="1140875"/>
                <a:chOff x="4000175" y="1462675"/>
                <a:chExt cx="1917275" cy="1140875"/>
              </a:xfrm>
              <a:grpFill/>
            </p:grpSpPr>
            <p:sp>
              <p:nvSpPr>
                <p:cNvPr id="609" name="Google Shape;2780;p58">
                  <a:extLst>
                    <a:ext uri="{FF2B5EF4-FFF2-40B4-BE49-F238E27FC236}">
                      <a16:creationId xmlns:a16="http://schemas.microsoft.com/office/drawing/2014/main" id="{6FDAC098-4840-D151-C120-4A547151292C}"/>
                    </a:ext>
                  </a:extLst>
                </p:cNvPr>
                <p:cNvSpPr/>
                <p:nvPr/>
              </p:nvSpPr>
              <p:spPr>
                <a:xfrm>
                  <a:off x="4000175" y="2000075"/>
                  <a:ext cx="1545875" cy="510000"/>
                </a:xfrm>
                <a:custGeom>
                  <a:avLst/>
                  <a:gdLst/>
                  <a:ahLst/>
                  <a:cxnLst/>
                  <a:rect l="l" t="t" r="r" b="b"/>
                  <a:pathLst>
                    <a:path w="61835" h="20400" extrusionOk="0">
                      <a:moveTo>
                        <a:pt x="1594" y="319"/>
                      </a:moveTo>
                      <a:lnTo>
                        <a:pt x="106" y="0"/>
                      </a:lnTo>
                      <a:lnTo>
                        <a:pt x="0" y="2444"/>
                      </a:lnTo>
                      <a:lnTo>
                        <a:pt x="1062" y="9031"/>
                      </a:lnTo>
                      <a:lnTo>
                        <a:pt x="3931" y="9775"/>
                      </a:lnTo>
                      <a:lnTo>
                        <a:pt x="2125" y="10200"/>
                      </a:lnTo>
                      <a:lnTo>
                        <a:pt x="531" y="10413"/>
                      </a:lnTo>
                      <a:lnTo>
                        <a:pt x="1487" y="13600"/>
                      </a:lnTo>
                      <a:lnTo>
                        <a:pt x="3931" y="17212"/>
                      </a:lnTo>
                      <a:lnTo>
                        <a:pt x="8393" y="18594"/>
                      </a:lnTo>
                      <a:lnTo>
                        <a:pt x="9987" y="18169"/>
                      </a:lnTo>
                      <a:lnTo>
                        <a:pt x="13281" y="20400"/>
                      </a:lnTo>
                      <a:lnTo>
                        <a:pt x="14343" y="18912"/>
                      </a:lnTo>
                      <a:lnTo>
                        <a:pt x="28793" y="17319"/>
                      </a:lnTo>
                      <a:lnTo>
                        <a:pt x="35699" y="16894"/>
                      </a:lnTo>
                      <a:lnTo>
                        <a:pt x="48342" y="16894"/>
                      </a:lnTo>
                      <a:lnTo>
                        <a:pt x="49617" y="15194"/>
                      </a:lnTo>
                      <a:lnTo>
                        <a:pt x="59285" y="20294"/>
                      </a:lnTo>
                      <a:lnTo>
                        <a:pt x="60135" y="19231"/>
                      </a:lnTo>
                      <a:lnTo>
                        <a:pt x="61835" y="18487"/>
                      </a:lnTo>
                      <a:lnTo>
                        <a:pt x="61092" y="13494"/>
                      </a:lnTo>
                      <a:lnTo>
                        <a:pt x="46323" y="3188"/>
                      </a:lnTo>
                      <a:lnTo>
                        <a:pt x="12962" y="10413"/>
                      </a:lnTo>
                      <a:lnTo>
                        <a:pt x="4569" y="7013"/>
                      </a:lnTo>
                      <a:lnTo>
                        <a:pt x="2444" y="3507"/>
                      </a:lnTo>
                      <a:lnTo>
                        <a:pt x="2019" y="1807"/>
                      </a:lnTo>
                      <a:close/>
                    </a:path>
                  </a:pathLst>
                </a:custGeom>
                <a:grpFill/>
                <a:ln w="3175">
                  <a:solidFill>
                    <a:schemeClr val="bg2">
                      <a:lumMod val="65000"/>
                    </a:schemeClr>
                  </a:solidFill>
                </a:ln>
              </p:spPr>
              <p:txBody>
                <a:bodyPr/>
                <a:lstStyle/>
                <a:p>
                  <a:endParaRPr lang="es-CO"/>
                </a:p>
              </p:txBody>
            </p:sp>
            <p:sp>
              <p:nvSpPr>
                <p:cNvPr id="610" name="Google Shape;2781;p58">
                  <a:extLst>
                    <a:ext uri="{FF2B5EF4-FFF2-40B4-BE49-F238E27FC236}">
                      <a16:creationId xmlns:a16="http://schemas.microsoft.com/office/drawing/2014/main" id="{353179DF-60BA-E111-3B60-93BB650AEEF3}"/>
                    </a:ext>
                  </a:extLst>
                </p:cNvPr>
                <p:cNvSpPr/>
                <p:nvPr/>
              </p:nvSpPr>
              <p:spPr>
                <a:xfrm>
                  <a:off x="4624175" y="1521775"/>
                  <a:ext cx="58100" cy="73775"/>
                </a:xfrm>
                <a:custGeom>
                  <a:avLst/>
                  <a:gdLst/>
                  <a:ahLst/>
                  <a:cxnLst/>
                  <a:rect l="l" t="t" r="r" b="b"/>
                  <a:pathLst>
                    <a:path w="2324" h="2951" extrusionOk="0">
                      <a:moveTo>
                        <a:pt x="210" y="1"/>
                      </a:moveTo>
                      <a:lnTo>
                        <a:pt x="126" y="84"/>
                      </a:lnTo>
                      <a:lnTo>
                        <a:pt x="147" y="189"/>
                      </a:lnTo>
                      <a:lnTo>
                        <a:pt x="252" y="252"/>
                      </a:lnTo>
                      <a:lnTo>
                        <a:pt x="335" y="356"/>
                      </a:lnTo>
                      <a:lnTo>
                        <a:pt x="273" y="419"/>
                      </a:lnTo>
                      <a:lnTo>
                        <a:pt x="210" y="419"/>
                      </a:lnTo>
                      <a:lnTo>
                        <a:pt x="147" y="335"/>
                      </a:lnTo>
                      <a:lnTo>
                        <a:pt x="63" y="293"/>
                      </a:lnTo>
                      <a:lnTo>
                        <a:pt x="22" y="293"/>
                      </a:lnTo>
                      <a:lnTo>
                        <a:pt x="42" y="356"/>
                      </a:lnTo>
                      <a:lnTo>
                        <a:pt x="22" y="545"/>
                      </a:lnTo>
                      <a:lnTo>
                        <a:pt x="1" y="565"/>
                      </a:lnTo>
                      <a:lnTo>
                        <a:pt x="1" y="712"/>
                      </a:lnTo>
                      <a:lnTo>
                        <a:pt x="42" y="754"/>
                      </a:lnTo>
                      <a:lnTo>
                        <a:pt x="126" y="775"/>
                      </a:lnTo>
                      <a:lnTo>
                        <a:pt x="189" y="858"/>
                      </a:lnTo>
                      <a:lnTo>
                        <a:pt x="147" y="963"/>
                      </a:lnTo>
                      <a:lnTo>
                        <a:pt x="294" y="1256"/>
                      </a:lnTo>
                      <a:lnTo>
                        <a:pt x="356" y="1340"/>
                      </a:lnTo>
                      <a:lnTo>
                        <a:pt x="461" y="1340"/>
                      </a:lnTo>
                      <a:lnTo>
                        <a:pt x="398" y="1402"/>
                      </a:lnTo>
                      <a:lnTo>
                        <a:pt x="294" y="1444"/>
                      </a:lnTo>
                      <a:lnTo>
                        <a:pt x="231" y="1612"/>
                      </a:lnTo>
                      <a:lnTo>
                        <a:pt x="335" y="1821"/>
                      </a:lnTo>
                      <a:lnTo>
                        <a:pt x="398" y="1988"/>
                      </a:lnTo>
                      <a:lnTo>
                        <a:pt x="398" y="2114"/>
                      </a:lnTo>
                      <a:lnTo>
                        <a:pt x="440" y="2177"/>
                      </a:lnTo>
                      <a:lnTo>
                        <a:pt x="461" y="2281"/>
                      </a:lnTo>
                      <a:lnTo>
                        <a:pt x="419" y="2323"/>
                      </a:lnTo>
                      <a:lnTo>
                        <a:pt x="503" y="2511"/>
                      </a:lnTo>
                      <a:lnTo>
                        <a:pt x="545" y="2679"/>
                      </a:lnTo>
                      <a:lnTo>
                        <a:pt x="649" y="2762"/>
                      </a:lnTo>
                      <a:lnTo>
                        <a:pt x="649" y="2867"/>
                      </a:lnTo>
                      <a:lnTo>
                        <a:pt x="733" y="2951"/>
                      </a:lnTo>
                      <a:lnTo>
                        <a:pt x="879" y="2909"/>
                      </a:lnTo>
                      <a:lnTo>
                        <a:pt x="963" y="2742"/>
                      </a:lnTo>
                      <a:lnTo>
                        <a:pt x="1089" y="2553"/>
                      </a:lnTo>
                      <a:lnTo>
                        <a:pt x="1172" y="2511"/>
                      </a:lnTo>
                      <a:lnTo>
                        <a:pt x="1151" y="2428"/>
                      </a:lnTo>
                      <a:lnTo>
                        <a:pt x="1172" y="2323"/>
                      </a:lnTo>
                      <a:lnTo>
                        <a:pt x="1423" y="2135"/>
                      </a:lnTo>
                      <a:lnTo>
                        <a:pt x="1528" y="2114"/>
                      </a:lnTo>
                      <a:lnTo>
                        <a:pt x="1612" y="2177"/>
                      </a:lnTo>
                      <a:lnTo>
                        <a:pt x="1695" y="2177"/>
                      </a:lnTo>
                      <a:lnTo>
                        <a:pt x="1737" y="2072"/>
                      </a:lnTo>
                      <a:lnTo>
                        <a:pt x="1800" y="1988"/>
                      </a:lnTo>
                      <a:lnTo>
                        <a:pt x="1926" y="1926"/>
                      </a:lnTo>
                      <a:lnTo>
                        <a:pt x="2114" y="1779"/>
                      </a:lnTo>
                      <a:lnTo>
                        <a:pt x="2135" y="1674"/>
                      </a:lnTo>
                      <a:lnTo>
                        <a:pt x="2219" y="1612"/>
                      </a:lnTo>
                      <a:lnTo>
                        <a:pt x="2323" y="1382"/>
                      </a:lnTo>
                      <a:lnTo>
                        <a:pt x="2302" y="1256"/>
                      </a:lnTo>
                      <a:lnTo>
                        <a:pt x="2135" y="1068"/>
                      </a:lnTo>
                      <a:lnTo>
                        <a:pt x="2051" y="942"/>
                      </a:lnTo>
                      <a:lnTo>
                        <a:pt x="2051" y="837"/>
                      </a:lnTo>
                      <a:lnTo>
                        <a:pt x="1884" y="712"/>
                      </a:lnTo>
                      <a:lnTo>
                        <a:pt x="1779" y="712"/>
                      </a:lnTo>
                      <a:lnTo>
                        <a:pt x="1716" y="733"/>
                      </a:lnTo>
                      <a:lnTo>
                        <a:pt x="1633" y="670"/>
                      </a:lnTo>
                      <a:lnTo>
                        <a:pt x="1507" y="628"/>
                      </a:lnTo>
                      <a:lnTo>
                        <a:pt x="1382" y="503"/>
                      </a:lnTo>
                      <a:lnTo>
                        <a:pt x="1319" y="461"/>
                      </a:lnTo>
                      <a:lnTo>
                        <a:pt x="1298" y="524"/>
                      </a:lnTo>
                      <a:lnTo>
                        <a:pt x="1214" y="503"/>
                      </a:lnTo>
                      <a:lnTo>
                        <a:pt x="1193" y="419"/>
                      </a:lnTo>
                      <a:lnTo>
                        <a:pt x="1110" y="314"/>
                      </a:lnTo>
                      <a:lnTo>
                        <a:pt x="1047" y="314"/>
                      </a:lnTo>
                      <a:lnTo>
                        <a:pt x="1005" y="419"/>
                      </a:lnTo>
                      <a:lnTo>
                        <a:pt x="963" y="419"/>
                      </a:lnTo>
                      <a:lnTo>
                        <a:pt x="858" y="252"/>
                      </a:lnTo>
                      <a:lnTo>
                        <a:pt x="775" y="210"/>
                      </a:lnTo>
                      <a:lnTo>
                        <a:pt x="775" y="252"/>
                      </a:lnTo>
                      <a:lnTo>
                        <a:pt x="858" y="356"/>
                      </a:lnTo>
                      <a:lnTo>
                        <a:pt x="858" y="440"/>
                      </a:lnTo>
                      <a:lnTo>
                        <a:pt x="775" y="503"/>
                      </a:lnTo>
                      <a:lnTo>
                        <a:pt x="775" y="607"/>
                      </a:lnTo>
                      <a:lnTo>
                        <a:pt x="733" y="607"/>
                      </a:lnTo>
                      <a:lnTo>
                        <a:pt x="670" y="524"/>
                      </a:lnTo>
                      <a:lnTo>
                        <a:pt x="649" y="147"/>
                      </a:lnTo>
                      <a:lnTo>
                        <a:pt x="545" y="105"/>
                      </a:lnTo>
                      <a:lnTo>
                        <a:pt x="440" y="84"/>
                      </a:lnTo>
                      <a:lnTo>
                        <a:pt x="273"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611" name="Google Shape;2782;p58">
                  <a:extLst>
                    <a:ext uri="{FF2B5EF4-FFF2-40B4-BE49-F238E27FC236}">
                      <a16:creationId xmlns:a16="http://schemas.microsoft.com/office/drawing/2014/main" id="{D144AF2A-B70F-5A26-575A-329D62BFEF32}"/>
                    </a:ext>
                  </a:extLst>
                </p:cNvPr>
                <p:cNvSpPr/>
                <p:nvPr/>
              </p:nvSpPr>
              <p:spPr>
                <a:xfrm>
                  <a:off x="4499150" y="1462675"/>
                  <a:ext cx="117200" cy="104100"/>
                </a:xfrm>
                <a:custGeom>
                  <a:avLst/>
                  <a:gdLst/>
                  <a:ahLst/>
                  <a:cxnLst/>
                  <a:rect l="l" t="t" r="r" b="b"/>
                  <a:pathLst>
                    <a:path w="4688" h="4164" extrusionOk="0">
                      <a:moveTo>
                        <a:pt x="398" y="0"/>
                      </a:moveTo>
                      <a:lnTo>
                        <a:pt x="357" y="63"/>
                      </a:lnTo>
                      <a:lnTo>
                        <a:pt x="336" y="168"/>
                      </a:lnTo>
                      <a:lnTo>
                        <a:pt x="357" y="251"/>
                      </a:lnTo>
                      <a:lnTo>
                        <a:pt x="357" y="398"/>
                      </a:lnTo>
                      <a:lnTo>
                        <a:pt x="252" y="523"/>
                      </a:lnTo>
                      <a:lnTo>
                        <a:pt x="147" y="712"/>
                      </a:lnTo>
                      <a:lnTo>
                        <a:pt x="22" y="879"/>
                      </a:lnTo>
                      <a:lnTo>
                        <a:pt x="1" y="984"/>
                      </a:lnTo>
                      <a:lnTo>
                        <a:pt x="22" y="1423"/>
                      </a:lnTo>
                      <a:lnTo>
                        <a:pt x="105" y="1507"/>
                      </a:lnTo>
                      <a:lnTo>
                        <a:pt x="210" y="1549"/>
                      </a:lnTo>
                      <a:lnTo>
                        <a:pt x="231" y="1653"/>
                      </a:lnTo>
                      <a:lnTo>
                        <a:pt x="189" y="1967"/>
                      </a:lnTo>
                      <a:lnTo>
                        <a:pt x="126" y="2093"/>
                      </a:lnTo>
                      <a:lnTo>
                        <a:pt x="105" y="2197"/>
                      </a:lnTo>
                      <a:lnTo>
                        <a:pt x="126" y="2281"/>
                      </a:lnTo>
                      <a:lnTo>
                        <a:pt x="189" y="2260"/>
                      </a:lnTo>
                      <a:lnTo>
                        <a:pt x="273" y="2155"/>
                      </a:lnTo>
                      <a:lnTo>
                        <a:pt x="419" y="2093"/>
                      </a:lnTo>
                      <a:lnTo>
                        <a:pt x="482" y="2155"/>
                      </a:lnTo>
                      <a:lnTo>
                        <a:pt x="503" y="2260"/>
                      </a:lnTo>
                      <a:lnTo>
                        <a:pt x="650" y="2385"/>
                      </a:lnTo>
                      <a:lnTo>
                        <a:pt x="754" y="2385"/>
                      </a:lnTo>
                      <a:lnTo>
                        <a:pt x="817" y="2344"/>
                      </a:lnTo>
                      <a:lnTo>
                        <a:pt x="901" y="2365"/>
                      </a:lnTo>
                      <a:cubicBezTo>
                        <a:pt x="859" y="2448"/>
                        <a:pt x="859" y="2511"/>
                        <a:pt x="859" y="2595"/>
                      </a:cubicBezTo>
                      <a:lnTo>
                        <a:pt x="838" y="2595"/>
                      </a:lnTo>
                      <a:lnTo>
                        <a:pt x="733" y="2657"/>
                      </a:lnTo>
                      <a:lnTo>
                        <a:pt x="629" y="2595"/>
                      </a:lnTo>
                      <a:lnTo>
                        <a:pt x="545" y="2595"/>
                      </a:lnTo>
                      <a:lnTo>
                        <a:pt x="440" y="2678"/>
                      </a:lnTo>
                      <a:lnTo>
                        <a:pt x="315" y="2678"/>
                      </a:lnTo>
                      <a:lnTo>
                        <a:pt x="294" y="2699"/>
                      </a:lnTo>
                      <a:lnTo>
                        <a:pt x="336" y="2783"/>
                      </a:lnTo>
                      <a:lnTo>
                        <a:pt x="482" y="2804"/>
                      </a:lnTo>
                      <a:lnTo>
                        <a:pt x="524" y="2909"/>
                      </a:lnTo>
                      <a:lnTo>
                        <a:pt x="650" y="2971"/>
                      </a:lnTo>
                      <a:lnTo>
                        <a:pt x="733" y="3076"/>
                      </a:lnTo>
                      <a:lnTo>
                        <a:pt x="901" y="3118"/>
                      </a:lnTo>
                      <a:lnTo>
                        <a:pt x="1110" y="3118"/>
                      </a:lnTo>
                      <a:lnTo>
                        <a:pt x="1173" y="3139"/>
                      </a:lnTo>
                      <a:lnTo>
                        <a:pt x="1131" y="3181"/>
                      </a:lnTo>
                      <a:lnTo>
                        <a:pt x="963" y="3222"/>
                      </a:lnTo>
                      <a:lnTo>
                        <a:pt x="838" y="3222"/>
                      </a:lnTo>
                      <a:lnTo>
                        <a:pt x="838" y="3285"/>
                      </a:lnTo>
                      <a:lnTo>
                        <a:pt x="942" y="3327"/>
                      </a:lnTo>
                      <a:lnTo>
                        <a:pt x="1068" y="3327"/>
                      </a:lnTo>
                      <a:lnTo>
                        <a:pt x="1173" y="3243"/>
                      </a:lnTo>
                      <a:lnTo>
                        <a:pt x="1319" y="3139"/>
                      </a:lnTo>
                      <a:lnTo>
                        <a:pt x="1382" y="3097"/>
                      </a:lnTo>
                      <a:lnTo>
                        <a:pt x="1445" y="2929"/>
                      </a:lnTo>
                      <a:lnTo>
                        <a:pt x="1528" y="2762"/>
                      </a:lnTo>
                      <a:lnTo>
                        <a:pt x="1486" y="2678"/>
                      </a:lnTo>
                      <a:lnTo>
                        <a:pt x="1256" y="2532"/>
                      </a:lnTo>
                      <a:lnTo>
                        <a:pt x="1152" y="2511"/>
                      </a:lnTo>
                      <a:lnTo>
                        <a:pt x="1152" y="2385"/>
                      </a:lnTo>
                      <a:lnTo>
                        <a:pt x="1256" y="2406"/>
                      </a:lnTo>
                      <a:lnTo>
                        <a:pt x="1382" y="2385"/>
                      </a:lnTo>
                      <a:lnTo>
                        <a:pt x="1570" y="2281"/>
                      </a:lnTo>
                      <a:lnTo>
                        <a:pt x="1654" y="2176"/>
                      </a:lnTo>
                      <a:lnTo>
                        <a:pt x="1654" y="2072"/>
                      </a:lnTo>
                      <a:lnTo>
                        <a:pt x="1779" y="1946"/>
                      </a:lnTo>
                      <a:lnTo>
                        <a:pt x="1968" y="1800"/>
                      </a:lnTo>
                      <a:lnTo>
                        <a:pt x="2114" y="1967"/>
                      </a:lnTo>
                      <a:lnTo>
                        <a:pt x="2010" y="2009"/>
                      </a:lnTo>
                      <a:lnTo>
                        <a:pt x="1968" y="2093"/>
                      </a:lnTo>
                      <a:lnTo>
                        <a:pt x="1968" y="2176"/>
                      </a:lnTo>
                      <a:lnTo>
                        <a:pt x="1800" y="2197"/>
                      </a:lnTo>
                      <a:lnTo>
                        <a:pt x="1696" y="2281"/>
                      </a:lnTo>
                      <a:lnTo>
                        <a:pt x="1654" y="2469"/>
                      </a:lnTo>
                      <a:lnTo>
                        <a:pt x="1654" y="2574"/>
                      </a:lnTo>
                      <a:lnTo>
                        <a:pt x="1758" y="2637"/>
                      </a:lnTo>
                      <a:lnTo>
                        <a:pt x="1821" y="2637"/>
                      </a:lnTo>
                      <a:lnTo>
                        <a:pt x="1884" y="2720"/>
                      </a:lnTo>
                      <a:lnTo>
                        <a:pt x="1758" y="2867"/>
                      </a:lnTo>
                      <a:lnTo>
                        <a:pt x="1717" y="2971"/>
                      </a:lnTo>
                      <a:lnTo>
                        <a:pt x="1779" y="3139"/>
                      </a:lnTo>
                      <a:lnTo>
                        <a:pt x="1758" y="3222"/>
                      </a:lnTo>
                      <a:lnTo>
                        <a:pt x="1570" y="3327"/>
                      </a:lnTo>
                      <a:lnTo>
                        <a:pt x="1549" y="3390"/>
                      </a:lnTo>
                      <a:lnTo>
                        <a:pt x="1675" y="3453"/>
                      </a:lnTo>
                      <a:lnTo>
                        <a:pt x="1738" y="3515"/>
                      </a:lnTo>
                      <a:lnTo>
                        <a:pt x="1779" y="3494"/>
                      </a:lnTo>
                      <a:lnTo>
                        <a:pt x="1758" y="3411"/>
                      </a:lnTo>
                      <a:lnTo>
                        <a:pt x="1779" y="3348"/>
                      </a:lnTo>
                      <a:lnTo>
                        <a:pt x="1884" y="3411"/>
                      </a:lnTo>
                      <a:lnTo>
                        <a:pt x="1989" y="3494"/>
                      </a:lnTo>
                      <a:lnTo>
                        <a:pt x="2093" y="3432"/>
                      </a:lnTo>
                      <a:lnTo>
                        <a:pt x="2177" y="3432"/>
                      </a:lnTo>
                      <a:lnTo>
                        <a:pt x="2240" y="3536"/>
                      </a:lnTo>
                      <a:lnTo>
                        <a:pt x="2323" y="3746"/>
                      </a:lnTo>
                      <a:lnTo>
                        <a:pt x="2407" y="3829"/>
                      </a:lnTo>
                      <a:lnTo>
                        <a:pt x="2533" y="3850"/>
                      </a:lnTo>
                      <a:lnTo>
                        <a:pt x="2658" y="3934"/>
                      </a:lnTo>
                      <a:lnTo>
                        <a:pt x="2763" y="3955"/>
                      </a:lnTo>
                      <a:lnTo>
                        <a:pt x="2909" y="3871"/>
                      </a:lnTo>
                      <a:lnTo>
                        <a:pt x="3056" y="3829"/>
                      </a:lnTo>
                      <a:lnTo>
                        <a:pt x="3139" y="3871"/>
                      </a:lnTo>
                      <a:lnTo>
                        <a:pt x="3286" y="3955"/>
                      </a:lnTo>
                      <a:lnTo>
                        <a:pt x="3579" y="3976"/>
                      </a:lnTo>
                      <a:lnTo>
                        <a:pt x="3683" y="3955"/>
                      </a:lnTo>
                      <a:lnTo>
                        <a:pt x="3767" y="3976"/>
                      </a:lnTo>
                      <a:lnTo>
                        <a:pt x="3872" y="3976"/>
                      </a:lnTo>
                      <a:lnTo>
                        <a:pt x="3955" y="4059"/>
                      </a:lnTo>
                      <a:lnTo>
                        <a:pt x="4060" y="4164"/>
                      </a:lnTo>
                      <a:lnTo>
                        <a:pt x="4165" y="4164"/>
                      </a:lnTo>
                      <a:lnTo>
                        <a:pt x="4269" y="4080"/>
                      </a:lnTo>
                      <a:lnTo>
                        <a:pt x="4395" y="3955"/>
                      </a:lnTo>
                      <a:lnTo>
                        <a:pt x="4541" y="3913"/>
                      </a:lnTo>
                      <a:lnTo>
                        <a:pt x="4688" y="3725"/>
                      </a:lnTo>
                      <a:lnTo>
                        <a:pt x="4688" y="3620"/>
                      </a:lnTo>
                      <a:lnTo>
                        <a:pt x="4541" y="3453"/>
                      </a:lnTo>
                      <a:lnTo>
                        <a:pt x="4479" y="3432"/>
                      </a:lnTo>
                      <a:lnTo>
                        <a:pt x="4332" y="3285"/>
                      </a:lnTo>
                      <a:lnTo>
                        <a:pt x="4186" y="3243"/>
                      </a:lnTo>
                      <a:lnTo>
                        <a:pt x="4060" y="3181"/>
                      </a:lnTo>
                      <a:lnTo>
                        <a:pt x="4018" y="3034"/>
                      </a:lnTo>
                      <a:lnTo>
                        <a:pt x="4102" y="3034"/>
                      </a:lnTo>
                      <a:lnTo>
                        <a:pt x="4186" y="3097"/>
                      </a:lnTo>
                      <a:lnTo>
                        <a:pt x="4290" y="3097"/>
                      </a:lnTo>
                      <a:lnTo>
                        <a:pt x="4290" y="3013"/>
                      </a:lnTo>
                      <a:lnTo>
                        <a:pt x="4165" y="2825"/>
                      </a:lnTo>
                      <a:lnTo>
                        <a:pt x="3976" y="2657"/>
                      </a:lnTo>
                      <a:lnTo>
                        <a:pt x="3976" y="2490"/>
                      </a:lnTo>
                      <a:lnTo>
                        <a:pt x="3955" y="2344"/>
                      </a:lnTo>
                      <a:lnTo>
                        <a:pt x="3851" y="2281"/>
                      </a:lnTo>
                      <a:lnTo>
                        <a:pt x="3851" y="2155"/>
                      </a:lnTo>
                      <a:lnTo>
                        <a:pt x="3788" y="2093"/>
                      </a:lnTo>
                      <a:lnTo>
                        <a:pt x="3746" y="2093"/>
                      </a:lnTo>
                      <a:lnTo>
                        <a:pt x="3370" y="1821"/>
                      </a:lnTo>
                      <a:lnTo>
                        <a:pt x="3160" y="1779"/>
                      </a:lnTo>
                      <a:lnTo>
                        <a:pt x="2972" y="1821"/>
                      </a:lnTo>
                      <a:lnTo>
                        <a:pt x="2951" y="1883"/>
                      </a:lnTo>
                      <a:lnTo>
                        <a:pt x="2972" y="1967"/>
                      </a:lnTo>
                      <a:lnTo>
                        <a:pt x="3139" y="2155"/>
                      </a:lnTo>
                      <a:lnTo>
                        <a:pt x="3139" y="2239"/>
                      </a:lnTo>
                      <a:lnTo>
                        <a:pt x="3077" y="2344"/>
                      </a:lnTo>
                      <a:lnTo>
                        <a:pt x="3077" y="2448"/>
                      </a:lnTo>
                      <a:lnTo>
                        <a:pt x="3056" y="2574"/>
                      </a:lnTo>
                      <a:lnTo>
                        <a:pt x="2972" y="2720"/>
                      </a:lnTo>
                      <a:lnTo>
                        <a:pt x="2930" y="2783"/>
                      </a:lnTo>
                      <a:lnTo>
                        <a:pt x="2909" y="2699"/>
                      </a:lnTo>
                      <a:lnTo>
                        <a:pt x="2951" y="2595"/>
                      </a:lnTo>
                      <a:lnTo>
                        <a:pt x="2972" y="2490"/>
                      </a:lnTo>
                      <a:lnTo>
                        <a:pt x="2930" y="2448"/>
                      </a:lnTo>
                      <a:lnTo>
                        <a:pt x="2972" y="2260"/>
                      </a:lnTo>
                      <a:lnTo>
                        <a:pt x="2930" y="2155"/>
                      </a:lnTo>
                      <a:lnTo>
                        <a:pt x="2742" y="1883"/>
                      </a:lnTo>
                      <a:lnTo>
                        <a:pt x="2595" y="1779"/>
                      </a:lnTo>
                      <a:lnTo>
                        <a:pt x="2386" y="1758"/>
                      </a:lnTo>
                      <a:lnTo>
                        <a:pt x="2323" y="1779"/>
                      </a:lnTo>
                      <a:lnTo>
                        <a:pt x="2282" y="1925"/>
                      </a:lnTo>
                      <a:lnTo>
                        <a:pt x="2240" y="1946"/>
                      </a:lnTo>
                      <a:cubicBezTo>
                        <a:pt x="2198" y="1883"/>
                        <a:pt x="2114" y="1841"/>
                        <a:pt x="2072" y="1821"/>
                      </a:cubicBezTo>
                      <a:lnTo>
                        <a:pt x="2114" y="1779"/>
                      </a:lnTo>
                      <a:lnTo>
                        <a:pt x="2177" y="1674"/>
                      </a:lnTo>
                      <a:lnTo>
                        <a:pt x="2177" y="1549"/>
                      </a:lnTo>
                      <a:lnTo>
                        <a:pt x="1989" y="1444"/>
                      </a:lnTo>
                      <a:lnTo>
                        <a:pt x="1800" y="1297"/>
                      </a:lnTo>
                      <a:lnTo>
                        <a:pt x="1696" y="1109"/>
                      </a:lnTo>
                      <a:lnTo>
                        <a:pt x="1696" y="984"/>
                      </a:lnTo>
                      <a:lnTo>
                        <a:pt x="1758" y="837"/>
                      </a:lnTo>
                      <a:lnTo>
                        <a:pt x="1758" y="733"/>
                      </a:lnTo>
                      <a:lnTo>
                        <a:pt x="1696" y="712"/>
                      </a:lnTo>
                      <a:lnTo>
                        <a:pt x="1403" y="712"/>
                      </a:lnTo>
                      <a:lnTo>
                        <a:pt x="1194" y="628"/>
                      </a:lnTo>
                      <a:lnTo>
                        <a:pt x="1047" y="523"/>
                      </a:lnTo>
                      <a:lnTo>
                        <a:pt x="817" y="251"/>
                      </a:lnTo>
                      <a:lnTo>
                        <a:pt x="650" y="105"/>
                      </a:lnTo>
                      <a:lnTo>
                        <a:pt x="461"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612" name="Google Shape;2783;p58">
                  <a:extLst>
                    <a:ext uri="{FF2B5EF4-FFF2-40B4-BE49-F238E27FC236}">
                      <a16:creationId xmlns:a16="http://schemas.microsoft.com/office/drawing/2014/main" id="{74CABCD9-DF2C-882D-7B3B-7C2401F92603}"/>
                    </a:ext>
                  </a:extLst>
                </p:cNvPr>
                <p:cNvSpPr/>
                <p:nvPr/>
              </p:nvSpPr>
              <p:spPr>
                <a:xfrm>
                  <a:off x="4241800" y="1706950"/>
                  <a:ext cx="130800" cy="246400"/>
                </a:xfrm>
                <a:custGeom>
                  <a:avLst/>
                  <a:gdLst/>
                  <a:ahLst/>
                  <a:cxnLst/>
                  <a:rect l="l" t="t" r="r" b="b"/>
                  <a:pathLst>
                    <a:path w="5232" h="9856" extrusionOk="0">
                      <a:moveTo>
                        <a:pt x="4750" y="1"/>
                      </a:moveTo>
                      <a:lnTo>
                        <a:pt x="4625" y="63"/>
                      </a:lnTo>
                      <a:lnTo>
                        <a:pt x="4604" y="126"/>
                      </a:lnTo>
                      <a:lnTo>
                        <a:pt x="4520" y="105"/>
                      </a:lnTo>
                      <a:lnTo>
                        <a:pt x="4436" y="42"/>
                      </a:lnTo>
                      <a:lnTo>
                        <a:pt x="4332" y="63"/>
                      </a:lnTo>
                      <a:lnTo>
                        <a:pt x="4206" y="168"/>
                      </a:lnTo>
                      <a:lnTo>
                        <a:pt x="4185" y="273"/>
                      </a:lnTo>
                      <a:lnTo>
                        <a:pt x="4101" y="335"/>
                      </a:lnTo>
                      <a:lnTo>
                        <a:pt x="4018" y="356"/>
                      </a:lnTo>
                      <a:lnTo>
                        <a:pt x="3934" y="440"/>
                      </a:lnTo>
                      <a:lnTo>
                        <a:pt x="3934" y="524"/>
                      </a:lnTo>
                      <a:lnTo>
                        <a:pt x="3871" y="628"/>
                      </a:lnTo>
                      <a:lnTo>
                        <a:pt x="3871" y="670"/>
                      </a:lnTo>
                      <a:lnTo>
                        <a:pt x="3934" y="775"/>
                      </a:lnTo>
                      <a:lnTo>
                        <a:pt x="3934" y="858"/>
                      </a:lnTo>
                      <a:lnTo>
                        <a:pt x="3829" y="858"/>
                      </a:lnTo>
                      <a:lnTo>
                        <a:pt x="3788" y="900"/>
                      </a:lnTo>
                      <a:lnTo>
                        <a:pt x="3788" y="984"/>
                      </a:lnTo>
                      <a:lnTo>
                        <a:pt x="3725" y="1047"/>
                      </a:lnTo>
                      <a:lnTo>
                        <a:pt x="3662" y="1109"/>
                      </a:lnTo>
                      <a:lnTo>
                        <a:pt x="3453" y="1256"/>
                      </a:lnTo>
                      <a:lnTo>
                        <a:pt x="3369" y="1298"/>
                      </a:lnTo>
                      <a:lnTo>
                        <a:pt x="3306" y="1277"/>
                      </a:lnTo>
                      <a:lnTo>
                        <a:pt x="3202" y="1277"/>
                      </a:lnTo>
                      <a:lnTo>
                        <a:pt x="3139" y="1319"/>
                      </a:lnTo>
                      <a:lnTo>
                        <a:pt x="3034" y="1486"/>
                      </a:lnTo>
                      <a:lnTo>
                        <a:pt x="2951" y="1528"/>
                      </a:lnTo>
                      <a:lnTo>
                        <a:pt x="2888" y="1507"/>
                      </a:lnTo>
                      <a:lnTo>
                        <a:pt x="2867" y="1423"/>
                      </a:lnTo>
                      <a:lnTo>
                        <a:pt x="2825" y="1423"/>
                      </a:lnTo>
                      <a:lnTo>
                        <a:pt x="2783" y="1507"/>
                      </a:lnTo>
                      <a:lnTo>
                        <a:pt x="2825" y="1633"/>
                      </a:lnTo>
                      <a:lnTo>
                        <a:pt x="2783" y="1695"/>
                      </a:lnTo>
                      <a:lnTo>
                        <a:pt x="2762" y="1591"/>
                      </a:lnTo>
                      <a:lnTo>
                        <a:pt x="2721" y="1486"/>
                      </a:lnTo>
                      <a:lnTo>
                        <a:pt x="2532" y="1507"/>
                      </a:lnTo>
                      <a:lnTo>
                        <a:pt x="2323" y="1570"/>
                      </a:lnTo>
                      <a:lnTo>
                        <a:pt x="2260" y="1612"/>
                      </a:lnTo>
                      <a:lnTo>
                        <a:pt x="2197" y="1633"/>
                      </a:lnTo>
                      <a:lnTo>
                        <a:pt x="2156" y="1695"/>
                      </a:lnTo>
                      <a:lnTo>
                        <a:pt x="2218" y="1842"/>
                      </a:lnTo>
                      <a:lnTo>
                        <a:pt x="2260" y="1905"/>
                      </a:lnTo>
                      <a:lnTo>
                        <a:pt x="2260" y="1946"/>
                      </a:lnTo>
                      <a:lnTo>
                        <a:pt x="2218" y="1988"/>
                      </a:lnTo>
                      <a:lnTo>
                        <a:pt x="2135" y="2093"/>
                      </a:lnTo>
                      <a:lnTo>
                        <a:pt x="2093" y="2051"/>
                      </a:lnTo>
                      <a:lnTo>
                        <a:pt x="2093" y="2009"/>
                      </a:lnTo>
                      <a:lnTo>
                        <a:pt x="2135" y="1946"/>
                      </a:lnTo>
                      <a:lnTo>
                        <a:pt x="2135" y="1884"/>
                      </a:lnTo>
                      <a:lnTo>
                        <a:pt x="2051" y="1884"/>
                      </a:lnTo>
                      <a:lnTo>
                        <a:pt x="1946" y="2009"/>
                      </a:lnTo>
                      <a:lnTo>
                        <a:pt x="1884" y="2051"/>
                      </a:lnTo>
                      <a:lnTo>
                        <a:pt x="1884" y="2135"/>
                      </a:lnTo>
                      <a:lnTo>
                        <a:pt x="1946" y="2156"/>
                      </a:lnTo>
                      <a:lnTo>
                        <a:pt x="1905" y="2218"/>
                      </a:lnTo>
                      <a:lnTo>
                        <a:pt x="1842" y="2323"/>
                      </a:lnTo>
                      <a:lnTo>
                        <a:pt x="1716" y="2323"/>
                      </a:lnTo>
                      <a:lnTo>
                        <a:pt x="1632" y="2365"/>
                      </a:lnTo>
                      <a:lnTo>
                        <a:pt x="1612" y="2449"/>
                      </a:lnTo>
                      <a:lnTo>
                        <a:pt x="1507" y="2470"/>
                      </a:lnTo>
                      <a:lnTo>
                        <a:pt x="1465" y="2553"/>
                      </a:lnTo>
                      <a:lnTo>
                        <a:pt x="1423" y="2721"/>
                      </a:lnTo>
                      <a:lnTo>
                        <a:pt x="1465" y="2742"/>
                      </a:lnTo>
                      <a:lnTo>
                        <a:pt x="1528" y="2742"/>
                      </a:lnTo>
                      <a:lnTo>
                        <a:pt x="1465" y="2825"/>
                      </a:lnTo>
                      <a:lnTo>
                        <a:pt x="1277" y="2825"/>
                      </a:lnTo>
                      <a:lnTo>
                        <a:pt x="1214" y="2867"/>
                      </a:lnTo>
                      <a:lnTo>
                        <a:pt x="1193" y="3034"/>
                      </a:lnTo>
                      <a:lnTo>
                        <a:pt x="1214" y="3097"/>
                      </a:lnTo>
                      <a:lnTo>
                        <a:pt x="1277" y="3097"/>
                      </a:lnTo>
                      <a:lnTo>
                        <a:pt x="1360" y="3076"/>
                      </a:lnTo>
                      <a:lnTo>
                        <a:pt x="1381" y="3139"/>
                      </a:lnTo>
                      <a:lnTo>
                        <a:pt x="1360" y="3181"/>
                      </a:lnTo>
                      <a:lnTo>
                        <a:pt x="1360" y="3286"/>
                      </a:lnTo>
                      <a:lnTo>
                        <a:pt x="1277" y="3348"/>
                      </a:lnTo>
                      <a:lnTo>
                        <a:pt x="1193" y="3306"/>
                      </a:lnTo>
                      <a:lnTo>
                        <a:pt x="1068" y="3286"/>
                      </a:lnTo>
                      <a:lnTo>
                        <a:pt x="942" y="3348"/>
                      </a:lnTo>
                      <a:lnTo>
                        <a:pt x="900" y="3411"/>
                      </a:lnTo>
                      <a:lnTo>
                        <a:pt x="900" y="3495"/>
                      </a:lnTo>
                      <a:lnTo>
                        <a:pt x="858" y="3599"/>
                      </a:lnTo>
                      <a:lnTo>
                        <a:pt x="754" y="3683"/>
                      </a:lnTo>
                      <a:lnTo>
                        <a:pt x="670" y="3620"/>
                      </a:lnTo>
                      <a:lnTo>
                        <a:pt x="628" y="3558"/>
                      </a:lnTo>
                      <a:lnTo>
                        <a:pt x="586" y="3474"/>
                      </a:lnTo>
                      <a:lnTo>
                        <a:pt x="544" y="3495"/>
                      </a:lnTo>
                      <a:lnTo>
                        <a:pt x="524" y="3662"/>
                      </a:lnTo>
                      <a:lnTo>
                        <a:pt x="544" y="3788"/>
                      </a:lnTo>
                      <a:lnTo>
                        <a:pt x="649" y="3871"/>
                      </a:lnTo>
                      <a:lnTo>
                        <a:pt x="733" y="3830"/>
                      </a:lnTo>
                      <a:lnTo>
                        <a:pt x="754" y="3871"/>
                      </a:lnTo>
                      <a:lnTo>
                        <a:pt x="754" y="3934"/>
                      </a:lnTo>
                      <a:lnTo>
                        <a:pt x="691" y="4081"/>
                      </a:lnTo>
                      <a:lnTo>
                        <a:pt x="733" y="4122"/>
                      </a:lnTo>
                      <a:lnTo>
                        <a:pt x="796" y="4143"/>
                      </a:lnTo>
                      <a:lnTo>
                        <a:pt x="858" y="4081"/>
                      </a:lnTo>
                      <a:lnTo>
                        <a:pt x="900" y="4081"/>
                      </a:lnTo>
                      <a:lnTo>
                        <a:pt x="963" y="4102"/>
                      </a:lnTo>
                      <a:lnTo>
                        <a:pt x="1068" y="4102"/>
                      </a:lnTo>
                      <a:lnTo>
                        <a:pt x="1151" y="4039"/>
                      </a:lnTo>
                      <a:lnTo>
                        <a:pt x="1172" y="4081"/>
                      </a:lnTo>
                      <a:lnTo>
                        <a:pt x="1109" y="4143"/>
                      </a:lnTo>
                      <a:lnTo>
                        <a:pt x="1047" y="4185"/>
                      </a:lnTo>
                      <a:lnTo>
                        <a:pt x="900" y="4185"/>
                      </a:lnTo>
                      <a:lnTo>
                        <a:pt x="858" y="4248"/>
                      </a:lnTo>
                      <a:lnTo>
                        <a:pt x="775" y="4227"/>
                      </a:lnTo>
                      <a:lnTo>
                        <a:pt x="733" y="4311"/>
                      </a:lnTo>
                      <a:lnTo>
                        <a:pt x="754" y="4436"/>
                      </a:lnTo>
                      <a:lnTo>
                        <a:pt x="837" y="4499"/>
                      </a:lnTo>
                      <a:lnTo>
                        <a:pt x="900" y="4520"/>
                      </a:lnTo>
                      <a:lnTo>
                        <a:pt x="984" y="4499"/>
                      </a:lnTo>
                      <a:lnTo>
                        <a:pt x="1005" y="4520"/>
                      </a:lnTo>
                      <a:lnTo>
                        <a:pt x="984" y="4562"/>
                      </a:lnTo>
                      <a:lnTo>
                        <a:pt x="858" y="4625"/>
                      </a:lnTo>
                      <a:lnTo>
                        <a:pt x="733" y="4625"/>
                      </a:lnTo>
                      <a:lnTo>
                        <a:pt x="649" y="4666"/>
                      </a:lnTo>
                      <a:lnTo>
                        <a:pt x="649" y="4729"/>
                      </a:lnTo>
                      <a:lnTo>
                        <a:pt x="691" y="4771"/>
                      </a:lnTo>
                      <a:lnTo>
                        <a:pt x="796" y="4750"/>
                      </a:lnTo>
                      <a:lnTo>
                        <a:pt x="900" y="4750"/>
                      </a:lnTo>
                      <a:lnTo>
                        <a:pt x="900" y="4813"/>
                      </a:lnTo>
                      <a:lnTo>
                        <a:pt x="837" y="4834"/>
                      </a:lnTo>
                      <a:lnTo>
                        <a:pt x="733" y="4855"/>
                      </a:lnTo>
                      <a:lnTo>
                        <a:pt x="733" y="4897"/>
                      </a:lnTo>
                      <a:lnTo>
                        <a:pt x="754" y="4938"/>
                      </a:lnTo>
                      <a:lnTo>
                        <a:pt x="879" y="4959"/>
                      </a:lnTo>
                      <a:lnTo>
                        <a:pt x="984" y="5043"/>
                      </a:lnTo>
                      <a:lnTo>
                        <a:pt x="984" y="5085"/>
                      </a:lnTo>
                      <a:lnTo>
                        <a:pt x="858" y="5085"/>
                      </a:lnTo>
                      <a:lnTo>
                        <a:pt x="754" y="5043"/>
                      </a:lnTo>
                      <a:lnTo>
                        <a:pt x="649" y="5043"/>
                      </a:lnTo>
                      <a:lnTo>
                        <a:pt x="565" y="5085"/>
                      </a:lnTo>
                      <a:lnTo>
                        <a:pt x="544" y="5169"/>
                      </a:lnTo>
                      <a:lnTo>
                        <a:pt x="482" y="5210"/>
                      </a:lnTo>
                      <a:lnTo>
                        <a:pt x="482" y="5273"/>
                      </a:lnTo>
                      <a:lnTo>
                        <a:pt x="544" y="5315"/>
                      </a:lnTo>
                      <a:lnTo>
                        <a:pt x="524" y="5378"/>
                      </a:lnTo>
                      <a:lnTo>
                        <a:pt x="461" y="5399"/>
                      </a:lnTo>
                      <a:lnTo>
                        <a:pt x="419" y="5399"/>
                      </a:lnTo>
                      <a:lnTo>
                        <a:pt x="335" y="5483"/>
                      </a:lnTo>
                      <a:lnTo>
                        <a:pt x="314" y="5566"/>
                      </a:lnTo>
                      <a:lnTo>
                        <a:pt x="335" y="5608"/>
                      </a:lnTo>
                      <a:lnTo>
                        <a:pt x="314" y="5671"/>
                      </a:lnTo>
                      <a:lnTo>
                        <a:pt x="210" y="5692"/>
                      </a:lnTo>
                      <a:lnTo>
                        <a:pt x="210" y="5713"/>
                      </a:lnTo>
                      <a:lnTo>
                        <a:pt x="335" y="5838"/>
                      </a:lnTo>
                      <a:lnTo>
                        <a:pt x="440" y="5901"/>
                      </a:lnTo>
                      <a:lnTo>
                        <a:pt x="482" y="5880"/>
                      </a:lnTo>
                      <a:lnTo>
                        <a:pt x="524" y="5796"/>
                      </a:lnTo>
                      <a:lnTo>
                        <a:pt x="586" y="5734"/>
                      </a:lnTo>
                      <a:lnTo>
                        <a:pt x="754" y="5629"/>
                      </a:lnTo>
                      <a:lnTo>
                        <a:pt x="858" y="5587"/>
                      </a:lnTo>
                      <a:lnTo>
                        <a:pt x="858" y="5629"/>
                      </a:lnTo>
                      <a:lnTo>
                        <a:pt x="837" y="5629"/>
                      </a:lnTo>
                      <a:lnTo>
                        <a:pt x="796" y="5713"/>
                      </a:lnTo>
                      <a:lnTo>
                        <a:pt x="649" y="5817"/>
                      </a:lnTo>
                      <a:lnTo>
                        <a:pt x="586" y="5922"/>
                      </a:lnTo>
                      <a:lnTo>
                        <a:pt x="565" y="6027"/>
                      </a:lnTo>
                      <a:lnTo>
                        <a:pt x="586" y="6131"/>
                      </a:lnTo>
                      <a:lnTo>
                        <a:pt x="565" y="6194"/>
                      </a:lnTo>
                      <a:lnTo>
                        <a:pt x="565" y="6236"/>
                      </a:lnTo>
                      <a:lnTo>
                        <a:pt x="754" y="6236"/>
                      </a:lnTo>
                      <a:lnTo>
                        <a:pt x="837" y="6194"/>
                      </a:lnTo>
                      <a:lnTo>
                        <a:pt x="837" y="6257"/>
                      </a:lnTo>
                      <a:lnTo>
                        <a:pt x="775" y="6299"/>
                      </a:lnTo>
                      <a:lnTo>
                        <a:pt x="586" y="6299"/>
                      </a:lnTo>
                      <a:lnTo>
                        <a:pt x="524" y="6340"/>
                      </a:lnTo>
                      <a:lnTo>
                        <a:pt x="356" y="6445"/>
                      </a:lnTo>
                      <a:lnTo>
                        <a:pt x="356" y="6571"/>
                      </a:lnTo>
                      <a:lnTo>
                        <a:pt x="335" y="6654"/>
                      </a:lnTo>
                      <a:lnTo>
                        <a:pt x="356" y="6759"/>
                      </a:lnTo>
                      <a:lnTo>
                        <a:pt x="461" y="6759"/>
                      </a:lnTo>
                      <a:lnTo>
                        <a:pt x="524" y="6822"/>
                      </a:lnTo>
                      <a:lnTo>
                        <a:pt x="482" y="6863"/>
                      </a:lnTo>
                      <a:lnTo>
                        <a:pt x="377" y="6863"/>
                      </a:lnTo>
                      <a:lnTo>
                        <a:pt x="252" y="6884"/>
                      </a:lnTo>
                      <a:lnTo>
                        <a:pt x="147" y="7052"/>
                      </a:lnTo>
                      <a:lnTo>
                        <a:pt x="147" y="7177"/>
                      </a:lnTo>
                      <a:lnTo>
                        <a:pt x="210" y="7240"/>
                      </a:lnTo>
                      <a:lnTo>
                        <a:pt x="272" y="7198"/>
                      </a:lnTo>
                      <a:lnTo>
                        <a:pt x="440" y="7135"/>
                      </a:lnTo>
                      <a:lnTo>
                        <a:pt x="461" y="7177"/>
                      </a:lnTo>
                      <a:lnTo>
                        <a:pt x="356" y="7261"/>
                      </a:lnTo>
                      <a:lnTo>
                        <a:pt x="335" y="7366"/>
                      </a:lnTo>
                      <a:lnTo>
                        <a:pt x="377" y="7366"/>
                      </a:lnTo>
                      <a:lnTo>
                        <a:pt x="461" y="7282"/>
                      </a:lnTo>
                      <a:lnTo>
                        <a:pt x="544" y="7261"/>
                      </a:lnTo>
                      <a:lnTo>
                        <a:pt x="565" y="7303"/>
                      </a:lnTo>
                      <a:lnTo>
                        <a:pt x="482" y="7387"/>
                      </a:lnTo>
                      <a:lnTo>
                        <a:pt x="461" y="7470"/>
                      </a:lnTo>
                      <a:lnTo>
                        <a:pt x="544" y="7554"/>
                      </a:lnTo>
                      <a:lnTo>
                        <a:pt x="649" y="7554"/>
                      </a:lnTo>
                      <a:lnTo>
                        <a:pt x="565" y="7575"/>
                      </a:lnTo>
                      <a:lnTo>
                        <a:pt x="482" y="7575"/>
                      </a:lnTo>
                      <a:lnTo>
                        <a:pt x="419" y="7659"/>
                      </a:lnTo>
                      <a:lnTo>
                        <a:pt x="419" y="7721"/>
                      </a:lnTo>
                      <a:lnTo>
                        <a:pt x="461" y="7826"/>
                      </a:lnTo>
                      <a:lnTo>
                        <a:pt x="419" y="7889"/>
                      </a:lnTo>
                      <a:lnTo>
                        <a:pt x="356" y="7868"/>
                      </a:lnTo>
                      <a:lnTo>
                        <a:pt x="252" y="7889"/>
                      </a:lnTo>
                      <a:lnTo>
                        <a:pt x="168" y="7826"/>
                      </a:lnTo>
                      <a:lnTo>
                        <a:pt x="105" y="7826"/>
                      </a:lnTo>
                      <a:lnTo>
                        <a:pt x="0" y="7972"/>
                      </a:lnTo>
                      <a:lnTo>
                        <a:pt x="0" y="8077"/>
                      </a:lnTo>
                      <a:lnTo>
                        <a:pt x="168" y="8265"/>
                      </a:lnTo>
                      <a:lnTo>
                        <a:pt x="147" y="8391"/>
                      </a:lnTo>
                      <a:lnTo>
                        <a:pt x="168" y="8496"/>
                      </a:lnTo>
                      <a:lnTo>
                        <a:pt x="335" y="8621"/>
                      </a:lnTo>
                      <a:lnTo>
                        <a:pt x="335" y="8705"/>
                      </a:lnTo>
                      <a:lnTo>
                        <a:pt x="482" y="8830"/>
                      </a:lnTo>
                      <a:lnTo>
                        <a:pt x="586" y="8872"/>
                      </a:lnTo>
                      <a:lnTo>
                        <a:pt x="649" y="8851"/>
                      </a:lnTo>
                      <a:lnTo>
                        <a:pt x="733" y="8830"/>
                      </a:lnTo>
                      <a:lnTo>
                        <a:pt x="837" y="8663"/>
                      </a:lnTo>
                      <a:lnTo>
                        <a:pt x="796" y="8516"/>
                      </a:lnTo>
                      <a:lnTo>
                        <a:pt x="837" y="8412"/>
                      </a:lnTo>
                      <a:lnTo>
                        <a:pt x="900" y="8307"/>
                      </a:lnTo>
                      <a:lnTo>
                        <a:pt x="858" y="8433"/>
                      </a:lnTo>
                      <a:lnTo>
                        <a:pt x="858" y="8516"/>
                      </a:lnTo>
                      <a:lnTo>
                        <a:pt x="900" y="8600"/>
                      </a:lnTo>
                      <a:lnTo>
                        <a:pt x="963" y="8747"/>
                      </a:lnTo>
                      <a:lnTo>
                        <a:pt x="1047" y="8788"/>
                      </a:lnTo>
                      <a:lnTo>
                        <a:pt x="1109" y="8726"/>
                      </a:lnTo>
                      <a:lnTo>
                        <a:pt x="1109" y="8642"/>
                      </a:lnTo>
                      <a:lnTo>
                        <a:pt x="1172" y="8537"/>
                      </a:lnTo>
                      <a:lnTo>
                        <a:pt x="1193" y="8600"/>
                      </a:lnTo>
                      <a:lnTo>
                        <a:pt x="1172" y="8642"/>
                      </a:lnTo>
                      <a:lnTo>
                        <a:pt x="1172" y="8747"/>
                      </a:lnTo>
                      <a:lnTo>
                        <a:pt x="1277" y="8935"/>
                      </a:lnTo>
                      <a:lnTo>
                        <a:pt x="1402" y="9019"/>
                      </a:lnTo>
                      <a:lnTo>
                        <a:pt x="1507" y="9019"/>
                      </a:lnTo>
                      <a:lnTo>
                        <a:pt x="1591" y="8956"/>
                      </a:lnTo>
                      <a:lnTo>
                        <a:pt x="1632" y="8998"/>
                      </a:lnTo>
                      <a:lnTo>
                        <a:pt x="1612" y="9040"/>
                      </a:lnTo>
                      <a:lnTo>
                        <a:pt x="1570" y="9040"/>
                      </a:lnTo>
                      <a:lnTo>
                        <a:pt x="1528" y="9123"/>
                      </a:lnTo>
                      <a:lnTo>
                        <a:pt x="1444" y="9165"/>
                      </a:lnTo>
                      <a:lnTo>
                        <a:pt x="1423" y="9249"/>
                      </a:lnTo>
                      <a:lnTo>
                        <a:pt x="1528" y="9332"/>
                      </a:lnTo>
                      <a:lnTo>
                        <a:pt x="1528" y="9416"/>
                      </a:lnTo>
                      <a:lnTo>
                        <a:pt x="1444" y="9416"/>
                      </a:lnTo>
                      <a:lnTo>
                        <a:pt x="1381" y="9374"/>
                      </a:lnTo>
                      <a:lnTo>
                        <a:pt x="1381" y="9458"/>
                      </a:lnTo>
                      <a:lnTo>
                        <a:pt x="1423" y="9521"/>
                      </a:lnTo>
                      <a:lnTo>
                        <a:pt x="1612" y="9542"/>
                      </a:lnTo>
                      <a:lnTo>
                        <a:pt x="1716" y="9584"/>
                      </a:lnTo>
                      <a:lnTo>
                        <a:pt x="1821" y="9563"/>
                      </a:lnTo>
                      <a:lnTo>
                        <a:pt x="1967" y="9604"/>
                      </a:lnTo>
                      <a:lnTo>
                        <a:pt x="1967" y="9521"/>
                      </a:lnTo>
                      <a:lnTo>
                        <a:pt x="2051" y="9542"/>
                      </a:lnTo>
                      <a:lnTo>
                        <a:pt x="2072" y="9625"/>
                      </a:lnTo>
                      <a:lnTo>
                        <a:pt x="2135" y="9772"/>
                      </a:lnTo>
                      <a:lnTo>
                        <a:pt x="2218" y="9856"/>
                      </a:lnTo>
                      <a:lnTo>
                        <a:pt x="2281" y="9856"/>
                      </a:lnTo>
                      <a:lnTo>
                        <a:pt x="2365" y="9751"/>
                      </a:lnTo>
                      <a:lnTo>
                        <a:pt x="2344" y="9625"/>
                      </a:lnTo>
                      <a:lnTo>
                        <a:pt x="2177" y="9542"/>
                      </a:lnTo>
                      <a:lnTo>
                        <a:pt x="2135" y="9521"/>
                      </a:lnTo>
                      <a:lnTo>
                        <a:pt x="2177" y="9479"/>
                      </a:lnTo>
                      <a:lnTo>
                        <a:pt x="2260" y="9521"/>
                      </a:lnTo>
                      <a:lnTo>
                        <a:pt x="2365" y="9584"/>
                      </a:lnTo>
                      <a:lnTo>
                        <a:pt x="2428" y="9667"/>
                      </a:lnTo>
                      <a:lnTo>
                        <a:pt x="2469" y="9772"/>
                      </a:lnTo>
                      <a:lnTo>
                        <a:pt x="2532" y="9772"/>
                      </a:lnTo>
                      <a:lnTo>
                        <a:pt x="2553" y="9667"/>
                      </a:lnTo>
                      <a:lnTo>
                        <a:pt x="2595" y="9646"/>
                      </a:lnTo>
                      <a:lnTo>
                        <a:pt x="2679" y="9751"/>
                      </a:lnTo>
                      <a:lnTo>
                        <a:pt x="2804" y="9793"/>
                      </a:lnTo>
                      <a:lnTo>
                        <a:pt x="2888" y="9793"/>
                      </a:lnTo>
                      <a:lnTo>
                        <a:pt x="2888" y="9730"/>
                      </a:lnTo>
                      <a:lnTo>
                        <a:pt x="2783" y="9646"/>
                      </a:lnTo>
                      <a:lnTo>
                        <a:pt x="2783" y="9584"/>
                      </a:lnTo>
                      <a:lnTo>
                        <a:pt x="2846" y="9563"/>
                      </a:lnTo>
                      <a:lnTo>
                        <a:pt x="2951" y="9604"/>
                      </a:lnTo>
                      <a:lnTo>
                        <a:pt x="2993" y="9667"/>
                      </a:lnTo>
                      <a:lnTo>
                        <a:pt x="3013" y="9667"/>
                      </a:lnTo>
                      <a:lnTo>
                        <a:pt x="3055" y="9772"/>
                      </a:lnTo>
                      <a:lnTo>
                        <a:pt x="3118" y="9814"/>
                      </a:lnTo>
                      <a:lnTo>
                        <a:pt x="3181" y="9793"/>
                      </a:lnTo>
                      <a:lnTo>
                        <a:pt x="3202" y="9688"/>
                      </a:lnTo>
                      <a:lnTo>
                        <a:pt x="3160" y="9604"/>
                      </a:lnTo>
                      <a:lnTo>
                        <a:pt x="3076" y="9604"/>
                      </a:lnTo>
                      <a:lnTo>
                        <a:pt x="3013" y="9563"/>
                      </a:lnTo>
                      <a:lnTo>
                        <a:pt x="3055" y="9500"/>
                      </a:lnTo>
                      <a:lnTo>
                        <a:pt x="3097" y="9542"/>
                      </a:lnTo>
                      <a:lnTo>
                        <a:pt x="3160" y="9542"/>
                      </a:lnTo>
                      <a:lnTo>
                        <a:pt x="3223" y="9437"/>
                      </a:lnTo>
                      <a:lnTo>
                        <a:pt x="3265" y="9353"/>
                      </a:lnTo>
                      <a:lnTo>
                        <a:pt x="3265" y="9312"/>
                      </a:lnTo>
                      <a:lnTo>
                        <a:pt x="3118" y="9207"/>
                      </a:lnTo>
                      <a:lnTo>
                        <a:pt x="3055" y="9228"/>
                      </a:lnTo>
                      <a:lnTo>
                        <a:pt x="2951" y="9207"/>
                      </a:lnTo>
                      <a:lnTo>
                        <a:pt x="2867" y="9040"/>
                      </a:lnTo>
                      <a:lnTo>
                        <a:pt x="2762" y="9040"/>
                      </a:lnTo>
                      <a:lnTo>
                        <a:pt x="2574" y="8872"/>
                      </a:lnTo>
                      <a:lnTo>
                        <a:pt x="2490" y="8788"/>
                      </a:lnTo>
                      <a:lnTo>
                        <a:pt x="2365" y="8788"/>
                      </a:lnTo>
                      <a:lnTo>
                        <a:pt x="2239" y="8516"/>
                      </a:lnTo>
                      <a:lnTo>
                        <a:pt x="2030" y="8286"/>
                      </a:lnTo>
                      <a:lnTo>
                        <a:pt x="1946" y="8014"/>
                      </a:lnTo>
                      <a:lnTo>
                        <a:pt x="1842" y="7847"/>
                      </a:lnTo>
                      <a:lnTo>
                        <a:pt x="1842" y="7554"/>
                      </a:lnTo>
                      <a:lnTo>
                        <a:pt x="1758" y="7387"/>
                      </a:lnTo>
                      <a:lnTo>
                        <a:pt x="1716" y="7073"/>
                      </a:lnTo>
                      <a:lnTo>
                        <a:pt x="1695" y="7010"/>
                      </a:lnTo>
                      <a:lnTo>
                        <a:pt x="1737" y="6905"/>
                      </a:lnTo>
                      <a:lnTo>
                        <a:pt x="1737" y="6822"/>
                      </a:lnTo>
                      <a:lnTo>
                        <a:pt x="1632" y="6801"/>
                      </a:lnTo>
                      <a:lnTo>
                        <a:pt x="1549" y="6843"/>
                      </a:lnTo>
                      <a:lnTo>
                        <a:pt x="1486" y="6801"/>
                      </a:lnTo>
                      <a:lnTo>
                        <a:pt x="1507" y="6759"/>
                      </a:lnTo>
                      <a:lnTo>
                        <a:pt x="1653" y="6759"/>
                      </a:lnTo>
                      <a:lnTo>
                        <a:pt x="1800" y="6696"/>
                      </a:lnTo>
                      <a:lnTo>
                        <a:pt x="1821" y="6487"/>
                      </a:lnTo>
                      <a:lnTo>
                        <a:pt x="1800" y="6382"/>
                      </a:lnTo>
                      <a:lnTo>
                        <a:pt x="1695" y="6403"/>
                      </a:lnTo>
                      <a:lnTo>
                        <a:pt x="1591" y="6424"/>
                      </a:lnTo>
                      <a:lnTo>
                        <a:pt x="1632" y="6382"/>
                      </a:lnTo>
                      <a:lnTo>
                        <a:pt x="1800" y="6319"/>
                      </a:lnTo>
                      <a:lnTo>
                        <a:pt x="1821" y="6236"/>
                      </a:lnTo>
                      <a:lnTo>
                        <a:pt x="1779" y="6194"/>
                      </a:lnTo>
                      <a:lnTo>
                        <a:pt x="1570" y="6194"/>
                      </a:lnTo>
                      <a:lnTo>
                        <a:pt x="1423" y="6173"/>
                      </a:lnTo>
                      <a:lnTo>
                        <a:pt x="1423" y="6110"/>
                      </a:lnTo>
                      <a:lnTo>
                        <a:pt x="1507" y="6068"/>
                      </a:lnTo>
                      <a:lnTo>
                        <a:pt x="1465" y="6006"/>
                      </a:lnTo>
                      <a:lnTo>
                        <a:pt x="1465" y="5922"/>
                      </a:lnTo>
                      <a:lnTo>
                        <a:pt x="1507" y="5964"/>
                      </a:lnTo>
                      <a:lnTo>
                        <a:pt x="1570" y="6068"/>
                      </a:lnTo>
                      <a:lnTo>
                        <a:pt x="1674" y="6110"/>
                      </a:lnTo>
                      <a:lnTo>
                        <a:pt x="1821" y="6110"/>
                      </a:lnTo>
                      <a:lnTo>
                        <a:pt x="1842" y="6068"/>
                      </a:lnTo>
                      <a:lnTo>
                        <a:pt x="1925" y="6027"/>
                      </a:lnTo>
                      <a:lnTo>
                        <a:pt x="1988" y="5901"/>
                      </a:lnTo>
                      <a:lnTo>
                        <a:pt x="1988" y="5775"/>
                      </a:lnTo>
                      <a:lnTo>
                        <a:pt x="2051" y="5650"/>
                      </a:lnTo>
                      <a:lnTo>
                        <a:pt x="2093" y="5545"/>
                      </a:lnTo>
                      <a:lnTo>
                        <a:pt x="2009" y="5462"/>
                      </a:lnTo>
                      <a:lnTo>
                        <a:pt x="1946" y="5336"/>
                      </a:lnTo>
                      <a:lnTo>
                        <a:pt x="1842" y="5294"/>
                      </a:lnTo>
                      <a:lnTo>
                        <a:pt x="1779" y="5294"/>
                      </a:lnTo>
                      <a:lnTo>
                        <a:pt x="1716" y="5252"/>
                      </a:lnTo>
                      <a:lnTo>
                        <a:pt x="1800" y="5231"/>
                      </a:lnTo>
                      <a:lnTo>
                        <a:pt x="1884" y="5252"/>
                      </a:lnTo>
                      <a:lnTo>
                        <a:pt x="1946" y="5231"/>
                      </a:lnTo>
                      <a:lnTo>
                        <a:pt x="2009" y="5294"/>
                      </a:lnTo>
                      <a:lnTo>
                        <a:pt x="2009" y="5378"/>
                      </a:lnTo>
                      <a:lnTo>
                        <a:pt x="2051" y="5399"/>
                      </a:lnTo>
                      <a:lnTo>
                        <a:pt x="2114" y="5336"/>
                      </a:lnTo>
                      <a:lnTo>
                        <a:pt x="2051" y="5148"/>
                      </a:lnTo>
                      <a:lnTo>
                        <a:pt x="1925" y="4980"/>
                      </a:lnTo>
                      <a:lnTo>
                        <a:pt x="1821" y="4834"/>
                      </a:lnTo>
                      <a:lnTo>
                        <a:pt x="1842" y="4771"/>
                      </a:lnTo>
                      <a:lnTo>
                        <a:pt x="1925" y="4855"/>
                      </a:lnTo>
                      <a:lnTo>
                        <a:pt x="1946" y="4938"/>
                      </a:lnTo>
                      <a:lnTo>
                        <a:pt x="2051" y="4980"/>
                      </a:lnTo>
                      <a:lnTo>
                        <a:pt x="2156" y="5022"/>
                      </a:lnTo>
                      <a:lnTo>
                        <a:pt x="2197" y="4938"/>
                      </a:lnTo>
                      <a:lnTo>
                        <a:pt x="2197" y="4855"/>
                      </a:lnTo>
                      <a:lnTo>
                        <a:pt x="2135" y="4813"/>
                      </a:lnTo>
                      <a:lnTo>
                        <a:pt x="2135" y="4729"/>
                      </a:lnTo>
                      <a:lnTo>
                        <a:pt x="2218" y="4625"/>
                      </a:lnTo>
                      <a:lnTo>
                        <a:pt x="2218" y="4520"/>
                      </a:lnTo>
                      <a:lnTo>
                        <a:pt x="2135" y="4415"/>
                      </a:lnTo>
                      <a:lnTo>
                        <a:pt x="2009" y="4248"/>
                      </a:lnTo>
                      <a:lnTo>
                        <a:pt x="2093" y="4248"/>
                      </a:lnTo>
                      <a:lnTo>
                        <a:pt x="2197" y="4332"/>
                      </a:lnTo>
                      <a:lnTo>
                        <a:pt x="2260" y="4311"/>
                      </a:lnTo>
                      <a:lnTo>
                        <a:pt x="2323" y="4185"/>
                      </a:lnTo>
                      <a:lnTo>
                        <a:pt x="2302" y="4143"/>
                      </a:lnTo>
                      <a:lnTo>
                        <a:pt x="2218" y="4143"/>
                      </a:lnTo>
                      <a:lnTo>
                        <a:pt x="2218" y="3997"/>
                      </a:lnTo>
                      <a:lnTo>
                        <a:pt x="2302" y="3976"/>
                      </a:lnTo>
                      <a:lnTo>
                        <a:pt x="2407" y="4039"/>
                      </a:lnTo>
                      <a:lnTo>
                        <a:pt x="2553" y="4102"/>
                      </a:lnTo>
                      <a:lnTo>
                        <a:pt x="2616" y="4018"/>
                      </a:lnTo>
                      <a:lnTo>
                        <a:pt x="2532" y="3976"/>
                      </a:lnTo>
                      <a:lnTo>
                        <a:pt x="2532" y="3913"/>
                      </a:lnTo>
                      <a:lnTo>
                        <a:pt x="2616" y="3913"/>
                      </a:lnTo>
                      <a:lnTo>
                        <a:pt x="2679" y="3934"/>
                      </a:lnTo>
                      <a:lnTo>
                        <a:pt x="2762" y="3871"/>
                      </a:lnTo>
                      <a:lnTo>
                        <a:pt x="2762" y="3767"/>
                      </a:lnTo>
                      <a:lnTo>
                        <a:pt x="2741" y="3704"/>
                      </a:lnTo>
                      <a:lnTo>
                        <a:pt x="2762" y="3662"/>
                      </a:lnTo>
                      <a:lnTo>
                        <a:pt x="2930" y="3578"/>
                      </a:lnTo>
                      <a:lnTo>
                        <a:pt x="2951" y="3495"/>
                      </a:lnTo>
                      <a:lnTo>
                        <a:pt x="2846" y="3453"/>
                      </a:lnTo>
                      <a:lnTo>
                        <a:pt x="2783" y="3369"/>
                      </a:lnTo>
                      <a:lnTo>
                        <a:pt x="2846" y="3265"/>
                      </a:lnTo>
                      <a:lnTo>
                        <a:pt x="2888" y="3369"/>
                      </a:lnTo>
                      <a:lnTo>
                        <a:pt x="2972" y="3306"/>
                      </a:lnTo>
                      <a:lnTo>
                        <a:pt x="3139" y="3097"/>
                      </a:lnTo>
                      <a:lnTo>
                        <a:pt x="3181" y="2972"/>
                      </a:lnTo>
                      <a:lnTo>
                        <a:pt x="3265" y="2930"/>
                      </a:lnTo>
                      <a:lnTo>
                        <a:pt x="3285" y="2783"/>
                      </a:lnTo>
                      <a:lnTo>
                        <a:pt x="3453" y="2679"/>
                      </a:lnTo>
                      <a:lnTo>
                        <a:pt x="3516" y="2532"/>
                      </a:lnTo>
                      <a:lnTo>
                        <a:pt x="3599" y="2323"/>
                      </a:lnTo>
                      <a:lnTo>
                        <a:pt x="3683" y="2323"/>
                      </a:lnTo>
                      <a:lnTo>
                        <a:pt x="3892" y="2156"/>
                      </a:lnTo>
                      <a:lnTo>
                        <a:pt x="4122" y="1905"/>
                      </a:lnTo>
                      <a:lnTo>
                        <a:pt x="4311" y="1737"/>
                      </a:lnTo>
                      <a:lnTo>
                        <a:pt x="4394" y="1737"/>
                      </a:lnTo>
                      <a:lnTo>
                        <a:pt x="4541" y="1612"/>
                      </a:lnTo>
                      <a:lnTo>
                        <a:pt x="4729" y="1570"/>
                      </a:lnTo>
                      <a:lnTo>
                        <a:pt x="4834" y="1486"/>
                      </a:lnTo>
                      <a:lnTo>
                        <a:pt x="4980" y="1277"/>
                      </a:lnTo>
                      <a:lnTo>
                        <a:pt x="5064" y="1214"/>
                      </a:lnTo>
                      <a:lnTo>
                        <a:pt x="5127" y="1214"/>
                      </a:lnTo>
                      <a:lnTo>
                        <a:pt x="5190" y="1193"/>
                      </a:lnTo>
                      <a:lnTo>
                        <a:pt x="5190" y="1109"/>
                      </a:lnTo>
                      <a:lnTo>
                        <a:pt x="5169" y="1068"/>
                      </a:lnTo>
                      <a:lnTo>
                        <a:pt x="5231" y="963"/>
                      </a:lnTo>
                      <a:lnTo>
                        <a:pt x="5190" y="858"/>
                      </a:lnTo>
                      <a:lnTo>
                        <a:pt x="5190" y="691"/>
                      </a:lnTo>
                      <a:lnTo>
                        <a:pt x="5169" y="670"/>
                      </a:lnTo>
                      <a:lnTo>
                        <a:pt x="5085" y="670"/>
                      </a:lnTo>
                      <a:lnTo>
                        <a:pt x="5085" y="524"/>
                      </a:lnTo>
                      <a:lnTo>
                        <a:pt x="5148" y="377"/>
                      </a:lnTo>
                      <a:lnTo>
                        <a:pt x="5127" y="335"/>
                      </a:lnTo>
                      <a:lnTo>
                        <a:pt x="5022" y="314"/>
                      </a:lnTo>
                      <a:lnTo>
                        <a:pt x="4959" y="252"/>
                      </a:lnTo>
                      <a:lnTo>
                        <a:pt x="4855" y="231"/>
                      </a:lnTo>
                      <a:lnTo>
                        <a:pt x="4813" y="147"/>
                      </a:lnTo>
                      <a:lnTo>
                        <a:pt x="4813" y="42"/>
                      </a:lnTo>
                      <a:lnTo>
                        <a:pt x="4750"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613" name="Google Shape;2784;p58">
                  <a:extLst>
                    <a:ext uri="{FF2B5EF4-FFF2-40B4-BE49-F238E27FC236}">
                      <a16:creationId xmlns:a16="http://schemas.microsoft.com/office/drawing/2014/main" id="{14BF61FB-7DC3-A0B5-0A63-575E148533D3}"/>
                    </a:ext>
                  </a:extLst>
                </p:cNvPr>
                <p:cNvSpPr/>
                <p:nvPr/>
              </p:nvSpPr>
              <p:spPr>
                <a:xfrm>
                  <a:off x="4015475" y="1586100"/>
                  <a:ext cx="1901975" cy="1017450"/>
                </a:xfrm>
                <a:custGeom>
                  <a:avLst/>
                  <a:gdLst/>
                  <a:ahLst/>
                  <a:cxnLst/>
                  <a:rect l="l" t="t" r="r" b="b"/>
                  <a:pathLst>
                    <a:path w="76079" h="40698" extrusionOk="0">
                      <a:moveTo>
                        <a:pt x="27578" y="1"/>
                      </a:moveTo>
                      <a:lnTo>
                        <a:pt x="27431" y="126"/>
                      </a:lnTo>
                      <a:lnTo>
                        <a:pt x="27389" y="231"/>
                      </a:lnTo>
                      <a:lnTo>
                        <a:pt x="27285" y="273"/>
                      </a:lnTo>
                      <a:lnTo>
                        <a:pt x="27368" y="377"/>
                      </a:lnTo>
                      <a:lnTo>
                        <a:pt x="27264" y="482"/>
                      </a:lnTo>
                      <a:lnTo>
                        <a:pt x="27243" y="649"/>
                      </a:lnTo>
                      <a:lnTo>
                        <a:pt x="27285" y="796"/>
                      </a:lnTo>
                      <a:lnTo>
                        <a:pt x="27159" y="921"/>
                      </a:lnTo>
                      <a:lnTo>
                        <a:pt x="27138" y="1444"/>
                      </a:lnTo>
                      <a:lnTo>
                        <a:pt x="27264" y="1570"/>
                      </a:lnTo>
                      <a:lnTo>
                        <a:pt x="27264" y="1695"/>
                      </a:lnTo>
                      <a:lnTo>
                        <a:pt x="27159" y="1695"/>
                      </a:lnTo>
                      <a:lnTo>
                        <a:pt x="27180" y="1842"/>
                      </a:lnTo>
                      <a:lnTo>
                        <a:pt x="27285" y="1967"/>
                      </a:lnTo>
                      <a:lnTo>
                        <a:pt x="27389" y="1967"/>
                      </a:lnTo>
                      <a:lnTo>
                        <a:pt x="27536" y="2156"/>
                      </a:lnTo>
                      <a:lnTo>
                        <a:pt x="27682" y="2177"/>
                      </a:lnTo>
                      <a:lnTo>
                        <a:pt x="27536" y="2281"/>
                      </a:lnTo>
                      <a:lnTo>
                        <a:pt x="27578" y="2407"/>
                      </a:lnTo>
                      <a:lnTo>
                        <a:pt x="27578" y="2491"/>
                      </a:lnTo>
                      <a:lnTo>
                        <a:pt x="27787" y="2511"/>
                      </a:lnTo>
                      <a:lnTo>
                        <a:pt x="27912" y="2470"/>
                      </a:lnTo>
                      <a:lnTo>
                        <a:pt x="28101" y="2532"/>
                      </a:lnTo>
                      <a:lnTo>
                        <a:pt x="28289" y="2532"/>
                      </a:lnTo>
                      <a:lnTo>
                        <a:pt x="28331" y="2616"/>
                      </a:lnTo>
                      <a:lnTo>
                        <a:pt x="28226" y="2700"/>
                      </a:lnTo>
                      <a:lnTo>
                        <a:pt x="28122" y="2679"/>
                      </a:lnTo>
                      <a:lnTo>
                        <a:pt x="28059" y="2700"/>
                      </a:lnTo>
                      <a:lnTo>
                        <a:pt x="27933" y="2616"/>
                      </a:lnTo>
                      <a:lnTo>
                        <a:pt x="27661" y="2721"/>
                      </a:lnTo>
                      <a:lnTo>
                        <a:pt x="27578" y="2679"/>
                      </a:lnTo>
                      <a:lnTo>
                        <a:pt x="27473" y="2721"/>
                      </a:lnTo>
                      <a:lnTo>
                        <a:pt x="27368" y="2700"/>
                      </a:lnTo>
                      <a:lnTo>
                        <a:pt x="27264" y="2700"/>
                      </a:lnTo>
                      <a:lnTo>
                        <a:pt x="27201" y="2783"/>
                      </a:lnTo>
                      <a:lnTo>
                        <a:pt x="26950" y="2783"/>
                      </a:lnTo>
                      <a:lnTo>
                        <a:pt x="26887" y="2888"/>
                      </a:lnTo>
                      <a:lnTo>
                        <a:pt x="26908" y="2930"/>
                      </a:lnTo>
                      <a:lnTo>
                        <a:pt x="27034" y="2951"/>
                      </a:lnTo>
                      <a:lnTo>
                        <a:pt x="27054" y="3055"/>
                      </a:lnTo>
                      <a:lnTo>
                        <a:pt x="27201" y="3035"/>
                      </a:lnTo>
                      <a:lnTo>
                        <a:pt x="27264" y="3097"/>
                      </a:lnTo>
                      <a:lnTo>
                        <a:pt x="27410" y="3014"/>
                      </a:lnTo>
                      <a:lnTo>
                        <a:pt x="27515" y="3160"/>
                      </a:lnTo>
                      <a:lnTo>
                        <a:pt x="27661" y="3265"/>
                      </a:lnTo>
                      <a:lnTo>
                        <a:pt x="27787" y="3516"/>
                      </a:lnTo>
                      <a:lnTo>
                        <a:pt x="27682" y="3746"/>
                      </a:lnTo>
                      <a:lnTo>
                        <a:pt x="27410" y="4018"/>
                      </a:lnTo>
                      <a:lnTo>
                        <a:pt x="27515" y="3746"/>
                      </a:lnTo>
                      <a:lnTo>
                        <a:pt x="27431" y="3662"/>
                      </a:lnTo>
                      <a:lnTo>
                        <a:pt x="27431" y="3495"/>
                      </a:lnTo>
                      <a:lnTo>
                        <a:pt x="27243" y="3453"/>
                      </a:lnTo>
                      <a:lnTo>
                        <a:pt x="27180" y="3432"/>
                      </a:lnTo>
                      <a:lnTo>
                        <a:pt x="27180" y="3348"/>
                      </a:lnTo>
                      <a:lnTo>
                        <a:pt x="27117" y="3327"/>
                      </a:lnTo>
                      <a:lnTo>
                        <a:pt x="27013" y="3411"/>
                      </a:lnTo>
                      <a:lnTo>
                        <a:pt x="26845" y="3411"/>
                      </a:lnTo>
                      <a:lnTo>
                        <a:pt x="26720" y="3537"/>
                      </a:lnTo>
                      <a:lnTo>
                        <a:pt x="26845" y="3599"/>
                      </a:lnTo>
                      <a:lnTo>
                        <a:pt x="26803" y="3662"/>
                      </a:lnTo>
                      <a:lnTo>
                        <a:pt x="26657" y="3662"/>
                      </a:lnTo>
                      <a:lnTo>
                        <a:pt x="26741" y="3767"/>
                      </a:lnTo>
                      <a:lnTo>
                        <a:pt x="26720" y="3851"/>
                      </a:lnTo>
                      <a:lnTo>
                        <a:pt x="26552" y="3976"/>
                      </a:lnTo>
                      <a:lnTo>
                        <a:pt x="26531" y="3851"/>
                      </a:lnTo>
                      <a:lnTo>
                        <a:pt x="26490" y="3851"/>
                      </a:lnTo>
                      <a:lnTo>
                        <a:pt x="26406" y="3913"/>
                      </a:lnTo>
                      <a:lnTo>
                        <a:pt x="26448" y="4039"/>
                      </a:lnTo>
                      <a:lnTo>
                        <a:pt x="26406" y="4164"/>
                      </a:lnTo>
                      <a:lnTo>
                        <a:pt x="26301" y="4164"/>
                      </a:lnTo>
                      <a:lnTo>
                        <a:pt x="26280" y="3976"/>
                      </a:lnTo>
                      <a:lnTo>
                        <a:pt x="26176" y="3871"/>
                      </a:lnTo>
                      <a:lnTo>
                        <a:pt x="26134" y="3934"/>
                      </a:lnTo>
                      <a:lnTo>
                        <a:pt x="26176" y="4039"/>
                      </a:lnTo>
                      <a:lnTo>
                        <a:pt x="26071" y="4227"/>
                      </a:lnTo>
                      <a:lnTo>
                        <a:pt x="26008" y="4374"/>
                      </a:lnTo>
                      <a:lnTo>
                        <a:pt x="25883" y="4290"/>
                      </a:lnTo>
                      <a:lnTo>
                        <a:pt x="25883" y="4227"/>
                      </a:lnTo>
                      <a:lnTo>
                        <a:pt x="26008" y="3955"/>
                      </a:lnTo>
                      <a:lnTo>
                        <a:pt x="25966" y="3851"/>
                      </a:lnTo>
                      <a:lnTo>
                        <a:pt x="25820" y="3830"/>
                      </a:lnTo>
                      <a:lnTo>
                        <a:pt x="25506" y="3934"/>
                      </a:lnTo>
                      <a:lnTo>
                        <a:pt x="25401" y="3871"/>
                      </a:lnTo>
                      <a:lnTo>
                        <a:pt x="25255" y="4018"/>
                      </a:lnTo>
                      <a:lnTo>
                        <a:pt x="25150" y="3976"/>
                      </a:lnTo>
                      <a:lnTo>
                        <a:pt x="25046" y="3934"/>
                      </a:lnTo>
                      <a:lnTo>
                        <a:pt x="24878" y="3955"/>
                      </a:lnTo>
                      <a:lnTo>
                        <a:pt x="25025" y="4081"/>
                      </a:lnTo>
                      <a:lnTo>
                        <a:pt x="24941" y="4164"/>
                      </a:lnTo>
                      <a:lnTo>
                        <a:pt x="24920" y="4143"/>
                      </a:lnTo>
                      <a:lnTo>
                        <a:pt x="24878" y="4081"/>
                      </a:lnTo>
                      <a:lnTo>
                        <a:pt x="24837" y="4060"/>
                      </a:lnTo>
                      <a:lnTo>
                        <a:pt x="24774" y="4164"/>
                      </a:lnTo>
                      <a:lnTo>
                        <a:pt x="24732" y="4227"/>
                      </a:lnTo>
                      <a:lnTo>
                        <a:pt x="24732" y="4478"/>
                      </a:lnTo>
                      <a:lnTo>
                        <a:pt x="24816" y="4562"/>
                      </a:lnTo>
                      <a:lnTo>
                        <a:pt x="24941" y="4436"/>
                      </a:lnTo>
                      <a:lnTo>
                        <a:pt x="25025" y="4478"/>
                      </a:lnTo>
                      <a:lnTo>
                        <a:pt x="25192" y="4353"/>
                      </a:lnTo>
                      <a:lnTo>
                        <a:pt x="25276" y="4374"/>
                      </a:lnTo>
                      <a:lnTo>
                        <a:pt x="25255" y="4478"/>
                      </a:lnTo>
                      <a:lnTo>
                        <a:pt x="24941" y="4604"/>
                      </a:lnTo>
                      <a:lnTo>
                        <a:pt x="24878" y="4750"/>
                      </a:lnTo>
                      <a:lnTo>
                        <a:pt x="24753" y="4813"/>
                      </a:lnTo>
                      <a:lnTo>
                        <a:pt x="24502" y="4855"/>
                      </a:lnTo>
                      <a:lnTo>
                        <a:pt x="24460" y="4918"/>
                      </a:lnTo>
                      <a:lnTo>
                        <a:pt x="24523" y="5001"/>
                      </a:lnTo>
                      <a:lnTo>
                        <a:pt x="24313" y="5064"/>
                      </a:lnTo>
                      <a:lnTo>
                        <a:pt x="24209" y="5001"/>
                      </a:lnTo>
                      <a:lnTo>
                        <a:pt x="24146" y="5022"/>
                      </a:lnTo>
                      <a:lnTo>
                        <a:pt x="24125" y="5127"/>
                      </a:lnTo>
                      <a:lnTo>
                        <a:pt x="24041" y="5169"/>
                      </a:lnTo>
                      <a:lnTo>
                        <a:pt x="23895" y="5211"/>
                      </a:lnTo>
                      <a:lnTo>
                        <a:pt x="23832" y="5294"/>
                      </a:lnTo>
                      <a:lnTo>
                        <a:pt x="23916" y="5399"/>
                      </a:lnTo>
                      <a:lnTo>
                        <a:pt x="23874" y="5399"/>
                      </a:lnTo>
                      <a:lnTo>
                        <a:pt x="23832" y="5504"/>
                      </a:lnTo>
                      <a:lnTo>
                        <a:pt x="23790" y="5524"/>
                      </a:lnTo>
                      <a:lnTo>
                        <a:pt x="23728" y="5441"/>
                      </a:lnTo>
                      <a:lnTo>
                        <a:pt x="23686" y="5441"/>
                      </a:lnTo>
                      <a:lnTo>
                        <a:pt x="23581" y="5608"/>
                      </a:lnTo>
                      <a:lnTo>
                        <a:pt x="23602" y="5650"/>
                      </a:lnTo>
                      <a:lnTo>
                        <a:pt x="23560" y="5713"/>
                      </a:lnTo>
                      <a:lnTo>
                        <a:pt x="23560" y="5817"/>
                      </a:lnTo>
                      <a:lnTo>
                        <a:pt x="23456" y="5943"/>
                      </a:lnTo>
                      <a:lnTo>
                        <a:pt x="23477" y="6048"/>
                      </a:lnTo>
                      <a:lnTo>
                        <a:pt x="23309" y="6110"/>
                      </a:lnTo>
                      <a:lnTo>
                        <a:pt x="23142" y="6110"/>
                      </a:lnTo>
                      <a:lnTo>
                        <a:pt x="23037" y="6173"/>
                      </a:lnTo>
                      <a:lnTo>
                        <a:pt x="23037" y="6278"/>
                      </a:lnTo>
                      <a:lnTo>
                        <a:pt x="23100" y="6278"/>
                      </a:lnTo>
                      <a:lnTo>
                        <a:pt x="23163" y="6215"/>
                      </a:lnTo>
                      <a:lnTo>
                        <a:pt x="23414" y="6257"/>
                      </a:lnTo>
                      <a:lnTo>
                        <a:pt x="23372" y="6340"/>
                      </a:lnTo>
                      <a:lnTo>
                        <a:pt x="23246" y="6320"/>
                      </a:lnTo>
                      <a:lnTo>
                        <a:pt x="23204" y="6361"/>
                      </a:lnTo>
                      <a:lnTo>
                        <a:pt x="23288" y="6445"/>
                      </a:lnTo>
                      <a:lnTo>
                        <a:pt x="23267" y="6675"/>
                      </a:lnTo>
                      <a:lnTo>
                        <a:pt x="23163" y="6759"/>
                      </a:lnTo>
                      <a:lnTo>
                        <a:pt x="23184" y="6843"/>
                      </a:lnTo>
                      <a:lnTo>
                        <a:pt x="23163" y="6947"/>
                      </a:lnTo>
                      <a:lnTo>
                        <a:pt x="23037" y="6759"/>
                      </a:lnTo>
                      <a:lnTo>
                        <a:pt x="22932" y="6780"/>
                      </a:lnTo>
                      <a:lnTo>
                        <a:pt x="22786" y="6633"/>
                      </a:lnTo>
                      <a:lnTo>
                        <a:pt x="22723" y="6592"/>
                      </a:lnTo>
                      <a:lnTo>
                        <a:pt x="22681" y="6654"/>
                      </a:lnTo>
                      <a:lnTo>
                        <a:pt x="22765" y="6738"/>
                      </a:lnTo>
                      <a:lnTo>
                        <a:pt x="22765" y="6843"/>
                      </a:lnTo>
                      <a:lnTo>
                        <a:pt x="22723" y="6905"/>
                      </a:lnTo>
                      <a:lnTo>
                        <a:pt x="22786" y="7010"/>
                      </a:lnTo>
                      <a:lnTo>
                        <a:pt x="22891" y="6968"/>
                      </a:lnTo>
                      <a:lnTo>
                        <a:pt x="23079" y="7010"/>
                      </a:lnTo>
                      <a:lnTo>
                        <a:pt x="23204" y="7052"/>
                      </a:lnTo>
                      <a:lnTo>
                        <a:pt x="23246" y="7156"/>
                      </a:lnTo>
                      <a:lnTo>
                        <a:pt x="23351" y="7219"/>
                      </a:lnTo>
                      <a:lnTo>
                        <a:pt x="23456" y="7198"/>
                      </a:lnTo>
                      <a:lnTo>
                        <a:pt x="23497" y="7177"/>
                      </a:lnTo>
                      <a:lnTo>
                        <a:pt x="23560" y="7261"/>
                      </a:lnTo>
                      <a:lnTo>
                        <a:pt x="23414" y="7303"/>
                      </a:lnTo>
                      <a:lnTo>
                        <a:pt x="23288" y="7303"/>
                      </a:lnTo>
                      <a:lnTo>
                        <a:pt x="23184" y="7198"/>
                      </a:lnTo>
                      <a:lnTo>
                        <a:pt x="23142" y="7219"/>
                      </a:lnTo>
                      <a:lnTo>
                        <a:pt x="23100" y="7303"/>
                      </a:lnTo>
                      <a:lnTo>
                        <a:pt x="23058" y="7366"/>
                      </a:lnTo>
                      <a:lnTo>
                        <a:pt x="23184" y="7512"/>
                      </a:lnTo>
                      <a:lnTo>
                        <a:pt x="23267" y="7470"/>
                      </a:lnTo>
                      <a:lnTo>
                        <a:pt x="23456" y="7470"/>
                      </a:lnTo>
                      <a:lnTo>
                        <a:pt x="23497" y="7617"/>
                      </a:lnTo>
                      <a:lnTo>
                        <a:pt x="23581" y="7680"/>
                      </a:lnTo>
                      <a:lnTo>
                        <a:pt x="23623" y="7596"/>
                      </a:lnTo>
                      <a:lnTo>
                        <a:pt x="23811" y="7596"/>
                      </a:lnTo>
                      <a:lnTo>
                        <a:pt x="23790" y="7701"/>
                      </a:lnTo>
                      <a:lnTo>
                        <a:pt x="23937" y="7805"/>
                      </a:lnTo>
                      <a:lnTo>
                        <a:pt x="24083" y="7805"/>
                      </a:lnTo>
                      <a:lnTo>
                        <a:pt x="24146" y="7952"/>
                      </a:lnTo>
                      <a:lnTo>
                        <a:pt x="24083" y="8161"/>
                      </a:lnTo>
                      <a:lnTo>
                        <a:pt x="23832" y="8307"/>
                      </a:lnTo>
                      <a:lnTo>
                        <a:pt x="23769" y="8433"/>
                      </a:lnTo>
                      <a:lnTo>
                        <a:pt x="23769" y="8517"/>
                      </a:lnTo>
                      <a:lnTo>
                        <a:pt x="23979" y="8726"/>
                      </a:lnTo>
                      <a:lnTo>
                        <a:pt x="24104" y="8768"/>
                      </a:lnTo>
                      <a:lnTo>
                        <a:pt x="23895" y="8768"/>
                      </a:lnTo>
                      <a:lnTo>
                        <a:pt x="23665" y="8579"/>
                      </a:lnTo>
                      <a:lnTo>
                        <a:pt x="23665" y="8454"/>
                      </a:lnTo>
                      <a:lnTo>
                        <a:pt x="23769" y="8224"/>
                      </a:lnTo>
                      <a:lnTo>
                        <a:pt x="23832" y="8161"/>
                      </a:lnTo>
                      <a:lnTo>
                        <a:pt x="23832" y="8098"/>
                      </a:lnTo>
                      <a:lnTo>
                        <a:pt x="23895" y="7952"/>
                      </a:lnTo>
                      <a:lnTo>
                        <a:pt x="23832" y="7910"/>
                      </a:lnTo>
                      <a:lnTo>
                        <a:pt x="23456" y="8098"/>
                      </a:lnTo>
                      <a:lnTo>
                        <a:pt x="23246" y="8161"/>
                      </a:lnTo>
                      <a:lnTo>
                        <a:pt x="23184" y="8307"/>
                      </a:lnTo>
                      <a:lnTo>
                        <a:pt x="23058" y="8349"/>
                      </a:lnTo>
                      <a:lnTo>
                        <a:pt x="22953" y="8307"/>
                      </a:lnTo>
                      <a:lnTo>
                        <a:pt x="22828" y="8328"/>
                      </a:lnTo>
                      <a:lnTo>
                        <a:pt x="22660" y="8454"/>
                      </a:lnTo>
                      <a:lnTo>
                        <a:pt x="22221" y="8621"/>
                      </a:lnTo>
                      <a:lnTo>
                        <a:pt x="21907" y="8684"/>
                      </a:lnTo>
                      <a:lnTo>
                        <a:pt x="21782" y="8684"/>
                      </a:lnTo>
                      <a:lnTo>
                        <a:pt x="21614" y="8851"/>
                      </a:lnTo>
                      <a:lnTo>
                        <a:pt x="21468" y="8851"/>
                      </a:lnTo>
                      <a:lnTo>
                        <a:pt x="21384" y="8935"/>
                      </a:lnTo>
                      <a:lnTo>
                        <a:pt x="21510" y="9040"/>
                      </a:lnTo>
                      <a:lnTo>
                        <a:pt x="21510" y="9165"/>
                      </a:lnTo>
                      <a:lnTo>
                        <a:pt x="21489" y="9291"/>
                      </a:lnTo>
                      <a:lnTo>
                        <a:pt x="21572" y="9374"/>
                      </a:lnTo>
                      <a:lnTo>
                        <a:pt x="21677" y="9374"/>
                      </a:lnTo>
                      <a:lnTo>
                        <a:pt x="21698" y="9458"/>
                      </a:lnTo>
                      <a:lnTo>
                        <a:pt x="21635" y="9521"/>
                      </a:lnTo>
                      <a:lnTo>
                        <a:pt x="21844" y="9667"/>
                      </a:lnTo>
                      <a:lnTo>
                        <a:pt x="22012" y="9918"/>
                      </a:lnTo>
                      <a:lnTo>
                        <a:pt x="22012" y="10128"/>
                      </a:lnTo>
                      <a:lnTo>
                        <a:pt x="22054" y="10232"/>
                      </a:lnTo>
                      <a:lnTo>
                        <a:pt x="22116" y="10232"/>
                      </a:lnTo>
                      <a:lnTo>
                        <a:pt x="22137" y="10400"/>
                      </a:lnTo>
                      <a:lnTo>
                        <a:pt x="22305" y="10504"/>
                      </a:lnTo>
                      <a:lnTo>
                        <a:pt x="22430" y="10462"/>
                      </a:lnTo>
                      <a:lnTo>
                        <a:pt x="22828" y="10504"/>
                      </a:lnTo>
                      <a:lnTo>
                        <a:pt x="22953" y="10421"/>
                      </a:lnTo>
                      <a:lnTo>
                        <a:pt x="22953" y="10504"/>
                      </a:lnTo>
                      <a:lnTo>
                        <a:pt x="22995" y="10609"/>
                      </a:lnTo>
                      <a:lnTo>
                        <a:pt x="22995" y="10755"/>
                      </a:lnTo>
                      <a:lnTo>
                        <a:pt x="23184" y="10839"/>
                      </a:lnTo>
                      <a:lnTo>
                        <a:pt x="23288" y="10986"/>
                      </a:lnTo>
                      <a:lnTo>
                        <a:pt x="23581" y="10986"/>
                      </a:lnTo>
                      <a:lnTo>
                        <a:pt x="23790" y="11132"/>
                      </a:lnTo>
                      <a:lnTo>
                        <a:pt x="23874" y="11132"/>
                      </a:lnTo>
                      <a:lnTo>
                        <a:pt x="23979" y="11258"/>
                      </a:lnTo>
                      <a:lnTo>
                        <a:pt x="24000" y="11550"/>
                      </a:lnTo>
                      <a:lnTo>
                        <a:pt x="24041" y="11676"/>
                      </a:lnTo>
                      <a:lnTo>
                        <a:pt x="24000" y="11864"/>
                      </a:lnTo>
                      <a:lnTo>
                        <a:pt x="24125" y="12011"/>
                      </a:lnTo>
                      <a:lnTo>
                        <a:pt x="24230" y="12094"/>
                      </a:lnTo>
                      <a:lnTo>
                        <a:pt x="24418" y="12346"/>
                      </a:lnTo>
                      <a:lnTo>
                        <a:pt x="24502" y="12618"/>
                      </a:lnTo>
                      <a:lnTo>
                        <a:pt x="24648" y="12743"/>
                      </a:lnTo>
                      <a:lnTo>
                        <a:pt x="24711" y="12869"/>
                      </a:lnTo>
                      <a:lnTo>
                        <a:pt x="24585" y="13141"/>
                      </a:lnTo>
                      <a:lnTo>
                        <a:pt x="24502" y="13162"/>
                      </a:lnTo>
                      <a:lnTo>
                        <a:pt x="24418" y="13141"/>
                      </a:lnTo>
                      <a:lnTo>
                        <a:pt x="24418" y="13141"/>
                      </a:lnTo>
                      <a:lnTo>
                        <a:pt x="24523" y="13287"/>
                      </a:lnTo>
                      <a:lnTo>
                        <a:pt x="24732" y="13329"/>
                      </a:lnTo>
                      <a:lnTo>
                        <a:pt x="24837" y="13392"/>
                      </a:lnTo>
                      <a:lnTo>
                        <a:pt x="25046" y="13643"/>
                      </a:lnTo>
                      <a:lnTo>
                        <a:pt x="25255" y="13706"/>
                      </a:lnTo>
                      <a:lnTo>
                        <a:pt x="25276" y="13685"/>
                      </a:lnTo>
                      <a:lnTo>
                        <a:pt x="25360" y="13706"/>
                      </a:lnTo>
                      <a:lnTo>
                        <a:pt x="25548" y="13559"/>
                      </a:lnTo>
                      <a:lnTo>
                        <a:pt x="25736" y="13517"/>
                      </a:lnTo>
                      <a:lnTo>
                        <a:pt x="25945" y="13685"/>
                      </a:lnTo>
                      <a:lnTo>
                        <a:pt x="26092" y="13747"/>
                      </a:lnTo>
                      <a:lnTo>
                        <a:pt x="26197" y="13747"/>
                      </a:lnTo>
                      <a:lnTo>
                        <a:pt x="26280" y="13894"/>
                      </a:lnTo>
                      <a:lnTo>
                        <a:pt x="26301" y="14124"/>
                      </a:lnTo>
                      <a:lnTo>
                        <a:pt x="26238" y="13915"/>
                      </a:lnTo>
                      <a:lnTo>
                        <a:pt x="26176" y="13810"/>
                      </a:lnTo>
                      <a:lnTo>
                        <a:pt x="25987" y="13810"/>
                      </a:lnTo>
                      <a:lnTo>
                        <a:pt x="25757" y="13643"/>
                      </a:lnTo>
                      <a:lnTo>
                        <a:pt x="25611" y="13643"/>
                      </a:lnTo>
                      <a:lnTo>
                        <a:pt x="25443" y="13810"/>
                      </a:lnTo>
                      <a:lnTo>
                        <a:pt x="25443" y="13978"/>
                      </a:lnTo>
                      <a:lnTo>
                        <a:pt x="25464" y="14061"/>
                      </a:lnTo>
                      <a:lnTo>
                        <a:pt x="25234" y="13810"/>
                      </a:lnTo>
                      <a:lnTo>
                        <a:pt x="24983" y="13810"/>
                      </a:lnTo>
                      <a:lnTo>
                        <a:pt x="24857" y="13706"/>
                      </a:lnTo>
                      <a:lnTo>
                        <a:pt x="24857" y="13580"/>
                      </a:lnTo>
                      <a:lnTo>
                        <a:pt x="24753" y="13434"/>
                      </a:lnTo>
                      <a:lnTo>
                        <a:pt x="24565" y="13371"/>
                      </a:lnTo>
                      <a:lnTo>
                        <a:pt x="24397" y="13371"/>
                      </a:lnTo>
                      <a:lnTo>
                        <a:pt x="24188" y="13245"/>
                      </a:lnTo>
                      <a:lnTo>
                        <a:pt x="24230" y="13182"/>
                      </a:lnTo>
                      <a:lnTo>
                        <a:pt x="24230" y="13057"/>
                      </a:lnTo>
                      <a:lnTo>
                        <a:pt x="24313" y="13015"/>
                      </a:lnTo>
                      <a:lnTo>
                        <a:pt x="24272" y="12910"/>
                      </a:lnTo>
                      <a:lnTo>
                        <a:pt x="24230" y="12638"/>
                      </a:lnTo>
                      <a:lnTo>
                        <a:pt x="24167" y="12429"/>
                      </a:lnTo>
                      <a:lnTo>
                        <a:pt x="24083" y="12387"/>
                      </a:lnTo>
                      <a:lnTo>
                        <a:pt x="24021" y="12555"/>
                      </a:lnTo>
                      <a:lnTo>
                        <a:pt x="23958" y="12597"/>
                      </a:lnTo>
                      <a:lnTo>
                        <a:pt x="23979" y="12743"/>
                      </a:lnTo>
                      <a:lnTo>
                        <a:pt x="23895" y="12827"/>
                      </a:lnTo>
                      <a:lnTo>
                        <a:pt x="23916" y="12910"/>
                      </a:lnTo>
                      <a:lnTo>
                        <a:pt x="23895" y="13036"/>
                      </a:lnTo>
                      <a:lnTo>
                        <a:pt x="23811" y="13036"/>
                      </a:lnTo>
                      <a:lnTo>
                        <a:pt x="23769" y="12659"/>
                      </a:lnTo>
                      <a:lnTo>
                        <a:pt x="23853" y="12555"/>
                      </a:lnTo>
                      <a:lnTo>
                        <a:pt x="23811" y="12429"/>
                      </a:lnTo>
                      <a:lnTo>
                        <a:pt x="23644" y="12283"/>
                      </a:lnTo>
                      <a:lnTo>
                        <a:pt x="23644" y="12094"/>
                      </a:lnTo>
                      <a:lnTo>
                        <a:pt x="23560" y="11969"/>
                      </a:lnTo>
                      <a:lnTo>
                        <a:pt x="23560" y="11802"/>
                      </a:lnTo>
                      <a:lnTo>
                        <a:pt x="23707" y="11697"/>
                      </a:lnTo>
                      <a:lnTo>
                        <a:pt x="23707" y="11613"/>
                      </a:lnTo>
                      <a:lnTo>
                        <a:pt x="23686" y="11509"/>
                      </a:lnTo>
                      <a:lnTo>
                        <a:pt x="23707" y="11299"/>
                      </a:lnTo>
                      <a:lnTo>
                        <a:pt x="23581" y="11278"/>
                      </a:lnTo>
                      <a:lnTo>
                        <a:pt x="23539" y="11299"/>
                      </a:lnTo>
                      <a:lnTo>
                        <a:pt x="23456" y="11216"/>
                      </a:lnTo>
                      <a:lnTo>
                        <a:pt x="23225" y="11383"/>
                      </a:lnTo>
                      <a:lnTo>
                        <a:pt x="22912" y="11425"/>
                      </a:lnTo>
                      <a:lnTo>
                        <a:pt x="22744" y="11425"/>
                      </a:lnTo>
                      <a:lnTo>
                        <a:pt x="22514" y="11195"/>
                      </a:lnTo>
                      <a:lnTo>
                        <a:pt x="22388" y="11111"/>
                      </a:lnTo>
                      <a:lnTo>
                        <a:pt x="22347" y="11006"/>
                      </a:lnTo>
                      <a:lnTo>
                        <a:pt x="22012" y="10965"/>
                      </a:lnTo>
                      <a:lnTo>
                        <a:pt x="21886" y="10860"/>
                      </a:lnTo>
                      <a:lnTo>
                        <a:pt x="21761" y="10693"/>
                      </a:lnTo>
                      <a:lnTo>
                        <a:pt x="21363" y="10693"/>
                      </a:lnTo>
                      <a:lnTo>
                        <a:pt x="21259" y="10651"/>
                      </a:lnTo>
                      <a:lnTo>
                        <a:pt x="21133" y="10734"/>
                      </a:lnTo>
                      <a:lnTo>
                        <a:pt x="20987" y="10944"/>
                      </a:lnTo>
                      <a:lnTo>
                        <a:pt x="20966" y="11069"/>
                      </a:lnTo>
                      <a:lnTo>
                        <a:pt x="20924" y="11111"/>
                      </a:lnTo>
                      <a:lnTo>
                        <a:pt x="20861" y="11090"/>
                      </a:lnTo>
                      <a:lnTo>
                        <a:pt x="20840" y="11174"/>
                      </a:lnTo>
                      <a:lnTo>
                        <a:pt x="20924" y="11258"/>
                      </a:lnTo>
                      <a:lnTo>
                        <a:pt x="21091" y="11132"/>
                      </a:lnTo>
                      <a:lnTo>
                        <a:pt x="21300" y="11174"/>
                      </a:lnTo>
                      <a:lnTo>
                        <a:pt x="21405" y="11383"/>
                      </a:lnTo>
                      <a:lnTo>
                        <a:pt x="21280" y="11613"/>
                      </a:lnTo>
                      <a:lnTo>
                        <a:pt x="21133" y="11655"/>
                      </a:lnTo>
                      <a:lnTo>
                        <a:pt x="20861" y="11550"/>
                      </a:lnTo>
                      <a:lnTo>
                        <a:pt x="20715" y="11362"/>
                      </a:lnTo>
                      <a:lnTo>
                        <a:pt x="20610" y="11362"/>
                      </a:lnTo>
                      <a:lnTo>
                        <a:pt x="20443" y="11467"/>
                      </a:lnTo>
                      <a:lnTo>
                        <a:pt x="20401" y="11550"/>
                      </a:lnTo>
                      <a:lnTo>
                        <a:pt x="20317" y="11571"/>
                      </a:lnTo>
                      <a:lnTo>
                        <a:pt x="20505" y="11822"/>
                      </a:lnTo>
                      <a:lnTo>
                        <a:pt x="20568" y="11822"/>
                      </a:lnTo>
                      <a:lnTo>
                        <a:pt x="20631" y="11969"/>
                      </a:lnTo>
                      <a:lnTo>
                        <a:pt x="20840" y="12136"/>
                      </a:lnTo>
                      <a:lnTo>
                        <a:pt x="21028" y="12136"/>
                      </a:lnTo>
                      <a:lnTo>
                        <a:pt x="21112" y="12220"/>
                      </a:lnTo>
                      <a:lnTo>
                        <a:pt x="21405" y="12241"/>
                      </a:lnTo>
                      <a:lnTo>
                        <a:pt x="21489" y="12178"/>
                      </a:lnTo>
                      <a:lnTo>
                        <a:pt x="21531" y="12178"/>
                      </a:lnTo>
                      <a:lnTo>
                        <a:pt x="21572" y="12283"/>
                      </a:lnTo>
                      <a:lnTo>
                        <a:pt x="21782" y="12283"/>
                      </a:lnTo>
                      <a:lnTo>
                        <a:pt x="21824" y="12429"/>
                      </a:lnTo>
                      <a:lnTo>
                        <a:pt x="21907" y="12450"/>
                      </a:lnTo>
                      <a:lnTo>
                        <a:pt x="21928" y="12555"/>
                      </a:lnTo>
                      <a:lnTo>
                        <a:pt x="22158" y="12597"/>
                      </a:lnTo>
                      <a:lnTo>
                        <a:pt x="22263" y="12513"/>
                      </a:lnTo>
                      <a:lnTo>
                        <a:pt x="22200" y="12618"/>
                      </a:lnTo>
                      <a:lnTo>
                        <a:pt x="21949" y="12659"/>
                      </a:lnTo>
                      <a:lnTo>
                        <a:pt x="21803" y="12576"/>
                      </a:lnTo>
                      <a:lnTo>
                        <a:pt x="21698" y="12555"/>
                      </a:lnTo>
                      <a:lnTo>
                        <a:pt x="21531" y="12366"/>
                      </a:lnTo>
                      <a:lnTo>
                        <a:pt x="21426" y="12346"/>
                      </a:lnTo>
                      <a:lnTo>
                        <a:pt x="21321" y="12408"/>
                      </a:lnTo>
                      <a:lnTo>
                        <a:pt x="21196" y="12408"/>
                      </a:lnTo>
                      <a:lnTo>
                        <a:pt x="21091" y="12534"/>
                      </a:lnTo>
                      <a:lnTo>
                        <a:pt x="21049" y="12429"/>
                      </a:lnTo>
                      <a:lnTo>
                        <a:pt x="20945" y="12346"/>
                      </a:lnTo>
                      <a:lnTo>
                        <a:pt x="20840" y="12408"/>
                      </a:lnTo>
                      <a:lnTo>
                        <a:pt x="20631" y="12408"/>
                      </a:lnTo>
                      <a:lnTo>
                        <a:pt x="20464" y="12304"/>
                      </a:lnTo>
                      <a:lnTo>
                        <a:pt x="20338" y="12325"/>
                      </a:lnTo>
                      <a:lnTo>
                        <a:pt x="20296" y="12220"/>
                      </a:lnTo>
                      <a:lnTo>
                        <a:pt x="20401" y="12136"/>
                      </a:lnTo>
                      <a:lnTo>
                        <a:pt x="20401" y="12053"/>
                      </a:lnTo>
                      <a:lnTo>
                        <a:pt x="20296" y="11990"/>
                      </a:lnTo>
                      <a:lnTo>
                        <a:pt x="20296" y="11885"/>
                      </a:lnTo>
                      <a:lnTo>
                        <a:pt x="20108" y="11718"/>
                      </a:lnTo>
                      <a:lnTo>
                        <a:pt x="20024" y="11592"/>
                      </a:lnTo>
                      <a:lnTo>
                        <a:pt x="20087" y="11425"/>
                      </a:lnTo>
                      <a:lnTo>
                        <a:pt x="19982" y="11278"/>
                      </a:lnTo>
                      <a:lnTo>
                        <a:pt x="19982" y="11006"/>
                      </a:lnTo>
                      <a:lnTo>
                        <a:pt x="19836" y="10881"/>
                      </a:lnTo>
                      <a:lnTo>
                        <a:pt x="19836" y="10693"/>
                      </a:lnTo>
                      <a:lnTo>
                        <a:pt x="19794" y="10651"/>
                      </a:lnTo>
                      <a:lnTo>
                        <a:pt x="19710" y="10630"/>
                      </a:lnTo>
                      <a:lnTo>
                        <a:pt x="19689" y="10462"/>
                      </a:lnTo>
                      <a:lnTo>
                        <a:pt x="19522" y="10337"/>
                      </a:lnTo>
                      <a:lnTo>
                        <a:pt x="19459" y="10379"/>
                      </a:lnTo>
                      <a:lnTo>
                        <a:pt x="19689" y="10860"/>
                      </a:lnTo>
                      <a:lnTo>
                        <a:pt x="19752" y="11174"/>
                      </a:lnTo>
                      <a:lnTo>
                        <a:pt x="19710" y="11425"/>
                      </a:lnTo>
                      <a:lnTo>
                        <a:pt x="19522" y="11676"/>
                      </a:lnTo>
                      <a:lnTo>
                        <a:pt x="19396" y="11802"/>
                      </a:lnTo>
                      <a:lnTo>
                        <a:pt x="19396" y="11885"/>
                      </a:lnTo>
                      <a:lnTo>
                        <a:pt x="19480" y="11948"/>
                      </a:lnTo>
                      <a:lnTo>
                        <a:pt x="19501" y="12136"/>
                      </a:lnTo>
                      <a:lnTo>
                        <a:pt x="19417" y="12346"/>
                      </a:lnTo>
                      <a:lnTo>
                        <a:pt x="19417" y="12471"/>
                      </a:lnTo>
                      <a:lnTo>
                        <a:pt x="19627" y="12618"/>
                      </a:lnTo>
                      <a:lnTo>
                        <a:pt x="19899" y="12848"/>
                      </a:lnTo>
                      <a:lnTo>
                        <a:pt x="19940" y="12994"/>
                      </a:lnTo>
                      <a:lnTo>
                        <a:pt x="20108" y="12994"/>
                      </a:lnTo>
                      <a:lnTo>
                        <a:pt x="20233" y="13141"/>
                      </a:lnTo>
                      <a:lnTo>
                        <a:pt x="20338" y="13371"/>
                      </a:lnTo>
                      <a:lnTo>
                        <a:pt x="20317" y="13727"/>
                      </a:lnTo>
                      <a:lnTo>
                        <a:pt x="20275" y="13894"/>
                      </a:lnTo>
                      <a:lnTo>
                        <a:pt x="20422" y="14103"/>
                      </a:lnTo>
                      <a:lnTo>
                        <a:pt x="20380" y="14354"/>
                      </a:lnTo>
                      <a:lnTo>
                        <a:pt x="20464" y="14501"/>
                      </a:lnTo>
                      <a:lnTo>
                        <a:pt x="20673" y="14731"/>
                      </a:lnTo>
                      <a:lnTo>
                        <a:pt x="20715" y="14856"/>
                      </a:lnTo>
                      <a:lnTo>
                        <a:pt x="20673" y="15024"/>
                      </a:lnTo>
                      <a:lnTo>
                        <a:pt x="20736" y="15087"/>
                      </a:lnTo>
                      <a:lnTo>
                        <a:pt x="20882" y="15149"/>
                      </a:lnTo>
                      <a:lnTo>
                        <a:pt x="21070" y="15045"/>
                      </a:lnTo>
                      <a:lnTo>
                        <a:pt x="21280" y="15087"/>
                      </a:lnTo>
                      <a:lnTo>
                        <a:pt x="21363" y="15045"/>
                      </a:lnTo>
                      <a:lnTo>
                        <a:pt x="21384" y="14877"/>
                      </a:lnTo>
                      <a:lnTo>
                        <a:pt x="21510" y="14752"/>
                      </a:lnTo>
                      <a:lnTo>
                        <a:pt x="21677" y="14815"/>
                      </a:lnTo>
                      <a:lnTo>
                        <a:pt x="21782" y="14773"/>
                      </a:lnTo>
                      <a:lnTo>
                        <a:pt x="21991" y="14919"/>
                      </a:lnTo>
                      <a:lnTo>
                        <a:pt x="22116" y="14856"/>
                      </a:lnTo>
                      <a:lnTo>
                        <a:pt x="22200" y="14982"/>
                      </a:lnTo>
                      <a:lnTo>
                        <a:pt x="22451" y="15087"/>
                      </a:lnTo>
                      <a:lnTo>
                        <a:pt x="22640" y="15087"/>
                      </a:lnTo>
                      <a:lnTo>
                        <a:pt x="22765" y="15275"/>
                      </a:lnTo>
                      <a:lnTo>
                        <a:pt x="22765" y="15379"/>
                      </a:lnTo>
                      <a:lnTo>
                        <a:pt x="22953" y="15484"/>
                      </a:lnTo>
                      <a:lnTo>
                        <a:pt x="23016" y="15589"/>
                      </a:lnTo>
                      <a:lnTo>
                        <a:pt x="23037" y="15610"/>
                      </a:lnTo>
                      <a:lnTo>
                        <a:pt x="23058" y="15693"/>
                      </a:lnTo>
                      <a:lnTo>
                        <a:pt x="23142" y="15777"/>
                      </a:lnTo>
                      <a:lnTo>
                        <a:pt x="23058" y="15861"/>
                      </a:lnTo>
                      <a:lnTo>
                        <a:pt x="22953" y="15882"/>
                      </a:lnTo>
                      <a:lnTo>
                        <a:pt x="22953" y="16070"/>
                      </a:lnTo>
                      <a:lnTo>
                        <a:pt x="23037" y="16216"/>
                      </a:lnTo>
                      <a:lnTo>
                        <a:pt x="23121" y="16279"/>
                      </a:lnTo>
                      <a:lnTo>
                        <a:pt x="23079" y="16384"/>
                      </a:lnTo>
                      <a:lnTo>
                        <a:pt x="23163" y="16488"/>
                      </a:lnTo>
                      <a:lnTo>
                        <a:pt x="23288" y="16488"/>
                      </a:lnTo>
                      <a:lnTo>
                        <a:pt x="23372" y="16593"/>
                      </a:lnTo>
                      <a:lnTo>
                        <a:pt x="23518" y="16593"/>
                      </a:lnTo>
                      <a:lnTo>
                        <a:pt x="23602" y="16426"/>
                      </a:lnTo>
                      <a:lnTo>
                        <a:pt x="23665" y="16509"/>
                      </a:lnTo>
                      <a:lnTo>
                        <a:pt x="23769" y="16488"/>
                      </a:lnTo>
                      <a:lnTo>
                        <a:pt x="23832" y="16509"/>
                      </a:lnTo>
                      <a:lnTo>
                        <a:pt x="23790" y="16530"/>
                      </a:lnTo>
                      <a:lnTo>
                        <a:pt x="23728" y="16593"/>
                      </a:lnTo>
                      <a:lnTo>
                        <a:pt x="23560" y="16614"/>
                      </a:lnTo>
                      <a:lnTo>
                        <a:pt x="23456" y="16635"/>
                      </a:lnTo>
                      <a:lnTo>
                        <a:pt x="23288" y="16656"/>
                      </a:lnTo>
                      <a:lnTo>
                        <a:pt x="23142" y="16551"/>
                      </a:lnTo>
                      <a:lnTo>
                        <a:pt x="22995" y="16551"/>
                      </a:lnTo>
                      <a:lnTo>
                        <a:pt x="22932" y="16426"/>
                      </a:lnTo>
                      <a:lnTo>
                        <a:pt x="22974" y="16384"/>
                      </a:lnTo>
                      <a:lnTo>
                        <a:pt x="22953" y="16237"/>
                      </a:lnTo>
                      <a:lnTo>
                        <a:pt x="22849" y="16112"/>
                      </a:lnTo>
                      <a:lnTo>
                        <a:pt x="22828" y="15986"/>
                      </a:lnTo>
                      <a:lnTo>
                        <a:pt x="22723" y="15923"/>
                      </a:lnTo>
                      <a:lnTo>
                        <a:pt x="22744" y="15798"/>
                      </a:lnTo>
                      <a:lnTo>
                        <a:pt x="22619" y="15610"/>
                      </a:lnTo>
                      <a:lnTo>
                        <a:pt x="22556" y="15610"/>
                      </a:lnTo>
                      <a:lnTo>
                        <a:pt x="22430" y="15526"/>
                      </a:lnTo>
                      <a:lnTo>
                        <a:pt x="22242" y="15421"/>
                      </a:lnTo>
                      <a:lnTo>
                        <a:pt x="22242" y="15254"/>
                      </a:lnTo>
                      <a:lnTo>
                        <a:pt x="22054" y="15066"/>
                      </a:lnTo>
                      <a:lnTo>
                        <a:pt x="21907" y="15066"/>
                      </a:lnTo>
                      <a:lnTo>
                        <a:pt x="21677" y="15317"/>
                      </a:lnTo>
                      <a:lnTo>
                        <a:pt x="21510" y="15338"/>
                      </a:lnTo>
                      <a:lnTo>
                        <a:pt x="21405" y="15463"/>
                      </a:lnTo>
                      <a:lnTo>
                        <a:pt x="21217" y="15589"/>
                      </a:lnTo>
                      <a:lnTo>
                        <a:pt x="21259" y="15944"/>
                      </a:lnTo>
                      <a:lnTo>
                        <a:pt x="21321" y="16049"/>
                      </a:lnTo>
                      <a:lnTo>
                        <a:pt x="21572" y="16175"/>
                      </a:lnTo>
                      <a:lnTo>
                        <a:pt x="21761" y="16593"/>
                      </a:lnTo>
                      <a:lnTo>
                        <a:pt x="21719" y="16698"/>
                      </a:lnTo>
                      <a:lnTo>
                        <a:pt x="21531" y="17012"/>
                      </a:lnTo>
                      <a:lnTo>
                        <a:pt x="21510" y="17179"/>
                      </a:lnTo>
                      <a:lnTo>
                        <a:pt x="21614" y="17367"/>
                      </a:lnTo>
                      <a:lnTo>
                        <a:pt x="21510" y="17639"/>
                      </a:lnTo>
                      <a:lnTo>
                        <a:pt x="21510" y="17744"/>
                      </a:lnTo>
                      <a:lnTo>
                        <a:pt x="21363" y="17890"/>
                      </a:lnTo>
                      <a:lnTo>
                        <a:pt x="21363" y="17974"/>
                      </a:lnTo>
                      <a:lnTo>
                        <a:pt x="21259" y="18016"/>
                      </a:lnTo>
                      <a:lnTo>
                        <a:pt x="21175" y="18120"/>
                      </a:lnTo>
                      <a:lnTo>
                        <a:pt x="21175" y="18267"/>
                      </a:lnTo>
                      <a:lnTo>
                        <a:pt x="21259" y="18330"/>
                      </a:lnTo>
                      <a:lnTo>
                        <a:pt x="21259" y="18434"/>
                      </a:lnTo>
                      <a:lnTo>
                        <a:pt x="21070" y="18539"/>
                      </a:lnTo>
                      <a:lnTo>
                        <a:pt x="20840" y="18497"/>
                      </a:lnTo>
                      <a:lnTo>
                        <a:pt x="20798" y="18434"/>
                      </a:lnTo>
                      <a:lnTo>
                        <a:pt x="20589" y="18434"/>
                      </a:lnTo>
                      <a:lnTo>
                        <a:pt x="20380" y="18476"/>
                      </a:lnTo>
                      <a:lnTo>
                        <a:pt x="20212" y="18413"/>
                      </a:lnTo>
                      <a:lnTo>
                        <a:pt x="19794" y="18330"/>
                      </a:lnTo>
                      <a:lnTo>
                        <a:pt x="19627" y="18183"/>
                      </a:lnTo>
                      <a:lnTo>
                        <a:pt x="19585" y="18079"/>
                      </a:lnTo>
                      <a:lnTo>
                        <a:pt x="19396" y="18100"/>
                      </a:lnTo>
                      <a:lnTo>
                        <a:pt x="19334" y="18204"/>
                      </a:lnTo>
                      <a:lnTo>
                        <a:pt x="19313" y="18162"/>
                      </a:lnTo>
                      <a:lnTo>
                        <a:pt x="19229" y="18120"/>
                      </a:lnTo>
                      <a:lnTo>
                        <a:pt x="19313" y="17974"/>
                      </a:lnTo>
                      <a:lnTo>
                        <a:pt x="19480" y="17953"/>
                      </a:lnTo>
                      <a:lnTo>
                        <a:pt x="19794" y="17890"/>
                      </a:lnTo>
                      <a:lnTo>
                        <a:pt x="19836" y="17807"/>
                      </a:lnTo>
                      <a:lnTo>
                        <a:pt x="20108" y="17974"/>
                      </a:lnTo>
                      <a:lnTo>
                        <a:pt x="20171" y="17974"/>
                      </a:lnTo>
                      <a:lnTo>
                        <a:pt x="20212" y="17890"/>
                      </a:lnTo>
                      <a:lnTo>
                        <a:pt x="20338" y="17890"/>
                      </a:lnTo>
                      <a:lnTo>
                        <a:pt x="20338" y="17974"/>
                      </a:lnTo>
                      <a:lnTo>
                        <a:pt x="20150" y="18079"/>
                      </a:lnTo>
                      <a:lnTo>
                        <a:pt x="20254" y="18183"/>
                      </a:lnTo>
                      <a:lnTo>
                        <a:pt x="20464" y="18162"/>
                      </a:lnTo>
                      <a:lnTo>
                        <a:pt x="20547" y="18058"/>
                      </a:lnTo>
                      <a:lnTo>
                        <a:pt x="20673" y="17995"/>
                      </a:lnTo>
                      <a:lnTo>
                        <a:pt x="20673" y="17911"/>
                      </a:lnTo>
                      <a:lnTo>
                        <a:pt x="20568" y="17786"/>
                      </a:lnTo>
                      <a:lnTo>
                        <a:pt x="20568" y="17702"/>
                      </a:lnTo>
                      <a:lnTo>
                        <a:pt x="20694" y="17786"/>
                      </a:lnTo>
                      <a:lnTo>
                        <a:pt x="20756" y="17702"/>
                      </a:lnTo>
                      <a:lnTo>
                        <a:pt x="20756" y="17472"/>
                      </a:lnTo>
                      <a:lnTo>
                        <a:pt x="20882" y="17388"/>
                      </a:lnTo>
                      <a:lnTo>
                        <a:pt x="20861" y="17325"/>
                      </a:lnTo>
                      <a:lnTo>
                        <a:pt x="20777" y="17346"/>
                      </a:lnTo>
                      <a:lnTo>
                        <a:pt x="20756" y="17284"/>
                      </a:lnTo>
                      <a:lnTo>
                        <a:pt x="20882" y="17242"/>
                      </a:lnTo>
                      <a:lnTo>
                        <a:pt x="20882" y="17012"/>
                      </a:lnTo>
                      <a:lnTo>
                        <a:pt x="20840" y="16928"/>
                      </a:lnTo>
                      <a:lnTo>
                        <a:pt x="20903" y="16823"/>
                      </a:lnTo>
                      <a:lnTo>
                        <a:pt x="20903" y="16760"/>
                      </a:lnTo>
                      <a:lnTo>
                        <a:pt x="21008" y="16698"/>
                      </a:lnTo>
                      <a:lnTo>
                        <a:pt x="20987" y="16509"/>
                      </a:lnTo>
                      <a:lnTo>
                        <a:pt x="20861" y="16384"/>
                      </a:lnTo>
                      <a:lnTo>
                        <a:pt x="20777" y="16175"/>
                      </a:lnTo>
                      <a:lnTo>
                        <a:pt x="20798" y="16007"/>
                      </a:lnTo>
                      <a:lnTo>
                        <a:pt x="20798" y="15882"/>
                      </a:lnTo>
                      <a:lnTo>
                        <a:pt x="20861" y="15903"/>
                      </a:lnTo>
                      <a:lnTo>
                        <a:pt x="20861" y="15819"/>
                      </a:lnTo>
                      <a:lnTo>
                        <a:pt x="20673" y="15651"/>
                      </a:lnTo>
                      <a:lnTo>
                        <a:pt x="20589" y="15610"/>
                      </a:lnTo>
                      <a:lnTo>
                        <a:pt x="20526" y="15505"/>
                      </a:lnTo>
                      <a:lnTo>
                        <a:pt x="20338" y="15463"/>
                      </a:lnTo>
                      <a:lnTo>
                        <a:pt x="20108" y="15170"/>
                      </a:lnTo>
                      <a:lnTo>
                        <a:pt x="20045" y="14940"/>
                      </a:lnTo>
                      <a:lnTo>
                        <a:pt x="20003" y="14877"/>
                      </a:lnTo>
                      <a:lnTo>
                        <a:pt x="20045" y="14794"/>
                      </a:lnTo>
                      <a:lnTo>
                        <a:pt x="19919" y="14710"/>
                      </a:lnTo>
                      <a:lnTo>
                        <a:pt x="19836" y="14563"/>
                      </a:lnTo>
                      <a:lnTo>
                        <a:pt x="19899" y="14417"/>
                      </a:lnTo>
                      <a:lnTo>
                        <a:pt x="19710" y="14145"/>
                      </a:lnTo>
                      <a:lnTo>
                        <a:pt x="19710" y="13978"/>
                      </a:lnTo>
                      <a:lnTo>
                        <a:pt x="19585" y="13831"/>
                      </a:lnTo>
                      <a:lnTo>
                        <a:pt x="19606" y="13768"/>
                      </a:lnTo>
                      <a:lnTo>
                        <a:pt x="19606" y="13685"/>
                      </a:lnTo>
                      <a:lnTo>
                        <a:pt x="19501" y="13580"/>
                      </a:lnTo>
                      <a:lnTo>
                        <a:pt x="19438" y="13224"/>
                      </a:lnTo>
                      <a:lnTo>
                        <a:pt x="19375" y="13078"/>
                      </a:lnTo>
                      <a:lnTo>
                        <a:pt x="19229" y="12973"/>
                      </a:lnTo>
                      <a:lnTo>
                        <a:pt x="19292" y="12910"/>
                      </a:lnTo>
                      <a:lnTo>
                        <a:pt x="19250" y="12848"/>
                      </a:lnTo>
                      <a:lnTo>
                        <a:pt x="19166" y="12869"/>
                      </a:lnTo>
                      <a:lnTo>
                        <a:pt x="19166" y="12848"/>
                      </a:lnTo>
                      <a:lnTo>
                        <a:pt x="19041" y="12806"/>
                      </a:lnTo>
                      <a:lnTo>
                        <a:pt x="18957" y="12638"/>
                      </a:lnTo>
                      <a:lnTo>
                        <a:pt x="18831" y="12534"/>
                      </a:lnTo>
                      <a:lnTo>
                        <a:pt x="18769" y="12408"/>
                      </a:lnTo>
                      <a:lnTo>
                        <a:pt x="18852" y="12387"/>
                      </a:lnTo>
                      <a:lnTo>
                        <a:pt x="18873" y="12283"/>
                      </a:lnTo>
                      <a:lnTo>
                        <a:pt x="18831" y="12178"/>
                      </a:lnTo>
                      <a:lnTo>
                        <a:pt x="18852" y="12094"/>
                      </a:lnTo>
                      <a:lnTo>
                        <a:pt x="18790" y="11990"/>
                      </a:lnTo>
                      <a:lnTo>
                        <a:pt x="18852" y="11676"/>
                      </a:lnTo>
                      <a:lnTo>
                        <a:pt x="18769" y="11488"/>
                      </a:lnTo>
                      <a:lnTo>
                        <a:pt x="18769" y="11278"/>
                      </a:lnTo>
                      <a:lnTo>
                        <a:pt x="18727" y="11195"/>
                      </a:lnTo>
                      <a:lnTo>
                        <a:pt x="18727" y="11069"/>
                      </a:lnTo>
                      <a:lnTo>
                        <a:pt x="18643" y="10944"/>
                      </a:lnTo>
                      <a:lnTo>
                        <a:pt x="18748" y="10881"/>
                      </a:lnTo>
                      <a:lnTo>
                        <a:pt x="18685" y="10776"/>
                      </a:lnTo>
                      <a:lnTo>
                        <a:pt x="18559" y="10755"/>
                      </a:lnTo>
                      <a:lnTo>
                        <a:pt x="18413" y="10755"/>
                      </a:lnTo>
                      <a:lnTo>
                        <a:pt x="18057" y="10630"/>
                      </a:lnTo>
                      <a:lnTo>
                        <a:pt x="17932" y="10630"/>
                      </a:lnTo>
                      <a:lnTo>
                        <a:pt x="17890" y="10672"/>
                      </a:lnTo>
                      <a:lnTo>
                        <a:pt x="17785" y="10630"/>
                      </a:lnTo>
                      <a:lnTo>
                        <a:pt x="17681" y="10630"/>
                      </a:lnTo>
                      <a:lnTo>
                        <a:pt x="17534" y="10714"/>
                      </a:lnTo>
                      <a:lnTo>
                        <a:pt x="17388" y="10714"/>
                      </a:lnTo>
                      <a:lnTo>
                        <a:pt x="17262" y="10755"/>
                      </a:lnTo>
                      <a:lnTo>
                        <a:pt x="17220" y="10714"/>
                      </a:lnTo>
                      <a:lnTo>
                        <a:pt x="17262" y="10651"/>
                      </a:lnTo>
                      <a:lnTo>
                        <a:pt x="17158" y="10609"/>
                      </a:lnTo>
                      <a:lnTo>
                        <a:pt x="17053" y="10630"/>
                      </a:lnTo>
                      <a:lnTo>
                        <a:pt x="17074" y="10860"/>
                      </a:lnTo>
                      <a:lnTo>
                        <a:pt x="17053" y="11069"/>
                      </a:lnTo>
                      <a:lnTo>
                        <a:pt x="17158" y="11195"/>
                      </a:lnTo>
                      <a:lnTo>
                        <a:pt x="17116" y="11258"/>
                      </a:lnTo>
                      <a:lnTo>
                        <a:pt x="17074" y="11467"/>
                      </a:lnTo>
                      <a:lnTo>
                        <a:pt x="17158" y="11550"/>
                      </a:lnTo>
                      <a:lnTo>
                        <a:pt x="17158" y="11676"/>
                      </a:lnTo>
                      <a:lnTo>
                        <a:pt x="17199" y="11760"/>
                      </a:lnTo>
                      <a:lnTo>
                        <a:pt x="17158" y="11822"/>
                      </a:lnTo>
                      <a:lnTo>
                        <a:pt x="17158" y="12011"/>
                      </a:lnTo>
                      <a:lnTo>
                        <a:pt x="17220" y="12136"/>
                      </a:lnTo>
                      <a:lnTo>
                        <a:pt x="17158" y="12304"/>
                      </a:lnTo>
                      <a:lnTo>
                        <a:pt x="17158" y="12408"/>
                      </a:lnTo>
                      <a:lnTo>
                        <a:pt x="17199" y="12534"/>
                      </a:lnTo>
                      <a:lnTo>
                        <a:pt x="17178" y="12618"/>
                      </a:lnTo>
                      <a:lnTo>
                        <a:pt x="17053" y="12701"/>
                      </a:lnTo>
                      <a:lnTo>
                        <a:pt x="16844" y="13015"/>
                      </a:lnTo>
                      <a:lnTo>
                        <a:pt x="16760" y="13057"/>
                      </a:lnTo>
                      <a:lnTo>
                        <a:pt x="16781" y="13162"/>
                      </a:lnTo>
                      <a:lnTo>
                        <a:pt x="16865" y="13266"/>
                      </a:lnTo>
                      <a:lnTo>
                        <a:pt x="16802" y="13371"/>
                      </a:lnTo>
                      <a:lnTo>
                        <a:pt x="16781" y="13559"/>
                      </a:lnTo>
                      <a:lnTo>
                        <a:pt x="16906" y="13685"/>
                      </a:lnTo>
                      <a:lnTo>
                        <a:pt x="16990" y="13643"/>
                      </a:lnTo>
                      <a:lnTo>
                        <a:pt x="17074" y="13706"/>
                      </a:lnTo>
                      <a:lnTo>
                        <a:pt x="17158" y="13915"/>
                      </a:lnTo>
                      <a:lnTo>
                        <a:pt x="17283" y="13915"/>
                      </a:lnTo>
                      <a:lnTo>
                        <a:pt x="17388" y="14019"/>
                      </a:lnTo>
                      <a:lnTo>
                        <a:pt x="17304" y="13999"/>
                      </a:lnTo>
                      <a:lnTo>
                        <a:pt x="17220" y="14103"/>
                      </a:lnTo>
                      <a:lnTo>
                        <a:pt x="17220" y="14271"/>
                      </a:lnTo>
                      <a:lnTo>
                        <a:pt x="17409" y="14396"/>
                      </a:lnTo>
                      <a:lnTo>
                        <a:pt x="17409" y="14522"/>
                      </a:lnTo>
                      <a:lnTo>
                        <a:pt x="17325" y="14605"/>
                      </a:lnTo>
                      <a:lnTo>
                        <a:pt x="17262" y="14543"/>
                      </a:lnTo>
                      <a:lnTo>
                        <a:pt x="17262" y="14626"/>
                      </a:lnTo>
                      <a:lnTo>
                        <a:pt x="17367" y="14898"/>
                      </a:lnTo>
                      <a:lnTo>
                        <a:pt x="17430" y="14961"/>
                      </a:lnTo>
                      <a:lnTo>
                        <a:pt x="17492" y="15149"/>
                      </a:lnTo>
                      <a:lnTo>
                        <a:pt x="17534" y="15066"/>
                      </a:lnTo>
                      <a:lnTo>
                        <a:pt x="17639" y="15149"/>
                      </a:lnTo>
                      <a:lnTo>
                        <a:pt x="17764" y="15149"/>
                      </a:lnTo>
                      <a:lnTo>
                        <a:pt x="17911" y="15233"/>
                      </a:lnTo>
                      <a:lnTo>
                        <a:pt x="18015" y="15066"/>
                      </a:lnTo>
                      <a:lnTo>
                        <a:pt x="18057" y="15128"/>
                      </a:lnTo>
                      <a:lnTo>
                        <a:pt x="18057" y="15338"/>
                      </a:lnTo>
                      <a:lnTo>
                        <a:pt x="18141" y="15442"/>
                      </a:lnTo>
                      <a:lnTo>
                        <a:pt x="18183" y="15463"/>
                      </a:lnTo>
                      <a:lnTo>
                        <a:pt x="18434" y="15756"/>
                      </a:lnTo>
                      <a:lnTo>
                        <a:pt x="18559" y="15777"/>
                      </a:lnTo>
                      <a:lnTo>
                        <a:pt x="18643" y="15735"/>
                      </a:lnTo>
                      <a:lnTo>
                        <a:pt x="18748" y="15735"/>
                      </a:lnTo>
                      <a:lnTo>
                        <a:pt x="18769" y="15777"/>
                      </a:lnTo>
                      <a:lnTo>
                        <a:pt x="18873" y="15777"/>
                      </a:lnTo>
                      <a:lnTo>
                        <a:pt x="18769" y="15861"/>
                      </a:lnTo>
                      <a:lnTo>
                        <a:pt x="18769" y="16175"/>
                      </a:lnTo>
                      <a:lnTo>
                        <a:pt x="18748" y="16258"/>
                      </a:lnTo>
                      <a:lnTo>
                        <a:pt x="18811" y="16384"/>
                      </a:lnTo>
                      <a:lnTo>
                        <a:pt x="18790" y="16426"/>
                      </a:lnTo>
                      <a:lnTo>
                        <a:pt x="18706" y="16426"/>
                      </a:lnTo>
                      <a:lnTo>
                        <a:pt x="18748" y="16593"/>
                      </a:lnTo>
                      <a:lnTo>
                        <a:pt x="18748" y="16677"/>
                      </a:lnTo>
                      <a:lnTo>
                        <a:pt x="18601" y="16635"/>
                      </a:lnTo>
                      <a:lnTo>
                        <a:pt x="18476" y="16384"/>
                      </a:lnTo>
                      <a:lnTo>
                        <a:pt x="18329" y="16258"/>
                      </a:lnTo>
                      <a:lnTo>
                        <a:pt x="18141" y="16216"/>
                      </a:lnTo>
                      <a:lnTo>
                        <a:pt x="18057" y="16070"/>
                      </a:lnTo>
                      <a:lnTo>
                        <a:pt x="17932" y="15965"/>
                      </a:lnTo>
                      <a:lnTo>
                        <a:pt x="17618" y="15944"/>
                      </a:lnTo>
                      <a:lnTo>
                        <a:pt x="17304" y="15756"/>
                      </a:lnTo>
                      <a:lnTo>
                        <a:pt x="17116" y="15735"/>
                      </a:lnTo>
                      <a:lnTo>
                        <a:pt x="17095" y="15631"/>
                      </a:lnTo>
                      <a:lnTo>
                        <a:pt x="17011" y="15631"/>
                      </a:lnTo>
                      <a:lnTo>
                        <a:pt x="16906" y="15547"/>
                      </a:lnTo>
                      <a:lnTo>
                        <a:pt x="16760" y="15589"/>
                      </a:lnTo>
                      <a:lnTo>
                        <a:pt x="16655" y="15693"/>
                      </a:lnTo>
                      <a:lnTo>
                        <a:pt x="16593" y="15568"/>
                      </a:lnTo>
                      <a:lnTo>
                        <a:pt x="16614" y="15526"/>
                      </a:lnTo>
                      <a:lnTo>
                        <a:pt x="16593" y="15442"/>
                      </a:lnTo>
                      <a:lnTo>
                        <a:pt x="16237" y="15317"/>
                      </a:lnTo>
                      <a:lnTo>
                        <a:pt x="16070" y="15212"/>
                      </a:lnTo>
                      <a:lnTo>
                        <a:pt x="15526" y="15170"/>
                      </a:lnTo>
                      <a:lnTo>
                        <a:pt x="15086" y="15233"/>
                      </a:lnTo>
                      <a:lnTo>
                        <a:pt x="14982" y="15191"/>
                      </a:lnTo>
                      <a:lnTo>
                        <a:pt x="14877" y="15233"/>
                      </a:lnTo>
                      <a:lnTo>
                        <a:pt x="14772" y="15170"/>
                      </a:lnTo>
                      <a:lnTo>
                        <a:pt x="14710" y="15212"/>
                      </a:lnTo>
                      <a:lnTo>
                        <a:pt x="14605" y="15170"/>
                      </a:lnTo>
                      <a:lnTo>
                        <a:pt x="14521" y="15233"/>
                      </a:lnTo>
                      <a:lnTo>
                        <a:pt x="14584" y="15359"/>
                      </a:lnTo>
                      <a:lnTo>
                        <a:pt x="14584" y="15463"/>
                      </a:lnTo>
                      <a:lnTo>
                        <a:pt x="14458" y="15505"/>
                      </a:lnTo>
                      <a:lnTo>
                        <a:pt x="14458" y="15568"/>
                      </a:lnTo>
                      <a:lnTo>
                        <a:pt x="14521" y="15693"/>
                      </a:lnTo>
                      <a:lnTo>
                        <a:pt x="14605" y="15756"/>
                      </a:lnTo>
                      <a:lnTo>
                        <a:pt x="14668" y="15965"/>
                      </a:lnTo>
                      <a:lnTo>
                        <a:pt x="14710" y="16070"/>
                      </a:lnTo>
                      <a:lnTo>
                        <a:pt x="14751" y="15965"/>
                      </a:lnTo>
                      <a:lnTo>
                        <a:pt x="14814" y="15965"/>
                      </a:lnTo>
                      <a:lnTo>
                        <a:pt x="14919" y="16133"/>
                      </a:lnTo>
                      <a:lnTo>
                        <a:pt x="14919" y="16237"/>
                      </a:lnTo>
                      <a:lnTo>
                        <a:pt x="15044" y="16279"/>
                      </a:lnTo>
                      <a:lnTo>
                        <a:pt x="15212" y="16447"/>
                      </a:lnTo>
                      <a:lnTo>
                        <a:pt x="15044" y="16426"/>
                      </a:lnTo>
                      <a:lnTo>
                        <a:pt x="15002" y="16384"/>
                      </a:lnTo>
                      <a:lnTo>
                        <a:pt x="14919" y="16384"/>
                      </a:lnTo>
                      <a:lnTo>
                        <a:pt x="14877" y="16551"/>
                      </a:lnTo>
                      <a:lnTo>
                        <a:pt x="14772" y="16635"/>
                      </a:lnTo>
                      <a:lnTo>
                        <a:pt x="14605" y="16551"/>
                      </a:lnTo>
                      <a:lnTo>
                        <a:pt x="14521" y="16614"/>
                      </a:lnTo>
                      <a:lnTo>
                        <a:pt x="14521" y="16656"/>
                      </a:lnTo>
                      <a:lnTo>
                        <a:pt x="14668" y="16823"/>
                      </a:lnTo>
                      <a:lnTo>
                        <a:pt x="14710" y="16865"/>
                      </a:lnTo>
                      <a:lnTo>
                        <a:pt x="14710" y="16949"/>
                      </a:lnTo>
                      <a:lnTo>
                        <a:pt x="14668" y="17032"/>
                      </a:lnTo>
                      <a:lnTo>
                        <a:pt x="14375" y="17032"/>
                      </a:lnTo>
                      <a:lnTo>
                        <a:pt x="14291" y="16949"/>
                      </a:lnTo>
                      <a:lnTo>
                        <a:pt x="14312" y="16865"/>
                      </a:lnTo>
                      <a:lnTo>
                        <a:pt x="14270" y="16760"/>
                      </a:lnTo>
                      <a:lnTo>
                        <a:pt x="14375" y="16698"/>
                      </a:lnTo>
                      <a:lnTo>
                        <a:pt x="14375" y="16635"/>
                      </a:lnTo>
                      <a:lnTo>
                        <a:pt x="14270" y="16530"/>
                      </a:lnTo>
                      <a:lnTo>
                        <a:pt x="14186" y="16509"/>
                      </a:lnTo>
                      <a:lnTo>
                        <a:pt x="14270" y="16405"/>
                      </a:lnTo>
                      <a:lnTo>
                        <a:pt x="14249" y="16384"/>
                      </a:lnTo>
                      <a:lnTo>
                        <a:pt x="14165" y="16426"/>
                      </a:lnTo>
                      <a:lnTo>
                        <a:pt x="14103" y="16426"/>
                      </a:lnTo>
                      <a:lnTo>
                        <a:pt x="13956" y="16593"/>
                      </a:lnTo>
                      <a:lnTo>
                        <a:pt x="13873" y="16614"/>
                      </a:lnTo>
                      <a:lnTo>
                        <a:pt x="13768" y="16719"/>
                      </a:lnTo>
                      <a:lnTo>
                        <a:pt x="13768" y="16760"/>
                      </a:lnTo>
                      <a:lnTo>
                        <a:pt x="13642" y="16760"/>
                      </a:lnTo>
                      <a:lnTo>
                        <a:pt x="13580" y="16844"/>
                      </a:lnTo>
                      <a:lnTo>
                        <a:pt x="13580" y="16928"/>
                      </a:lnTo>
                      <a:lnTo>
                        <a:pt x="13517" y="16970"/>
                      </a:lnTo>
                      <a:lnTo>
                        <a:pt x="13245" y="16970"/>
                      </a:lnTo>
                      <a:lnTo>
                        <a:pt x="13161" y="16949"/>
                      </a:lnTo>
                      <a:lnTo>
                        <a:pt x="13119" y="16970"/>
                      </a:lnTo>
                      <a:lnTo>
                        <a:pt x="13036" y="16970"/>
                      </a:lnTo>
                      <a:lnTo>
                        <a:pt x="12952" y="16928"/>
                      </a:lnTo>
                      <a:lnTo>
                        <a:pt x="12805" y="17032"/>
                      </a:lnTo>
                      <a:lnTo>
                        <a:pt x="12785" y="17074"/>
                      </a:lnTo>
                      <a:lnTo>
                        <a:pt x="12680" y="17116"/>
                      </a:lnTo>
                      <a:lnTo>
                        <a:pt x="12575" y="17221"/>
                      </a:lnTo>
                      <a:lnTo>
                        <a:pt x="12575" y="17263"/>
                      </a:lnTo>
                      <a:lnTo>
                        <a:pt x="12638" y="17325"/>
                      </a:lnTo>
                      <a:lnTo>
                        <a:pt x="12617" y="17388"/>
                      </a:lnTo>
                      <a:lnTo>
                        <a:pt x="12638" y="17472"/>
                      </a:lnTo>
                      <a:lnTo>
                        <a:pt x="12617" y="17535"/>
                      </a:lnTo>
                      <a:lnTo>
                        <a:pt x="12513" y="17451"/>
                      </a:lnTo>
                      <a:lnTo>
                        <a:pt x="12471" y="17367"/>
                      </a:lnTo>
                      <a:lnTo>
                        <a:pt x="12408" y="17367"/>
                      </a:lnTo>
                      <a:lnTo>
                        <a:pt x="12282" y="17493"/>
                      </a:lnTo>
                      <a:lnTo>
                        <a:pt x="12220" y="17639"/>
                      </a:lnTo>
                      <a:lnTo>
                        <a:pt x="12220" y="17493"/>
                      </a:lnTo>
                      <a:lnTo>
                        <a:pt x="12094" y="17451"/>
                      </a:lnTo>
                      <a:lnTo>
                        <a:pt x="12010" y="17493"/>
                      </a:lnTo>
                      <a:lnTo>
                        <a:pt x="11948" y="17493"/>
                      </a:lnTo>
                      <a:lnTo>
                        <a:pt x="11864" y="17535"/>
                      </a:lnTo>
                      <a:lnTo>
                        <a:pt x="11759" y="17493"/>
                      </a:lnTo>
                      <a:lnTo>
                        <a:pt x="11738" y="17388"/>
                      </a:lnTo>
                      <a:lnTo>
                        <a:pt x="11864" y="17284"/>
                      </a:lnTo>
                      <a:lnTo>
                        <a:pt x="11969" y="17284"/>
                      </a:lnTo>
                      <a:lnTo>
                        <a:pt x="12010" y="17221"/>
                      </a:lnTo>
                      <a:lnTo>
                        <a:pt x="11948" y="17074"/>
                      </a:lnTo>
                      <a:lnTo>
                        <a:pt x="11969" y="17032"/>
                      </a:lnTo>
                      <a:lnTo>
                        <a:pt x="12052" y="16970"/>
                      </a:lnTo>
                      <a:lnTo>
                        <a:pt x="11906" y="16844"/>
                      </a:lnTo>
                      <a:lnTo>
                        <a:pt x="11864" y="16865"/>
                      </a:lnTo>
                      <a:lnTo>
                        <a:pt x="11780" y="16844"/>
                      </a:lnTo>
                      <a:lnTo>
                        <a:pt x="11759" y="16802"/>
                      </a:lnTo>
                      <a:lnTo>
                        <a:pt x="11969" y="16698"/>
                      </a:lnTo>
                      <a:lnTo>
                        <a:pt x="12052" y="16698"/>
                      </a:lnTo>
                      <a:lnTo>
                        <a:pt x="12157" y="16635"/>
                      </a:lnTo>
                      <a:lnTo>
                        <a:pt x="12115" y="16593"/>
                      </a:lnTo>
                      <a:lnTo>
                        <a:pt x="11906" y="16614"/>
                      </a:lnTo>
                      <a:lnTo>
                        <a:pt x="11592" y="16740"/>
                      </a:lnTo>
                      <a:lnTo>
                        <a:pt x="11529" y="16823"/>
                      </a:lnTo>
                      <a:lnTo>
                        <a:pt x="11571" y="16886"/>
                      </a:lnTo>
                      <a:lnTo>
                        <a:pt x="11592" y="16970"/>
                      </a:lnTo>
                      <a:lnTo>
                        <a:pt x="11655" y="17053"/>
                      </a:lnTo>
                      <a:lnTo>
                        <a:pt x="11592" y="17137"/>
                      </a:lnTo>
                      <a:lnTo>
                        <a:pt x="11529" y="17158"/>
                      </a:lnTo>
                      <a:lnTo>
                        <a:pt x="11425" y="17053"/>
                      </a:lnTo>
                      <a:lnTo>
                        <a:pt x="11445" y="17012"/>
                      </a:lnTo>
                      <a:lnTo>
                        <a:pt x="11487" y="16991"/>
                      </a:lnTo>
                      <a:lnTo>
                        <a:pt x="11466" y="16907"/>
                      </a:lnTo>
                      <a:lnTo>
                        <a:pt x="11445" y="16907"/>
                      </a:lnTo>
                      <a:lnTo>
                        <a:pt x="11236" y="17116"/>
                      </a:lnTo>
                      <a:lnTo>
                        <a:pt x="11236" y="17158"/>
                      </a:lnTo>
                      <a:lnTo>
                        <a:pt x="11320" y="17242"/>
                      </a:lnTo>
                      <a:lnTo>
                        <a:pt x="11383" y="17263"/>
                      </a:lnTo>
                      <a:lnTo>
                        <a:pt x="11383" y="17346"/>
                      </a:lnTo>
                      <a:lnTo>
                        <a:pt x="11257" y="17472"/>
                      </a:lnTo>
                      <a:lnTo>
                        <a:pt x="11215" y="17430"/>
                      </a:lnTo>
                      <a:lnTo>
                        <a:pt x="11257" y="17346"/>
                      </a:lnTo>
                      <a:lnTo>
                        <a:pt x="11236" y="17263"/>
                      </a:lnTo>
                      <a:lnTo>
                        <a:pt x="11173" y="17263"/>
                      </a:lnTo>
                      <a:lnTo>
                        <a:pt x="11173" y="17200"/>
                      </a:lnTo>
                      <a:lnTo>
                        <a:pt x="10943" y="17263"/>
                      </a:lnTo>
                      <a:lnTo>
                        <a:pt x="10922" y="17346"/>
                      </a:lnTo>
                      <a:lnTo>
                        <a:pt x="10755" y="17430"/>
                      </a:lnTo>
                      <a:lnTo>
                        <a:pt x="10629" y="17409"/>
                      </a:lnTo>
                      <a:lnTo>
                        <a:pt x="10546" y="17430"/>
                      </a:lnTo>
                      <a:lnTo>
                        <a:pt x="10546" y="17472"/>
                      </a:lnTo>
                      <a:lnTo>
                        <a:pt x="10316" y="17765"/>
                      </a:lnTo>
                      <a:lnTo>
                        <a:pt x="10274" y="17786"/>
                      </a:lnTo>
                      <a:lnTo>
                        <a:pt x="10064" y="18058"/>
                      </a:lnTo>
                      <a:lnTo>
                        <a:pt x="9960" y="18100"/>
                      </a:lnTo>
                      <a:lnTo>
                        <a:pt x="9876" y="18037"/>
                      </a:lnTo>
                      <a:lnTo>
                        <a:pt x="9813" y="18037"/>
                      </a:lnTo>
                      <a:lnTo>
                        <a:pt x="9876" y="18141"/>
                      </a:lnTo>
                      <a:lnTo>
                        <a:pt x="10023" y="18246"/>
                      </a:lnTo>
                      <a:lnTo>
                        <a:pt x="10064" y="18309"/>
                      </a:lnTo>
                      <a:lnTo>
                        <a:pt x="10064" y="18309"/>
                      </a:lnTo>
                      <a:lnTo>
                        <a:pt x="9876" y="18246"/>
                      </a:lnTo>
                      <a:lnTo>
                        <a:pt x="9813" y="18288"/>
                      </a:lnTo>
                      <a:lnTo>
                        <a:pt x="9500" y="18309"/>
                      </a:lnTo>
                      <a:lnTo>
                        <a:pt x="9458" y="18372"/>
                      </a:lnTo>
                      <a:lnTo>
                        <a:pt x="9541" y="18476"/>
                      </a:lnTo>
                      <a:lnTo>
                        <a:pt x="9541" y="18581"/>
                      </a:lnTo>
                      <a:lnTo>
                        <a:pt x="9458" y="18706"/>
                      </a:lnTo>
                      <a:lnTo>
                        <a:pt x="9500" y="18895"/>
                      </a:lnTo>
                      <a:lnTo>
                        <a:pt x="9458" y="19020"/>
                      </a:lnTo>
                      <a:lnTo>
                        <a:pt x="9248" y="19104"/>
                      </a:lnTo>
                      <a:lnTo>
                        <a:pt x="9228" y="19146"/>
                      </a:lnTo>
                      <a:lnTo>
                        <a:pt x="9081" y="19146"/>
                      </a:lnTo>
                      <a:lnTo>
                        <a:pt x="9039" y="19229"/>
                      </a:lnTo>
                      <a:lnTo>
                        <a:pt x="8956" y="19104"/>
                      </a:lnTo>
                      <a:lnTo>
                        <a:pt x="8809" y="19208"/>
                      </a:lnTo>
                      <a:lnTo>
                        <a:pt x="8579" y="19208"/>
                      </a:lnTo>
                      <a:lnTo>
                        <a:pt x="8328" y="18916"/>
                      </a:lnTo>
                      <a:lnTo>
                        <a:pt x="8098" y="18706"/>
                      </a:lnTo>
                      <a:lnTo>
                        <a:pt x="8014" y="18644"/>
                      </a:lnTo>
                      <a:lnTo>
                        <a:pt x="8014" y="18476"/>
                      </a:lnTo>
                      <a:lnTo>
                        <a:pt x="8056" y="18413"/>
                      </a:lnTo>
                      <a:lnTo>
                        <a:pt x="8098" y="18455"/>
                      </a:lnTo>
                      <a:lnTo>
                        <a:pt x="8160" y="18372"/>
                      </a:lnTo>
                      <a:lnTo>
                        <a:pt x="8119" y="18309"/>
                      </a:lnTo>
                      <a:lnTo>
                        <a:pt x="8181" y="18267"/>
                      </a:lnTo>
                      <a:lnTo>
                        <a:pt x="8370" y="18267"/>
                      </a:lnTo>
                      <a:lnTo>
                        <a:pt x="8412" y="18183"/>
                      </a:lnTo>
                      <a:lnTo>
                        <a:pt x="8621" y="18183"/>
                      </a:lnTo>
                      <a:lnTo>
                        <a:pt x="8642" y="18100"/>
                      </a:lnTo>
                      <a:lnTo>
                        <a:pt x="8495" y="17890"/>
                      </a:lnTo>
                      <a:lnTo>
                        <a:pt x="8474" y="17807"/>
                      </a:lnTo>
                      <a:lnTo>
                        <a:pt x="8328" y="17786"/>
                      </a:lnTo>
                      <a:lnTo>
                        <a:pt x="8202" y="17660"/>
                      </a:lnTo>
                      <a:lnTo>
                        <a:pt x="8202" y="17556"/>
                      </a:lnTo>
                      <a:lnTo>
                        <a:pt x="8077" y="17451"/>
                      </a:lnTo>
                      <a:lnTo>
                        <a:pt x="7763" y="17430"/>
                      </a:lnTo>
                      <a:lnTo>
                        <a:pt x="7554" y="17451"/>
                      </a:lnTo>
                      <a:lnTo>
                        <a:pt x="7449" y="17493"/>
                      </a:lnTo>
                      <a:lnTo>
                        <a:pt x="7323" y="17493"/>
                      </a:lnTo>
                      <a:lnTo>
                        <a:pt x="7072" y="17346"/>
                      </a:lnTo>
                      <a:lnTo>
                        <a:pt x="6947" y="17346"/>
                      </a:lnTo>
                      <a:lnTo>
                        <a:pt x="6947" y="17388"/>
                      </a:lnTo>
                      <a:lnTo>
                        <a:pt x="7240" y="17639"/>
                      </a:lnTo>
                      <a:lnTo>
                        <a:pt x="7386" y="17744"/>
                      </a:lnTo>
                      <a:lnTo>
                        <a:pt x="7470" y="17974"/>
                      </a:lnTo>
                      <a:lnTo>
                        <a:pt x="7470" y="18100"/>
                      </a:lnTo>
                      <a:lnTo>
                        <a:pt x="7533" y="18183"/>
                      </a:lnTo>
                      <a:lnTo>
                        <a:pt x="7470" y="18225"/>
                      </a:lnTo>
                      <a:lnTo>
                        <a:pt x="7470" y="18330"/>
                      </a:lnTo>
                      <a:lnTo>
                        <a:pt x="7491" y="18413"/>
                      </a:lnTo>
                      <a:lnTo>
                        <a:pt x="7449" y="18434"/>
                      </a:lnTo>
                      <a:lnTo>
                        <a:pt x="7449" y="18706"/>
                      </a:lnTo>
                      <a:lnTo>
                        <a:pt x="7386" y="18853"/>
                      </a:lnTo>
                      <a:lnTo>
                        <a:pt x="7449" y="18999"/>
                      </a:lnTo>
                      <a:lnTo>
                        <a:pt x="7595" y="18999"/>
                      </a:lnTo>
                      <a:lnTo>
                        <a:pt x="7742" y="19062"/>
                      </a:lnTo>
                      <a:lnTo>
                        <a:pt x="7805" y="19167"/>
                      </a:lnTo>
                      <a:lnTo>
                        <a:pt x="7784" y="19229"/>
                      </a:lnTo>
                      <a:lnTo>
                        <a:pt x="7805" y="19313"/>
                      </a:lnTo>
                      <a:lnTo>
                        <a:pt x="7784" y="19355"/>
                      </a:lnTo>
                      <a:lnTo>
                        <a:pt x="7784" y="19418"/>
                      </a:lnTo>
                      <a:lnTo>
                        <a:pt x="7847" y="19460"/>
                      </a:lnTo>
                      <a:lnTo>
                        <a:pt x="7784" y="19543"/>
                      </a:lnTo>
                      <a:lnTo>
                        <a:pt x="7784" y="19794"/>
                      </a:lnTo>
                      <a:lnTo>
                        <a:pt x="7742" y="19857"/>
                      </a:lnTo>
                      <a:lnTo>
                        <a:pt x="7805" y="20004"/>
                      </a:lnTo>
                      <a:lnTo>
                        <a:pt x="7847" y="20213"/>
                      </a:lnTo>
                      <a:lnTo>
                        <a:pt x="7763" y="20171"/>
                      </a:lnTo>
                      <a:lnTo>
                        <a:pt x="7700" y="20045"/>
                      </a:lnTo>
                      <a:lnTo>
                        <a:pt x="7575" y="19941"/>
                      </a:lnTo>
                      <a:lnTo>
                        <a:pt x="7449" y="20066"/>
                      </a:lnTo>
                      <a:lnTo>
                        <a:pt x="7470" y="19941"/>
                      </a:lnTo>
                      <a:lnTo>
                        <a:pt x="7428" y="19857"/>
                      </a:lnTo>
                      <a:lnTo>
                        <a:pt x="7240" y="19836"/>
                      </a:lnTo>
                      <a:lnTo>
                        <a:pt x="7072" y="19857"/>
                      </a:lnTo>
                      <a:lnTo>
                        <a:pt x="6968" y="19773"/>
                      </a:lnTo>
                      <a:lnTo>
                        <a:pt x="6821" y="19753"/>
                      </a:lnTo>
                      <a:lnTo>
                        <a:pt x="6738" y="19794"/>
                      </a:lnTo>
                      <a:lnTo>
                        <a:pt x="6612" y="20087"/>
                      </a:lnTo>
                      <a:lnTo>
                        <a:pt x="6424" y="20255"/>
                      </a:lnTo>
                      <a:lnTo>
                        <a:pt x="6298" y="20276"/>
                      </a:lnTo>
                      <a:lnTo>
                        <a:pt x="6194" y="20380"/>
                      </a:lnTo>
                      <a:lnTo>
                        <a:pt x="6173" y="20527"/>
                      </a:lnTo>
                      <a:lnTo>
                        <a:pt x="6026" y="20694"/>
                      </a:lnTo>
                      <a:lnTo>
                        <a:pt x="5963" y="20757"/>
                      </a:lnTo>
                      <a:lnTo>
                        <a:pt x="5963" y="20841"/>
                      </a:lnTo>
                      <a:lnTo>
                        <a:pt x="6005" y="21029"/>
                      </a:lnTo>
                      <a:lnTo>
                        <a:pt x="6277" y="21301"/>
                      </a:lnTo>
                      <a:lnTo>
                        <a:pt x="6424" y="21531"/>
                      </a:lnTo>
                      <a:lnTo>
                        <a:pt x="6340" y="21636"/>
                      </a:lnTo>
                      <a:lnTo>
                        <a:pt x="6277" y="21636"/>
                      </a:lnTo>
                      <a:lnTo>
                        <a:pt x="6277" y="21761"/>
                      </a:lnTo>
                      <a:lnTo>
                        <a:pt x="6173" y="21845"/>
                      </a:lnTo>
                      <a:lnTo>
                        <a:pt x="6110" y="21949"/>
                      </a:lnTo>
                      <a:lnTo>
                        <a:pt x="5963" y="21782"/>
                      </a:lnTo>
                      <a:lnTo>
                        <a:pt x="5587" y="21615"/>
                      </a:lnTo>
                      <a:lnTo>
                        <a:pt x="5461" y="21615"/>
                      </a:lnTo>
                      <a:lnTo>
                        <a:pt x="5398" y="21531"/>
                      </a:lnTo>
                      <a:lnTo>
                        <a:pt x="5189" y="21531"/>
                      </a:lnTo>
                      <a:lnTo>
                        <a:pt x="5085" y="21447"/>
                      </a:lnTo>
                      <a:lnTo>
                        <a:pt x="5022" y="21322"/>
                      </a:lnTo>
                      <a:lnTo>
                        <a:pt x="4854" y="21301"/>
                      </a:lnTo>
                      <a:lnTo>
                        <a:pt x="4729" y="21217"/>
                      </a:lnTo>
                      <a:lnTo>
                        <a:pt x="4603" y="21217"/>
                      </a:lnTo>
                      <a:lnTo>
                        <a:pt x="4562" y="21301"/>
                      </a:lnTo>
                      <a:lnTo>
                        <a:pt x="4603" y="21364"/>
                      </a:lnTo>
                      <a:lnTo>
                        <a:pt x="4562" y="21426"/>
                      </a:lnTo>
                      <a:lnTo>
                        <a:pt x="4603" y="21468"/>
                      </a:lnTo>
                      <a:lnTo>
                        <a:pt x="4520" y="21552"/>
                      </a:lnTo>
                      <a:lnTo>
                        <a:pt x="4415" y="21552"/>
                      </a:lnTo>
                      <a:lnTo>
                        <a:pt x="4499" y="21719"/>
                      </a:lnTo>
                      <a:lnTo>
                        <a:pt x="4520" y="21845"/>
                      </a:lnTo>
                      <a:lnTo>
                        <a:pt x="4666" y="21929"/>
                      </a:lnTo>
                      <a:lnTo>
                        <a:pt x="4771" y="22054"/>
                      </a:lnTo>
                      <a:lnTo>
                        <a:pt x="4917" y="22138"/>
                      </a:lnTo>
                      <a:lnTo>
                        <a:pt x="5022" y="22075"/>
                      </a:lnTo>
                      <a:lnTo>
                        <a:pt x="5085" y="22075"/>
                      </a:lnTo>
                      <a:lnTo>
                        <a:pt x="5168" y="22033"/>
                      </a:lnTo>
                      <a:lnTo>
                        <a:pt x="5189" y="22096"/>
                      </a:lnTo>
                      <a:lnTo>
                        <a:pt x="5336" y="22159"/>
                      </a:lnTo>
                      <a:lnTo>
                        <a:pt x="5336" y="22201"/>
                      </a:lnTo>
                      <a:lnTo>
                        <a:pt x="5273" y="22263"/>
                      </a:lnTo>
                      <a:lnTo>
                        <a:pt x="5357" y="22347"/>
                      </a:lnTo>
                      <a:lnTo>
                        <a:pt x="5357" y="22514"/>
                      </a:lnTo>
                      <a:lnTo>
                        <a:pt x="5273" y="22556"/>
                      </a:lnTo>
                      <a:lnTo>
                        <a:pt x="5168" y="22556"/>
                      </a:lnTo>
                      <a:lnTo>
                        <a:pt x="5043" y="22682"/>
                      </a:lnTo>
                      <a:lnTo>
                        <a:pt x="4980" y="22682"/>
                      </a:lnTo>
                      <a:lnTo>
                        <a:pt x="4875" y="22577"/>
                      </a:lnTo>
                      <a:lnTo>
                        <a:pt x="4729" y="22577"/>
                      </a:lnTo>
                      <a:lnTo>
                        <a:pt x="4645" y="22514"/>
                      </a:lnTo>
                      <a:lnTo>
                        <a:pt x="4457" y="22514"/>
                      </a:lnTo>
                      <a:lnTo>
                        <a:pt x="4415" y="22473"/>
                      </a:lnTo>
                      <a:lnTo>
                        <a:pt x="4415" y="22347"/>
                      </a:lnTo>
                      <a:lnTo>
                        <a:pt x="4310" y="22284"/>
                      </a:lnTo>
                      <a:lnTo>
                        <a:pt x="4227" y="22180"/>
                      </a:lnTo>
                      <a:lnTo>
                        <a:pt x="4185" y="22180"/>
                      </a:lnTo>
                      <a:lnTo>
                        <a:pt x="4080" y="22263"/>
                      </a:lnTo>
                      <a:lnTo>
                        <a:pt x="3829" y="22180"/>
                      </a:lnTo>
                      <a:lnTo>
                        <a:pt x="3787" y="22075"/>
                      </a:lnTo>
                      <a:lnTo>
                        <a:pt x="3725" y="22033"/>
                      </a:lnTo>
                      <a:lnTo>
                        <a:pt x="3787" y="21949"/>
                      </a:lnTo>
                      <a:lnTo>
                        <a:pt x="3766" y="21824"/>
                      </a:lnTo>
                      <a:lnTo>
                        <a:pt x="3766" y="21719"/>
                      </a:lnTo>
                      <a:lnTo>
                        <a:pt x="3662" y="21636"/>
                      </a:lnTo>
                      <a:lnTo>
                        <a:pt x="3662" y="21531"/>
                      </a:lnTo>
                      <a:lnTo>
                        <a:pt x="3494" y="21385"/>
                      </a:lnTo>
                      <a:lnTo>
                        <a:pt x="3494" y="21238"/>
                      </a:lnTo>
                      <a:lnTo>
                        <a:pt x="3411" y="21217"/>
                      </a:lnTo>
                      <a:lnTo>
                        <a:pt x="3453" y="21113"/>
                      </a:lnTo>
                      <a:lnTo>
                        <a:pt x="3515" y="21092"/>
                      </a:lnTo>
                      <a:lnTo>
                        <a:pt x="3557" y="20903"/>
                      </a:lnTo>
                      <a:lnTo>
                        <a:pt x="3557" y="20799"/>
                      </a:lnTo>
                      <a:lnTo>
                        <a:pt x="3515" y="20778"/>
                      </a:lnTo>
                      <a:lnTo>
                        <a:pt x="3515" y="20694"/>
                      </a:lnTo>
                      <a:lnTo>
                        <a:pt x="3578" y="20610"/>
                      </a:lnTo>
                      <a:lnTo>
                        <a:pt x="3515" y="20589"/>
                      </a:lnTo>
                      <a:lnTo>
                        <a:pt x="3390" y="20401"/>
                      </a:lnTo>
                      <a:lnTo>
                        <a:pt x="3139" y="20297"/>
                      </a:lnTo>
                      <a:lnTo>
                        <a:pt x="3055" y="20359"/>
                      </a:lnTo>
                      <a:lnTo>
                        <a:pt x="2992" y="20297"/>
                      </a:lnTo>
                      <a:lnTo>
                        <a:pt x="2930" y="20297"/>
                      </a:lnTo>
                      <a:lnTo>
                        <a:pt x="2867" y="20338"/>
                      </a:lnTo>
                      <a:lnTo>
                        <a:pt x="2741" y="20297"/>
                      </a:lnTo>
                      <a:lnTo>
                        <a:pt x="2783" y="20255"/>
                      </a:lnTo>
                      <a:lnTo>
                        <a:pt x="2888" y="20234"/>
                      </a:lnTo>
                      <a:lnTo>
                        <a:pt x="2930" y="20150"/>
                      </a:lnTo>
                      <a:lnTo>
                        <a:pt x="2783" y="20108"/>
                      </a:lnTo>
                      <a:lnTo>
                        <a:pt x="2783" y="20087"/>
                      </a:lnTo>
                      <a:lnTo>
                        <a:pt x="2867" y="20066"/>
                      </a:lnTo>
                      <a:lnTo>
                        <a:pt x="2783" y="20004"/>
                      </a:lnTo>
                      <a:lnTo>
                        <a:pt x="2720" y="20066"/>
                      </a:lnTo>
                      <a:lnTo>
                        <a:pt x="2532" y="20108"/>
                      </a:lnTo>
                      <a:lnTo>
                        <a:pt x="2511" y="20087"/>
                      </a:lnTo>
                      <a:lnTo>
                        <a:pt x="2553" y="20004"/>
                      </a:lnTo>
                      <a:lnTo>
                        <a:pt x="2658" y="19962"/>
                      </a:lnTo>
                      <a:lnTo>
                        <a:pt x="2637" y="19941"/>
                      </a:lnTo>
                      <a:lnTo>
                        <a:pt x="2448" y="19899"/>
                      </a:lnTo>
                      <a:lnTo>
                        <a:pt x="2427" y="19836"/>
                      </a:lnTo>
                      <a:lnTo>
                        <a:pt x="2302" y="19753"/>
                      </a:lnTo>
                      <a:lnTo>
                        <a:pt x="2260" y="19585"/>
                      </a:lnTo>
                      <a:lnTo>
                        <a:pt x="2134" y="19522"/>
                      </a:lnTo>
                      <a:lnTo>
                        <a:pt x="2155" y="19481"/>
                      </a:lnTo>
                      <a:lnTo>
                        <a:pt x="2260" y="19481"/>
                      </a:lnTo>
                      <a:lnTo>
                        <a:pt x="2302" y="19522"/>
                      </a:lnTo>
                      <a:lnTo>
                        <a:pt x="2448" y="19543"/>
                      </a:lnTo>
                      <a:lnTo>
                        <a:pt x="2469" y="19648"/>
                      </a:lnTo>
                      <a:lnTo>
                        <a:pt x="2720" y="19857"/>
                      </a:lnTo>
                      <a:lnTo>
                        <a:pt x="2783" y="19857"/>
                      </a:lnTo>
                      <a:lnTo>
                        <a:pt x="2825" y="19794"/>
                      </a:lnTo>
                      <a:lnTo>
                        <a:pt x="2950" y="19878"/>
                      </a:lnTo>
                      <a:lnTo>
                        <a:pt x="3139" y="19878"/>
                      </a:lnTo>
                      <a:lnTo>
                        <a:pt x="3160" y="19836"/>
                      </a:lnTo>
                      <a:lnTo>
                        <a:pt x="3243" y="19899"/>
                      </a:lnTo>
                      <a:lnTo>
                        <a:pt x="3160" y="19962"/>
                      </a:lnTo>
                      <a:lnTo>
                        <a:pt x="3202" y="19983"/>
                      </a:lnTo>
                      <a:lnTo>
                        <a:pt x="3202" y="20045"/>
                      </a:lnTo>
                      <a:lnTo>
                        <a:pt x="3306" y="20045"/>
                      </a:lnTo>
                      <a:lnTo>
                        <a:pt x="3369" y="19983"/>
                      </a:lnTo>
                      <a:lnTo>
                        <a:pt x="3557" y="19983"/>
                      </a:lnTo>
                      <a:lnTo>
                        <a:pt x="3494" y="20004"/>
                      </a:lnTo>
                      <a:lnTo>
                        <a:pt x="3599" y="20004"/>
                      </a:lnTo>
                      <a:lnTo>
                        <a:pt x="3704" y="19983"/>
                      </a:lnTo>
                      <a:lnTo>
                        <a:pt x="3704" y="20066"/>
                      </a:lnTo>
                      <a:lnTo>
                        <a:pt x="3871" y="20192"/>
                      </a:lnTo>
                      <a:lnTo>
                        <a:pt x="3934" y="20150"/>
                      </a:lnTo>
                      <a:lnTo>
                        <a:pt x="4038" y="20171"/>
                      </a:lnTo>
                      <a:lnTo>
                        <a:pt x="4080" y="20213"/>
                      </a:lnTo>
                      <a:lnTo>
                        <a:pt x="4227" y="20213"/>
                      </a:lnTo>
                      <a:lnTo>
                        <a:pt x="4331" y="20255"/>
                      </a:lnTo>
                      <a:lnTo>
                        <a:pt x="4415" y="20192"/>
                      </a:lnTo>
                      <a:lnTo>
                        <a:pt x="4541" y="20297"/>
                      </a:lnTo>
                      <a:lnTo>
                        <a:pt x="4729" y="20359"/>
                      </a:lnTo>
                      <a:lnTo>
                        <a:pt x="5064" y="20380"/>
                      </a:lnTo>
                      <a:lnTo>
                        <a:pt x="5336" y="20359"/>
                      </a:lnTo>
                      <a:lnTo>
                        <a:pt x="5357" y="20297"/>
                      </a:lnTo>
                      <a:lnTo>
                        <a:pt x="5545" y="20297"/>
                      </a:lnTo>
                      <a:lnTo>
                        <a:pt x="5608" y="20255"/>
                      </a:lnTo>
                      <a:lnTo>
                        <a:pt x="5796" y="20213"/>
                      </a:lnTo>
                      <a:lnTo>
                        <a:pt x="5963" y="20150"/>
                      </a:lnTo>
                      <a:lnTo>
                        <a:pt x="6173" y="19857"/>
                      </a:lnTo>
                      <a:lnTo>
                        <a:pt x="6194" y="19773"/>
                      </a:lnTo>
                      <a:lnTo>
                        <a:pt x="6319" y="19627"/>
                      </a:lnTo>
                      <a:lnTo>
                        <a:pt x="6319" y="19543"/>
                      </a:lnTo>
                      <a:lnTo>
                        <a:pt x="6340" y="19460"/>
                      </a:lnTo>
                      <a:lnTo>
                        <a:pt x="6382" y="19313"/>
                      </a:lnTo>
                      <a:lnTo>
                        <a:pt x="6382" y="19167"/>
                      </a:lnTo>
                      <a:lnTo>
                        <a:pt x="6382" y="19041"/>
                      </a:lnTo>
                      <a:lnTo>
                        <a:pt x="6319" y="18999"/>
                      </a:lnTo>
                      <a:lnTo>
                        <a:pt x="6277" y="18999"/>
                      </a:lnTo>
                      <a:lnTo>
                        <a:pt x="6173" y="18832"/>
                      </a:lnTo>
                      <a:lnTo>
                        <a:pt x="6089" y="18790"/>
                      </a:lnTo>
                      <a:lnTo>
                        <a:pt x="6068" y="18644"/>
                      </a:lnTo>
                      <a:lnTo>
                        <a:pt x="5963" y="18392"/>
                      </a:lnTo>
                      <a:lnTo>
                        <a:pt x="5859" y="18372"/>
                      </a:lnTo>
                      <a:lnTo>
                        <a:pt x="5817" y="18413"/>
                      </a:lnTo>
                      <a:lnTo>
                        <a:pt x="5691" y="18372"/>
                      </a:lnTo>
                      <a:lnTo>
                        <a:pt x="5691" y="18288"/>
                      </a:lnTo>
                      <a:lnTo>
                        <a:pt x="5461" y="18120"/>
                      </a:lnTo>
                      <a:lnTo>
                        <a:pt x="5461" y="18016"/>
                      </a:lnTo>
                      <a:lnTo>
                        <a:pt x="5336" y="17890"/>
                      </a:lnTo>
                      <a:lnTo>
                        <a:pt x="5273" y="17890"/>
                      </a:lnTo>
                      <a:lnTo>
                        <a:pt x="5294" y="17953"/>
                      </a:lnTo>
                      <a:lnTo>
                        <a:pt x="5378" y="18079"/>
                      </a:lnTo>
                      <a:lnTo>
                        <a:pt x="5294" y="18100"/>
                      </a:lnTo>
                      <a:lnTo>
                        <a:pt x="5168" y="17974"/>
                      </a:lnTo>
                      <a:lnTo>
                        <a:pt x="5085" y="17974"/>
                      </a:lnTo>
                      <a:lnTo>
                        <a:pt x="4938" y="17807"/>
                      </a:lnTo>
                      <a:lnTo>
                        <a:pt x="4875" y="17807"/>
                      </a:lnTo>
                      <a:lnTo>
                        <a:pt x="4875" y="17869"/>
                      </a:lnTo>
                      <a:lnTo>
                        <a:pt x="4917" y="17911"/>
                      </a:lnTo>
                      <a:lnTo>
                        <a:pt x="4834" y="17890"/>
                      </a:lnTo>
                      <a:lnTo>
                        <a:pt x="4708" y="17681"/>
                      </a:lnTo>
                      <a:lnTo>
                        <a:pt x="4603" y="17660"/>
                      </a:lnTo>
                      <a:lnTo>
                        <a:pt x="4520" y="17556"/>
                      </a:lnTo>
                      <a:lnTo>
                        <a:pt x="4122" y="17284"/>
                      </a:lnTo>
                      <a:lnTo>
                        <a:pt x="3515" y="16970"/>
                      </a:lnTo>
                      <a:lnTo>
                        <a:pt x="3390" y="16928"/>
                      </a:lnTo>
                      <a:lnTo>
                        <a:pt x="3369" y="16970"/>
                      </a:lnTo>
                      <a:lnTo>
                        <a:pt x="3243" y="16907"/>
                      </a:lnTo>
                      <a:lnTo>
                        <a:pt x="3097" y="16865"/>
                      </a:lnTo>
                      <a:lnTo>
                        <a:pt x="3097" y="16928"/>
                      </a:lnTo>
                      <a:lnTo>
                        <a:pt x="3034" y="16970"/>
                      </a:lnTo>
                      <a:lnTo>
                        <a:pt x="2930" y="16928"/>
                      </a:lnTo>
                      <a:lnTo>
                        <a:pt x="2762" y="16928"/>
                      </a:lnTo>
                      <a:lnTo>
                        <a:pt x="2678" y="16823"/>
                      </a:lnTo>
                      <a:lnTo>
                        <a:pt x="2574" y="16760"/>
                      </a:lnTo>
                      <a:lnTo>
                        <a:pt x="2574" y="16802"/>
                      </a:lnTo>
                      <a:lnTo>
                        <a:pt x="2637" y="16865"/>
                      </a:lnTo>
                      <a:lnTo>
                        <a:pt x="2616" y="16928"/>
                      </a:lnTo>
                      <a:lnTo>
                        <a:pt x="2532" y="16865"/>
                      </a:lnTo>
                      <a:lnTo>
                        <a:pt x="2406" y="16907"/>
                      </a:lnTo>
                      <a:lnTo>
                        <a:pt x="2344" y="16949"/>
                      </a:lnTo>
                      <a:lnTo>
                        <a:pt x="2365" y="17032"/>
                      </a:lnTo>
                      <a:lnTo>
                        <a:pt x="2302" y="17158"/>
                      </a:lnTo>
                      <a:lnTo>
                        <a:pt x="2155" y="17158"/>
                      </a:lnTo>
                      <a:lnTo>
                        <a:pt x="2239" y="17053"/>
                      </a:lnTo>
                      <a:lnTo>
                        <a:pt x="2323" y="17012"/>
                      </a:lnTo>
                      <a:lnTo>
                        <a:pt x="2260" y="16949"/>
                      </a:lnTo>
                      <a:lnTo>
                        <a:pt x="2197" y="16949"/>
                      </a:lnTo>
                      <a:lnTo>
                        <a:pt x="2218" y="16907"/>
                      </a:lnTo>
                      <a:lnTo>
                        <a:pt x="2239" y="16844"/>
                      </a:lnTo>
                      <a:lnTo>
                        <a:pt x="2197" y="16823"/>
                      </a:lnTo>
                      <a:lnTo>
                        <a:pt x="2134" y="16886"/>
                      </a:lnTo>
                      <a:lnTo>
                        <a:pt x="2030" y="17012"/>
                      </a:lnTo>
                      <a:lnTo>
                        <a:pt x="2030" y="16928"/>
                      </a:lnTo>
                      <a:lnTo>
                        <a:pt x="2030" y="16886"/>
                      </a:lnTo>
                      <a:lnTo>
                        <a:pt x="2009" y="16844"/>
                      </a:lnTo>
                      <a:lnTo>
                        <a:pt x="1946" y="16928"/>
                      </a:lnTo>
                      <a:lnTo>
                        <a:pt x="1925" y="16928"/>
                      </a:lnTo>
                      <a:lnTo>
                        <a:pt x="1925" y="16844"/>
                      </a:lnTo>
                      <a:lnTo>
                        <a:pt x="1821" y="16823"/>
                      </a:lnTo>
                      <a:lnTo>
                        <a:pt x="1716" y="16907"/>
                      </a:lnTo>
                      <a:lnTo>
                        <a:pt x="1695" y="16802"/>
                      </a:lnTo>
                      <a:lnTo>
                        <a:pt x="1632" y="16760"/>
                      </a:lnTo>
                      <a:lnTo>
                        <a:pt x="1569" y="16844"/>
                      </a:lnTo>
                      <a:lnTo>
                        <a:pt x="1528" y="16740"/>
                      </a:lnTo>
                      <a:lnTo>
                        <a:pt x="1528" y="16614"/>
                      </a:lnTo>
                      <a:lnTo>
                        <a:pt x="1590" y="16530"/>
                      </a:lnTo>
                      <a:lnTo>
                        <a:pt x="1590" y="16614"/>
                      </a:lnTo>
                      <a:lnTo>
                        <a:pt x="1674" y="16698"/>
                      </a:lnTo>
                      <a:lnTo>
                        <a:pt x="1800" y="16656"/>
                      </a:lnTo>
                      <a:lnTo>
                        <a:pt x="1883" y="16719"/>
                      </a:lnTo>
                      <a:lnTo>
                        <a:pt x="1988" y="16635"/>
                      </a:lnTo>
                      <a:lnTo>
                        <a:pt x="1988" y="16593"/>
                      </a:lnTo>
                      <a:lnTo>
                        <a:pt x="1904" y="16530"/>
                      </a:lnTo>
                      <a:lnTo>
                        <a:pt x="1883" y="16509"/>
                      </a:lnTo>
                      <a:lnTo>
                        <a:pt x="1800" y="16488"/>
                      </a:lnTo>
                      <a:lnTo>
                        <a:pt x="1737" y="16530"/>
                      </a:lnTo>
                      <a:lnTo>
                        <a:pt x="1695" y="16488"/>
                      </a:lnTo>
                      <a:lnTo>
                        <a:pt x="1632" y="16405"/>
                      </a:lnTo>
                      <a:lnTo>
                        <a:pt x="1528" y="16342"/>
                      </a:lnTo>
                      <a:lnTo>
                        <a:pt x="1423" y="16342"/>
                      </a:lnTo>
                      <a:lnTo>
                        <a:pt x="1402" y="16384"/>
                      </a:lnTo>
                      <a:lnTo>
                        <a:pt x="1465" y="16426"/>
                      </a:lnTo>
                      <a:lnTo>
                        <a:pt x="1486" y="16426"/>
                      </a:lnTo>
                      <a:lnTo>
                        <a:pt x="1486" y="16488"/>
                      </a:lnTo>
                      <a:lnTo>
                        <a:pt x="1402" y="16509"/>
                      </a:lnTo>
                      <a:lnTo>
                        <a:pt x="1360" y="16509"/>
                      </a:lnTo>
                      <a:lnTo>
                        <a:pt x="1360" y="16551"/>
                      </a:lnTo>
                      <a:lnTo>
                        <a:pt x="1465" y="16635"/>
                      </a:lnTo>
                      <a:lnTo>
                        <a:pt x="1402" y="16656"/>
                      </a:lnTo>
                      <a:lnTo>
                        <a:pt x="1318" y="16656"/>
                      </a:lnTo>
                      <a:lnTo>
                        <a:pt x="1277" y="16740"/>
                      </a:lnTo>
                      <a:lnTo>
                        <a:pt x="1256" y="16886"/>
                      </a:lnTo>
                      <a:lnTo>
                        <a:pt x="1193" y="16802"/>
                      </a:lnTo>
                      <a:lnTo>
                        <a:pt x="1193" y="16698"/>
                      </a:lnTo>
                      <a:lnTo>
                        <a:pt x="1151" y="16635"/>
                      </a:lnTo>
                      <a:lnTo>
                        <a:pt x="1005" y="16614"/>
                      </a:lnTo>
                      <a:lnTo>
                        <a:pt x="1005" y="16740"/>
                      </a:lnTo>
                      <a:lnTo>
                        <a:pt x="942" y="16823"/>
                      </a:lnTo>
                      <a:lnTo>
                        <a:pt x="795" y="16781"/>
                      </a:lnTo>
                      <a:lnTo>
                        <a:pt x="691" y="16781"/>
                      </a:lnTo>
                      <a:lnTo>
                        <a:pt x="691" y="16928"/>
                      </a:lnTo>
                      <a:lnTo>
                        <a:pt x="628" y="17053"/>
                      </a:lnTo>
                      <a:lnTo>
                        <a:pt x="481" y="17095"/>
                      </a:lnTo>
                      <a:lnTo>
                        <a:pt x="335" y="17242"/>
                      </a:lnTo>
                      <a:lnTo>
                        <a:pt x="335" y="17451"/>
                      </a:lnTo>
                      <a:lnTo>
                        <a:pt x="251" y="17451"/>
                      </a:lnTo>
                      <a:lnTo>
                        <a:pt x="105" y="17514"/>
                      </a:lnTo>
                      <a:lnTo>
                        <a:pt x="0" y="17556"/>
                      </a:lnTo>
                      <a:lnTo>
                        <a:pt x="105" y="17576"/>
                      </a:lnTo>
                      <a:lnTo>
                        <a:pt x="63" y="17744"/>
                      </a:lnTo>
                      <a:lnTo>
                        <a:pt x="21" y="17932"/>
                      </a:lnTo>
                      <a:lnTo>
                        <a:pt x="105" y="18037"/>
                      </a:lnTo>
                      <a:lnTo>
                        <a:pt x="209" y="18288"/>
                      </a:lnTo>
                      <a:lnTo>
                        <a:pt x="272" y="18288"/>
                      </a:lnTo>
                      <a:lnTo>
                        <a:pt x="440" y="18372"/>
                      </a:lnTo>
                      <a:lnTo>
                        <a:pt x="523" y="18497"/>
                      </a:lnTo>
                      <a:lnTo>
                        <a:pt x="565" y="18602"/>
                      </a:lnTo>
                      <a:lnTo>
                        <a:pt x="837" y="18769"/>
                      </a:lnTo>
                      <a:lnTo>
                        <a:pt x="900" y="18832"/>
                      </a:lnTo>
                      <a:lnTo>
                        <a:pt x="858" y="19020"/>
                      </a:lnTo>
                      <a:lnTo>
                        <a:pt x="753" y="19208"/>
                      </a:lnTo>
                      <a:lnTo>
                        <a:pt x="649" y="19460"/>
                      </a:lnTo>
                      <a:lnTo>
                        <a:pt x="774" y="19627"/>
                      </a:lnTo>
                      <a:lnTo>
                        <a:pt x="837" y="19773"/>
                      </a:lnTo>
                      <a:lnTo>
                        <a:pt x="1067" y="20234"/>
                      </a:lnTo>
                      <a:lnTo>
                        <a:pt x="1318" y="20820"/>
                      </a:lnTo>
                      <a:lnTo>
                        <a:pt x="1214" y="20861"/>
                      </a:lnTo>
                      <a:lnTo>
                        <a:pt x="1193" y="21217"/>
                      </a:lnTo>
                      <a:lnTo>
                        <a:pt x="1193" y="21322"/>
                      </a:lnTo>
                      <a:lnTo>
                        <a:pt x="1297" y="21343"/>
                      </a:lnTo>
                      <a:lnTo>
                        <a:pt x="1214" y="21447"/>
                      </a:lnTo>
                      <a:lnTo>
                        <a:pt x="1214" y="21636"/>
                      </a:lnTo>
                      <a:lnTo>
                        <a:pt x="1297" y="21740"/>
                      </a:lnTo>
                      <a:lnTo>
                        <a:pt x="1423" y="21761"/>
                      </a:lnTo>
                      <a:lnTo>
                        <a:pt x="1486" y="21866"/>
                      </a:lnTo>
                      <a:lnTo>
                        <a:pt x="1423" y="21929"/>
                      </a:lnTo>
                      <a:lnTo>
                        <a:pt x="1423" y="22138"/>
                      </a:lnTo>
                      <a:lnTo>
                        <a:pt x="1486" y="22263"/>
                      </a:lnTo>
                      <a:lnTo>
                        <a:pt x="1674" y="22389"/>
                      </a:lnTo>
                      <a:lnTo>
                        <a:pt x="1674" y="22577"/>
                      </a:lnTo>
                      <a:lnTo>
                        <a:pt x="1569" y="22745"/>
                      </a:lnTo>
                      <a:lnTo>
                        <a:pt x="1507" y="22912"/>
                      </a:lnTo>
                      <a:lnTo>
                        <a:pt x="1779" y="23289"/>
                      </a:lnTo>
                      <a:lnTo>
                        <a:pt x="1925" y="23330"/>
                      </a:lnTo>
                      <a:lnTo>
                        <a:pt x="2197" y="23623"/>
                      </a:lnTo>
                      <a:lnTo>
                        <a:pt x="2218" y="23812"/>
                      </a:lnTo>
                      <a:lnTo>
                        <a:pt x="2051" y="24230"/>
                      </a:lnTo>
                      <a:lnTo>
                        <a:pt x="1821" y="24628"/>
                      </a:lnTo>
                      <a:lnTo>
                        <a:pt x="1695" y="24900"/>
                      </a:lnTo>
                      <a:lnTo>
                        <a:pt x="1528" y="25151"/>
                      </a:lnTo>
                      <a:lnTo>
                        <a:pt x="1381" y="25402"/>
                      </a:lnTo>
                      <a:lnTo>
                        <a:pt x="1256" y="25486"/>
                      </a:lnTo>
                      <a:lnTo>
                        <a:pt x="984" y="25737"/>
                      </a:lnTo>
                      <a:lnTo>
                        <a:pt x="1005" y="25904"/>
                      </a:lnTo>
                      <a:cubicBezTo>
                        <a:pt x="1005" y="25883"/>
                        <a:pt x="1046" y="25883"/>
                        <a:pt x="1046" y="25883"/>
                      </a:cubicBezTo>
                      <a:cubicBezTo>
                        <a:pt x="1067" y="25883"/>
                        <a:pt x="1193" y="25799"/>
                        <a:pt x="1193" y="25799"/>
                      </a:cubicBezTo>
                      <a:lnTo>
                        <a:pt x="1318" y="25779"/>
                      </a:lnTo>
                      <a:lnTo>
                        <a:pt x="1256" y="25841"/>
                      </a:lnTo>
                      <a:lnTo>
                        <a:pt x="1297" y="25925"/>
                      </a:lnTo>
                      <a:lnTo>
                        <a:pt x="1297" y="26030"/>
                      </a:lnTo>
                      <a:lnTo>
                        <a:pt x="1172" y="25925"/>
                      </a:lnTo>
                      <a:lnTo>
                        <a:pt x="1151" y="26009"/>
                      </a:lnTo>
                      <a:lnTo>
                        <a:pt x="1277" y="26155"/>
                      </a:lnTo>
                      <a:lnTo>
                        <a:pt x="1402" y="26155"/>
                      </a:lnTo>
                      <a:lnTo>
                        <a:pt x="1486" y="26260"/>
                      </a:lnTo>
                      <a:lnTo>
                        <a:pt x="1611" y="26260"/>
                      </a:lnTo>
                      <a:lnTo>
                        <a:pt x="1674" y="26239"/>
                      </a:lnTo>
                      <a:lnTo>
                        <a:pt x="1779" y="26239"/>
                      </a:lnTo>
                      <a:lnTo>
                        <a:pt x="1883" y="26364"/>
                      </a:lnTo>
                      <a:lnTo>
                        <a:pt x="1800" y="26448"/>
                      </a:lnTo>
                      <a:lnTo>
                        <a:pt x="1611" y="26406"/>
                      </a:lnTo>
                      <a:lnTo>
                        <a:pt x="1528" y="26427"/>
                      </a:lnTo>
                      <a:lnTo>
                        <a:pt x="1507" y="26532"/>
                      </a:lnTo>
                      <a:lnTo>
                        <a:pt x="1381" y="26636"/>
                      </a:lnTo>
                      <a:lnTo>
                        <a:pt x="1277" y="26553"/>
                      </a:lnTo>
                      <a:lnTo>
                        <a:pt x="1214" y="26615"/>
                      </a:lnTo>
                      <a:lnTo>
                        <a:pt x="1214" y="26720"/>
                      </a:lnTo>
                      <a:lnTo>
                        <a:pt x="1109" y="26741"/>
                      </a:lnTo>
                      <a:lnTo>
                        <a:pt x="1067" y="26636"/>
                      </a:lnTo>
                      <a:lnTo>
                        <a:pt x="1005" y="26657"/>
                      </a:lnTo>
                      <a:lnTo>
                        <a:pt x="1005" y="26720"/>
                      </a:lnTo>
                      <a:lnTo>
                        <a:pt x="1067" y="26783"/>
                      </a:lnTo>
                      <a:lnTo>
                        <a:pt x="1046" y="26929"/>
                      </a:lnTo>
                      <a:lnTo>
                        <a:pt x="1088" y="26992"/>
                      </a:lnTo>
                      <a:lnTo>
                        <a:pt x="1088" y="27034"/>
                      </a:lnTo>
                      <a:lnTo>
                        <a:pt x="1067" y="27055"/>
                      </a:lnTo>
                      <a:lnTo>
                        <a:pt x="984" y="27159"/>
                      </a:lnTo>
                      <a:lnTo>
                        <a:pt x="942" y="27306"/>
                      </a:lnTo>
                      <a:lnTo>
                        <a:pt x="858" y="27369"/>
                      </a:lnTo>
                      <a:lnTo>
                        <a:pt x="795" y="27808"/>
                      </a:lnTo>
                      <a:lnTo>
                        <a:pt x="1067" y="28289"/>
                      </a:lnTo>
                      <a:lnTo>
                        <a:pt x="1067" y="28394"/>
                      </a:lnTo>
                      <a:lnTo>
                        <a:pt x="984" y="28457"/>
                      </a:lnTo>
                      <a:lnTo>
                        <a:pt x="1005" y="28561"/>
                      </a:lnTo>
                      <a:lnTo>
                        <a:pt x="942" y="28708"/>
                      </a:lnTo>
                      <a:lnTo>
                        <a:pt x="1046" y="28729"/>
                      </a:lnTo>
                      <a:lnTo>
                        <a:pt x="1067" y="28833"/>
                      </a:lnTo>
                      <a:lnTo>
                        <a:pt x="1046" y="28875"/>
                      </a:lnTo>
                      <a:lnTo>
                        <a:pt x="1088" y="28938"/>
                      </a:lnTo>
                      <a:lnTo>
                        <a:pt x="1109" y="29043"/>
                      </a:lnTo>
                      <a:lnTo>
                        <a:pt x="1088" y="29126"/>
                      </a:lnTo>
                      <a:lnTo>
                        <a:pt x="1172" y="29252"/>
                      </a:lnTo>
                      <a:lnTo>
                        <a:pt x="1193" y="29294"/>
                      </a:lnTo>
                      <a:lnTo>
                        <a:pt x="1256" y="29461"/>
                      </a:lnTo>
                      <a:lnTo>
                        <a:pt x="1318" y="29566"/>
                      </a:lnTo>
                      <a:lnTo>
                        <a:pt x="1360" y="29712"/>
                      </a:lnTo>
                      <a:lnTo>
                        <a:pt x="1402" y="29712"/>
                      </a:lnTo>
                      <a:lnTo>
                        <a:pt x="1507" y="29796"/>
                      </a:lnTo>
                      <a:lnTo>
                        <a:pt x="1632" y="29712"/>
                      </a:lnTo>
                      <a:lnTo>
                        <a:pt x="1737" y="29900"/>
                      </a:lnTo>
                      <a:lnTo>
                        <a:pt x="1883" y="29817"/>
                      </a:lnTo>
                      <a:lnTo>
                        <a:pt x="2009" y="29859"/>
                      </a:lnTo>
                      <a:lnTo>
                        <a:pt x="2113" y="30026"/>
                      </a:lnTo>
                      <a:lnTo>
                        <a:pt x="2260" y="29921"/>
                      </a:lnTo>
                      <a:lnTo>
                        <a:pt x="2427" y="29880"/>
                      </a:lnTo>
                      <a:lnTo>
                        <a:pt x="2511" y="29963"/>
                      </a:lnTo>
                      <a:lnTo>
                        <a:pt x="2574" y="29963"/>
                      </a:lnTo>
                      <a:lnTo>
                        <a:pt x="2846" y="30026"/>
                      </a:lnTo>
                      <a:lnTo>
                        <a:pt x="2867" y="30172"/>
                      </a:lnTo>
                      <a:lnTo>
                        <a:pt x="2825" y="30319"/>
                      </a:lnTo>
                      <a:lnTo>
                        <a:pt x="2930" y="30424"/>
                      </a:lnTo>
                      <a:lnTo>
                        <a:pt x="2930" y="30612"/>
                      </a:lnTo>
                      <a:lnTo>
                        <a:pt x="3055" y="30737"/>
                      </a:lnTo>
                      <a:lnTo>
                        <a:pt x="3139" y="30905"/>
                      </a:lnTo>
                      <a:lnTo>
                        <a:pt x="3285" y="31114"/>
                      </a:lnTo>
                      <a:lnTo>
                        <a:pt x="3390" y="31177"/>
                      </a:lnTo>
                      <a:lnTo>
                        <a:pt x="3453" y="31365"/>
                      </a:lnTo>
                      <a:lnTo>
                        <a:pt x="3620" y="31428"/>
                      </a:lnTo>
                      <a:lnTo>
                        <a:pt x="3829" y="31595"/>
                      </a:lnTo>
                      <a:lnTo>
                        <a:pt x="3871" y="31700"/>
                      </a:lnTo>
                      <a:lnTo>
                        <a:pt x="4018" y="31805"/>
                      </a:lnTo>
                      <a:lnTo>
                        <a:pt x="3934" y="31867"/>
                      </a:lnTo>
                      <a:lnTo>
                        <a:pt x="3829" y="32056"/>
                      </a:lnTo>
                      <a:lnTo>
                        <a:pt x="3557" y="32097"/>
                      </a:lnTo>
                      <a:lnTo>
                        <a:pt x="3411" y="31993"/>
                      </a:lnTo>
                      <a:lnTo>
                        <a:pt x="3369" y="32097"/>
                      </a:lnTo>
                      <a:lnTo>
                        <a:pt x="3369" y="32223"/>
                      </a:lnTo>
                      <a:lnTo>
                        <a:pt x="3474" y="32411"/>
                      </a:lnTo>
                      <a:lnTo>
                        <a:pt x="3453" y="32579"/>
                      </a:lnTo>
                      <a:lnTo>
                        <a:pt x="3578" y="32725"/>
                      </a:lnTo>
                      <a:lnTo>
                        <a:pt x="3578" y="32893"/>
                      </a:lnTo>
                      <a:lnTo>
                        <a:pt x="3683" y="32913"/>
                      </a:lnTo>
                      <a:lnTo>
                        <a:pt x="3808" y="32893"/>
                      </a:lnTo>
                      <a:lnTo>
                        <a:pt x="3808" y="32746"/>
                      </a:lnTo>
                      <a:lnTo>
                        <a:pt x="3892" y="32683"/>
                      </a:lnTo>
                      <a:lnTo>
                        <a:pt x="4185" y="32788"/>
                      </a:lnTo>
                      <a:lnTo>
                        <a:pt x="4457" y="32788"/>
                      </a:lnTo>
                      <a:lnTo>
                        <a:pt x="4624" y="32704"/>
                      </a:lnTo>
                      <a:lnTo>
                        <a:pt x="4750" y="32704"/>
                      </a:lnTo>
                      <a:lnTo>
                        <a:pt x="4834" y="32955"/>
                      </a:lnTo>
                      <a:lnTo>
                        <a:pt x="4959" y="33060"/>
                      </a:lnTo>
                      <a:lnTo>
                        <a:pt x="4875" y="33206"/>
                      </a:lnTo>
                      <a:lnTo>
                        <a:pt x="5043" y="33416"/>
                      </a:lnTo>
                      <a:lnTo>
                        <a:pt x="5357" y="33353"/>
                      </a:lnTo>
                      <a:lnTo>
                        <a:pt x="5461" y="33457"/>
                      </a:lnTo>
                      <a:lnTo>
                        <a:pt x="5482" y="33583"/>
                      </a:lnTo>
                      <a:lnTo>
                        <a:pt x="5587" y="33625"/>
                      </a:lnTo>
                      <a:lnTo>
                        <a:pt x="5587" y="33771"/>
                      </a:lnTo>
                      <a:lnTo>
                        <a:pt x="5650" y="33960"/>
                      </a:lnTo>
                      <a:lnTo>
                        <a:pt x="5901" y="34211"/>
                      </a:lnTo>
                      <a:lnTo>
                        <a:pt x="6005" y="34106"/>
                      </a:lnTo>
                      <a:lnTo>
                        <a:pt x="6173" y="34190"/>
                      </a:lnTo>
                      <a:lnTo>
                        <a:pt x="6298" y="34169"/>
                      </a:lnTo>
                      <a:lnTo>
                        <a:pt x="6424" y="34190"/>
                      </a:lnTo>
                      <a:lnTo>
                        <a:pt x="6612" y="34043"/>
                      </a:lnTo>
                      <a:lnTo>
                        <a:pt x="6696" y="34043"/>
                      </a:lnTo>
                      <a:lnTo>
                        <a:pt x="6821" y="34315"/>
                      </a:lnTo>
                      <a:lnTo>
                        <a:pt x="7010" y="34420"/>
                      </a:lnTo>
                      <a:lnTo>
                        <a:pt x="7051" y="34525"/>
                      </a:lnTo>
                      <a:lnTo>
                        <a:pt x="7135" y="34462"/>
                      </a:lnTo>
                      <a:lnTo>
                        <a:pt x="7344" y="34504"/>
                      </a:lnTo>
                      <a:lnTo>
                        <a:pt x="7491" y="34504"/>
                      </a:lnTo>
                      <a:lnTo>
                        <a:pt x="7595" y="34587"/>
                      </a:lnTo>
                      <a:lnTo>
                        <a:pt x="7742" y="34566"/>
                      </a:lnTo>
                      <a:lnTo>
                        <a:pt x="7888" y="34671"/>
                      </a:lnTo>
                      <a:lnTo>
                        <a:pt x="8077" y="34692"/>
                      </a:lnTo>
                      <a:lnTo>
                        <a:pt x="8160" y="34608"/>
                      </a:lnTo>
                      <a:lnTo>
                        <a:pt x="8202" y="34734"/>
                      </a:lnTo>
                      <a:lnTo>
                        <a:pt x="8286" y="34797"/>
                      </a:lnTo>
                      <a:lnTo>
                        <a:pt x="8286" y="34943"/>
                      </a:lnTo>
                      <a:lnTo>
                        <a:pt x="8181" y="35090"/>
                      </a:lnTo>
                      <a:lnTo>
                        <a:pt x="8056" y="35110"/>
                      </a:lnTo>
                      <a:lnTo>
                        <a:pt x="8014" y="35362"/>
                      </a:lnTo>
                      <a:lnTo>
                        <a:pt x="8181" y="35466"/>
                      </a:lnTo>
                      <a:lnTo>
                        <a:pt x="8202" y="35634"/>
                      </a:lnTo>
                      <a:lnTo>
                        <a:pt x="8119" y="35843"/>
                      </a:lnTo>
                      <a:lnTo>
                        <a:pt x="8160" y="35989"/>
                      </a:lnTo>
                      <a:lnTo>
                        <a:pt x="8056" y="36073"/>
                      </a:lnTo>
                      <a:lnTo>
                        <a:pt x="7763" y="36094"/>
                      </a:lnTo>
                      <a:lnTo>
                        <a:pt x="7637" y="36303"/>
                      </a:lnTo>
                      <a:lnTo>
                        <a:pt x="7554" y="36345"/>
                      </a:lnTo>
                      <a:lnTo>
                        <a:pt x="7533" y="36596"/>
                      </a:lnTo>
                      <a:lnTo>
                        <a:pt x="7554" y="36596"/>
                      </a:lnTo>
                      <a:lnTo>
                        <a:pt x="7658" y="36617"/>
                      </a:lnTo>
                      <a:lnTo>
                        <a:pt x="7784" y="36554"/>
                      </a:lnTo>
                      <a:lnTo>
                        <a:pt x="7951" y="36512"/>
                      </a:lnTo>
                      <a:lnTo>
                        <a:pt x="7972" y="36575"/>
                      </a:lnTo>
                      <a:lnTo>
                        <a:pt x="7951" y="36659"/>
                      </a:lnTo>
                      <a:lnTo>
                        <a:pt x="7637" y="36805"/>
                      </a:lnTo>
                      <a:lnTo>
                        <a:pt x="7491" y="36889"/>
                      </a:lnTo>
                      <a:lnTo>
                        <a:pt x="7554" y="36931"/>
                      </a:lnTo>
                      <a:lnTo>
                        <a:pt x="7637" y="36931"/>
                      </a:lnTo>
                      <a:lnTo>
                        <a:pt x="7554" y="37014"/>
                      </a:lnTo>
                      <a:lnTo>
                        <a:pt x="7428" y="36994"/>
                      </a:lnTo>
                      <a:lnTo>
                        <a:pt x="7240" y="37014"/>
                      </a:lnTo>
                      <a:lnTo>
                        <a:pt x="7323" y="37203"/>
                      </a:lnTo>
                      <a:lnTo>
                        <a:pt x="7386" y="37286"/>
                      </a:lnTo>
                      <a:lnTo>
                        <a:pt x="7449" y="37224"/>
                      </a:lnTo>
                      <a:lnTo>
                        <a:pt x="7470" y="37286"/>
                      </a:lnTo>
                      <a:lnTo>
                        <a:pt x="7575" y="37307"/>
                      </a:lnTo>
                      <a:lnTo>
                        <a:pt x="7575" y="37349"/>
                      </a:lnTo>
                      <a:lnTo>
                        <a:pt x="7491" y="37391"/>
                      </a:lnTo>
                      <a:lnTo>
                        <a:pt x="7449" y="37454"/>
                      </a:lnTo>
                      <a:lnTo>
                        <a:pt x="7365" y="37454"/>
                      </a:lnTo>
                      <a:lnTo>
                        <a:pt x="7323" y="37517"/>
                      </a:lnTo>
                      <a:lnTo>
                        <a:pt x="7323" y="37559"/>
                      </a:lnTo>
                      <a:lnTo>
                        <a:pt x="7177" y="37705"/>
                      </a:lnTo>
                      <a:lnTo>
                        <a:pt x="7177" y="37831"/>
                      </a:lnTo>
                      <a:lnTo>
                        <a:pt x="7240" y="37851"/>
                      </a:lnTo>
                      <a:lnTo>
                        <a:pt x="7219" y="38019"/>
                      </a:lnTo>
                      <a:lnTo>
                        <a:pt x="7114" y="37977"/>
                      </a:lnTo>
                      <a:lnTo>
                        <a:pt x="7072" y="38019"/>
                      </a:lnTo>
                      <a:lnTo>
                        <a:pt x="6968" y="37935"/>
                      </a:lnTo>
                      <a:lnTo>
                        <a:pt x="6842" y="37914"/>
                      </a:lnTo>
                      <a:lnTo>
                        <a:pt x="6842" y="37956"/>
                      </a:lnTo>
                      <a:lnTo>
                        <a:pt x="6905" y="38040"/>
                      </a:lnTo>
                      <a:lnTo>
                        <a:pt x="6821" y="38061"/>
                      </a:lnTo>
                      <a:lnTo>
                        <a:pt x="6738" y="38144"/>
                      </a:lnTo>
                      <a:lnTo>
                        <a:pt x="6863" y="38165"/>
                      </a:lnTo>
                      <a:lnTo>
                        <a:pt x="6947" y="38165"/>
                      </a:lnTo>
                      <a:lnTo>
                        <a:pt x="7114" y="38291"/>
                      </a:lnTo>
                      <a:lnTo>
                        <a:pt x="7114" y="38375"/>
                      </a:lnTo>
                      <a:lnTo>
                        <a:pt x="7240" y="38500"/>
                      </a:lnTo>
                      <a:lnTo>
                        <a:pt x="7449" y="38479"/>
                      </a:lnTo>
                      <a:lnTo>
                        <a:pt x="7679" y="38605"/>
                      </a:lnTo>
                      <a:lnTo>
                        <a:pt x="7847" y="38647"/>
                      </a:lnTo>
                      <a:lnTo>
                        <a:pt x="8202" y="38898"/>
                      </a:lnTo>
                      <a:lnTo>
                        <a:pt x="8286" y="39023"/>
                      </a:lnTo>
                      <a:lnTo>
                        <a:pt x="8391" y="39065"/>
                      </a:lnTo>
                      <a:lnTo>
                        <a:pt x="8412" y="39128"/>
                      </a:lnTo>
                      <a:lnTo>
                        <a:pt x="8516" y="39211"/>
                      </a:lnTo>
                      <a:lnTo>
                        <a:pt x="8600" y="39211"/>
                      </a:lnTo>
                      <a:lnTo>
                        <a:pt x="8621" y="39295"/>
                      </a:lnTo>
                      <a:lnTo>
                        <a:pt x="8725" y="39337"/>
                      </a:lnTo>
                      <a:lnTo>
                        <a:pt x="8788" y="39337"/>
                      </a:lnTo>
                      <a:lnTo>
                        <a:pt x="8893" y="39483"/>
                      </a:lnTo>
                      <a:lnTo>
                        <a:pt x="8997" y="39504"/>
                      </a:lnTo>
                      <a:lnTo>
                        <a:pt x="9039" y="39525"/>
                      </a:lnTo>
                      <a:lnTo>
                        <a:pt x="9102" y="39504"/>
                      </a:lnTo>
                      <a:lnTo>
                        <a:pt x="9248" y="39630"/>
                      </a:lnTo>
                      <a:lnTo>
                        <a:pt x="9248" y="39714"/>
                      </a:lnTo>
                      <a:lnTo>
                        <a:pt x="9374" y="39735"/>
                      </a:lnTo>
                      <a:lnTo>
                        <a:pt x="9520" y="39923"/>
                      </a:lnTo>
                      <a:lnTo>
                        <a:pt x="9583" y="40007"/>
                      </a:lnTo>
                      <a:lnTo>
                        <a:pt x="9625" y="40237"/>
                      </a:lnTo>
                      <a:lnTo>
                        <a:pt x="9730" y="40425"/>
                      </a:lnTo>
                      <a:lnTo>
                        <a:pt x="9688" y="40488"/>
                      </a:lnTo>
                      <a:lnTo>
                        <a:pt x="9730" y="40572"/>
                      </a:lnTo>
                      <a:cubicBezTo>
                        <a:pt x="9939" y="40572"/>
                        <a:pt x="10483" y="40572"/>
                        <a:pt x="10462" y="40446"/>
                      </a:cubicBezTo>
                      <a:lnTo>
                        <a:pt x="10420" y="40279"/>
                      </a:lnTo>
                      <a:lnTo>
                        <a:pt x="11090" y="40258"/>
                      </a:lnTo>
                      <a:cubicBezTo>
                        <a:pt x="11090" y="40258"/>
                        <a:pt x="11215" y="40383"/>
                        <a:pt x="11320" y="40383"/>
                      </a:cubicBezTo>
                      <a:cubicBezTo>
                        <a:pt x="11425" y="40383"/>
                        <a:pt x="11948" y="40153"/>
                        <a:pt x="11948" y="40153"/>
                      </a:cubicBezTo>
                      <a:cubicBezTo>
                        <a:pt x="11948" y="40153"/>
                        <a:pt x="12073" y="40174"/>
                        <a:pt x="12136" y="40279"/>
                      </a:cubicBezTo>
                      <a:cubicBezTo>
                        <a:pt x="12159" y="40337"/>
                        <a:pt x="12208" y="40350"/>
                        <a:pt x="12254" y="40350"/>
                      </a:cubicBezTo>
                      <a:cubicBezTo>
                        <a:pt x="12291" y="40350"/>
                        <a:pt x="12327" y="40341"/>
                        <a:pt x="12345" y="40341"/>
                      </a:cubicBezTo>
                      <a:lnTo>
                        <a:pt x="12345" y="40320"/>
                      </a:lnTo>
                      <a:lnTo>
                        <a:pt x="12492" y="40341"/>
                      </a:lnTo>
                      <a:lnTo>
                        <a:pt x="12764" y="40551"/>
                      </a:lnTo>
                      <a:lnTo>
                        <a:pt x="12826" y="40676"/>
                      </a:lnTo>
                      <a:lnTo>
                        <a:pt x="13098" y="40697"/>
                      </a:lnTo>
                      <a:lnTo>
                        <a:pt x="13140" y="40592"/>
                      </a:lnTo>
                      <a:lnTo>
                        <a:pt x="13308" y="40488"/>
                      </a:lnTo>
                      <a:lnTo>
                        <a:pt x="13496" y="40258"/>
                      </a:lnTo>
                      <a:lnTo>
                        <a:pt x="13433" y="40237"/>
                      </a:lnTo>
                      <a:lnTo>
                        <a:pt x="13119" y="39965"/>
                      </a:lnTo>
                      <a:lnTo>
                        <a:pt x="12910" y="39714"/>
                      </a:lnTo>
                      <a:lnTo>
                        <a:pt x="12889" y="39546"/>
                      </a:lnTo>
                      <a:lnTo>
                        <a:pt x="12805" y="39442"/>
                      </a:lnTo>
                      <a:lnTo>
                        <a:pt x="12805" y="39295"/>
                      </a:lnTo>
                      <a:lnTo>
                        <a:pt x="12785" y="39211"/>
                      </a:lnTo>
                      <a:lnTo>
                        <a:pt x="12764" y="39170"/>
                      </a:lnTo>
                      <a:lnTo>
                        <a:pt x="12680" y="39170"/>
                      </a:lnTo>
                      <a:lnTo>
                        <a:pt x="12680" y="39065"/>
                      </a:lnTo>
                      <a:lnTo>
                        <a:pt x="12722" y="39086"/>
                      </a:lnTo>
                      <a:lnTo>
                        <a:pt x="12764" y="38981"/>
                      </a:lnTo>
                      <a:lnTo>
                        <a:pt x="12805" y="38877"/>
                      </a:lnTo>
                      <a:lnTo>
                        <a:pt x="12722" y="38877"/>
                      </a:lnTo>
                      <a:lnTo>
                        <a:pt x="12680" y="38919"/>
                      </a:lnTo>
                      <a:lnTo>
                        <a:pt x="12554" y="38856"/>
                      </a:lnTo>
                      <a:lnTo>
                        <a:pt x="12554" y="38667"/>
                      </a:lnTo>
                      <a:lnTo>
                        <a:pt x="12450" y="38647"/>
                      </a:lnTo>
                      <a:lnTo>
                        <a:pt x="12366" y="38563"/>
                      </a:lnTo>
                      <a:lnTo>
                        <a:pt x="12282" y="38584"/>
                      </a:lnTo>
                      <a:lnTo>
                        <a:pt x="12178" y="38584"/>
                      </a:lnTo>
                      <a:lnTo>
                        <a:pt x="12136" y="38375"/>
                      </a:lnTo>
                      <a:lnTo>
                        <a:pt x="12157" y="38270"/>
                      </a:lnTo>
                      <a:lnTo>
                        <a:pt x="12199" y="38228"/>
                      </a:lnTo>
                      <a:lnTo>
                        <a:pt x="12199" y="38019"/>
                      </a:lnTo>
                      <a:lnTo>
                        <a:pt x="12261" y="37914"/>
                      </a:lnTo>
                      <a:lnTo>
                        <a:pt x="12282" y="37768"/>
                      </a:lnTo>
                      <a:lnTo>
                        <a:pt x="12345" y="37726"/>
                      </a:lnTo>
                      <a:lnTo>
                        <a:pt x="12366" y="37600"/>
                      </a:lnTo>
                      <a:lnTo>
                        <a:pt x="12408" y="37517"/>
                      </a:lnTo>
                      <a:lnTo>
                        <a:pt x="12408" y="37433"/>
                      </a:lnTo>
                      <a:lnTo>
                        <a:pt x="12471" y="37454"/>
                      </a:lnTo>
                      <a:lnTo>
                        <a:pt x="12513" y="37517"/>
                      </a:lnTo>
                      <a:lnTo>
                        <a:pt x="12575" y="37496"/>
                      </a:lnTo>
                      <a:lnTo>
                        <a:pt x="12596" y="37412"/>
                      </a:lnTo>
                      <a:lnTo>
                        <a:pt x="12659" y="37454"/>
                      </a:lnTo>
                      <a:lnTo>
                        <a:pt x="12701" y="37412"/>
                      </a:lnTo>
                      <a:lnTo>
                        <a:pt x="12785" y="37412"/>
                      </a:lnTo>
                      <a:lnTo>
                        <a:pt x="12868" y="37349"/>
                      </a:lnTo>
                      <a:lnTo>
                        <a:pt x="12826" y="37307"/>
                      </a:lnTo>
                      <a:lnTo>
                        <a:pt x="12764" y="37286"/>
                      </a:lnTo>
                      <a:lnTo>
                        <a:pt x="12805" y="37286"/>
                      </a:lnTo>
                      <a:cubicBezTo>
                        <a:pt x="12805" y="37286"/>
                        <a:pt x="12826" y="37307"/>
                        <a:pt x="12868" y="37307"/>
                      </a:cubicBezTo>
                      <a:cubicBezTo>
                        <a:pt x="12889" y="37307"/>
                        <a:pt x="12931" y="37286"/>
                        <a:pt x="12931" y="37286"/>
                      </a:cubicBezTo>
                      <a:lnTo>
                        <a:pt x="12994" y="37328"/>
                      </a:lnTo>
                      <a:lnTo>
                        <a:pt x="13036" y="37307"/>
                      </a:lnTo>
                      <a:lnTo>
                        <a:pt x="13015" y="37245"/>
                      </a:lnTo>
                      <a:lnTo>
                        <a:pt x="12847" y="37140"/>
                      </a:lnTo>
                      <a:lnTo>
                        <a:pt x="12931" y="37119"/>
                      </a:lnTo>
                      <a:lnTo>
                        <a:pt x="13036" y="37140"/>
                      </a:lnTo>
                      <a:lnTo>
                        <a:pt x="13098" y="37119"/>
                      </a:lnTo>
                      <a:lnTo>
                        <a:pt x="13161" y="37140"/>
                      </a:lnTo>
                      <a:lnTo>
                        <a:pt x="13161" y="37077"/>
                      </a:lnTo>
                      <a:lnTo>
                        <a:pt x="13119" y="37035"/>
                      </a:lnTo>
                      <a:lnTo>
                        <a:pt x="13161" y="37035"/>
                      </a:lnTo>
                      <a:lnTo>
                        <a:pt x="13161" y="36994"/>
                      </a:lnTo>
                      <a:lnTo>
                        <a:pt x="13119" y="36931"/>
                      </a:lnTo>
                      <a:lnTo>
                        <a:pt x="13203" y="36910"/>
                      </a:lnTo>
                      <a:lnTo>
                        <a:pt x="13203" y="36868"/>
                      </a:lnTo>
                      <a:lnTo>
                        <a:pt x="13203" y="36805"/>
                      </a:lnTo>
                      <a:lnTo>
                        <a:pt x="13057" y="36722"/>
                      </a:lnTo>
                      <a:lnTo>
                        <a:pt x="12910" y="36784"/>
                      </a:lnTo>
                      <a:lnTo>
                        <a:pt x="12701" y="36659"/>
                      </a:lnTo>
                      <a:lnTo>
                        <a:pt x="12701" y="36554"/>
                      </a:lnTo>
                      <a:lnTo>
                        <a:pt x="12910" y="36554"/>
                      </a:lnTo>
                      <a:lnTo>
                        <a:pt x="12680" y="36157"/>
                      </a:lnTo>
                      <a:lnTo>
                        <a:pt x="12408" y="35885"/>
                      </a:lnTo>
                      <a:lnTo>
                        <a:pt x="12052" y="35780"/>
                      </a:lnTo>
                      <a:lnTo>
                        <a:pt x="11989" y="35864"/>
                      </a:lnTo>
                      <a:lnTo>
                        <a:pt x="11822" y="35717"/>
                      </a:lnTo>
                      <a:lnTo>
                        <a:pt x="11843" y="35634"/>
                      </a:lnTo>
                      <a:lnTo>
                        <a:pt x="11738" y="35466"/>
                      </a:lnTo>
                      <a:lnTo>
                        <a:pt x="11508" y="35403"/>
                      </a:lnTo>
                      <a:lnTo>
                        <a:pt x="11571" y="35194"/>
                      </a:lnTo>
                      <a:lnTo>
                        <a:pt x="11634" y="34818"/>
                      </a:lnTo>
                      <a:lnTo>
                        <a:pt x="11550" y="34734"/>
                      </a:lnTo>
                      <a:lnTo>
                        <a:pt x="11529" y="34462"/>
                      </a:lnTo>
                      <a:lnTo>
                        <a:pt x="11634" y="34399"/>
                      </a:lnTo>
                      <a:lnTo>
                        <a:pt x="11780" y="34211"/>
                      </a:lnTo>
                      <a:lnTo>
                        <a:pt x="11780" y="34064"/>
                      </a:lnTo>
                      <a:lnTo>
                        <a:pt x="11864" y="33960"/>
                      </a:lnTo>
                      <a:lnTo>
                        <a:pt x="12178" y="34253"/>
                      </a:lnTo>
                      <a:lnTo>
                        <a:pt x="12199" y="34357"/>
                      </a:lnTo>
                      <a:lnTo>
                        <a:pt x="12387" y="34462"/>
                      </a:lnTo>
                      <a:lnTo>
                        <a:pt x="12575" y="34420"/>
                      </a:lnTo>
                      <a:lnTo>
                        <a:pt x="12554" y="34253"/>
                      </a:lnTo>
                      <a:lnTo>
                        <a:pt x="12617" y="34190"/>
                      </a:lnTo>
                      <a:lnTo>
                        <a:pt x="12492" y="33729"/>
                      </a:lnTo>
                      <a:lnTo>
                        <a:pt x="12680" y="33688"/>
                      </a:lnTo>
                      <a:lnTo>
                        <a:pt x="12868" y="33688"/>
                      </a:lnTo>
                      <a:lnTo>
                        <a:pt x="12868" y="33562"/>
                      </a:lnTo>
                      <a:lnTo>
                        <a:pt x="12785" y="33457"/>
                      </a:lnTo>
                      <a:lnTo>
                        <a:pt x="12805" y="33332"/>
                      </a:lnTo>
                      <a:lnTo>
                        <a:pt x="12994" y="33227"/>
                      </a:lnTo>
                      <a:lnTo>
                        <a:pt x="13077" y="33227"/>
                      </a:lnTo>
                      <a:lnTo>
                        <a:pt x="13119" y="33060"/>
                      </a:lnTo>
                      <a:lnTo>
                        <a:pt x="13203" y="32997"/>
                      </a:lnTo>
                      <a:lnTo>
                        <a:pt x="13329" y="33018"/>
                      </a:lnTo>
                      <a:lnTo>
                        <a:pt x="13349" y="32913"/>
                      </a:lnTo>
                      <a:lnTo>
                        <a:pt x="13329" y="32809"/>
                      </a:lnTo>
                      <a:lnTo>
                        <a:pt x="13349" y="32725"/>
                      </a:lnTo>
                      <a:lnTo>
                        <a:pt x="13538" y="32830"/>
                      </a:lnTo>
                      <a:lnTo>
                        <a:pt x="13663" y="32893"/>
                      </a:lnTo>
                      <a:lnTo>
                        <a:pt x="13642" y="32955"/>
                      </a:lnTo>
                      <a:lnTo>
                        <a:pt x="13559" y="33060"/>
                      </a:lnTo>
                      <a:lnTo>
                        <a:pt x="13621" y="33123"/>
                      </a:lnTo>
                      <a:lnTo>
                        <a:pt x="13726" y="33060"/>
                      </a:lnTo>
                      <a:lnTo>
                        <a:pt x="13747" y="32997"/>
                      </a:lnTo>
                      <a:lnTo>
                        <a:pt x="13831" y="32934"/>
                      </a:lnTo>
                      <a:lnTo>
                        <a:pt x="13831" y="33039"/>
                      </a:lnTo>
                      <a:lnTo>
                        <a:pt x="13914" y="32955"/>
                      </a:lnTo>
                      <a:lnTo>
                        <a:pt x="13935" y="32893"/>
                      </a:lnTo>
                      <a:lnTo>
                        <a:pt x="14040" y="32893"/>
                      </a:lnTo>
                      <a:lnTo>
                        <a:pt x="14165" y="32809"/>
                      </a:lnTo>
                      <a:lnTo>
                        <a:pt x="14270" y="32809"/>
                      </a:lnTo>
                      <a:lnTo>
                        <a:pt x="14312" y="32955"/>
                      </a:lnTo>
                      <a:lnTo>
                        <a:pt x="14458" y="33039"/>
                      </a:lnTo>
                      <a:lnTo>
                        <a:pt x="14668" y="32955"/>
                      </a:lnTo>
                      <a:lnTo>
                        <a:pt x="14772" y="32955"/>
                      </a:lnTo>
                      <a:lnTo>
                        <a:pt x="14814" y="33039"/>
                      </a:lnTo>
                      <a:lnTo>
                        <a:pt x="14898" y="33039"/>
                      </a:lnTo>
                      <a:lnTo>
                        <a:pt x="15002" y="33206"/>
                      </a:lnTo>
                      <a:lnTo>
                        <a:pt x="15128" y="33206"/>
                      </a:lnTo>
                      <a:lnTo>
                        <a:pt x="15233" y="33332"/>
                      </a:lnTo>
                      <a:lnTo>
                        <a:pt x="15400" y="33457"/>
                      </a:lnTo>
                      <a:lnTo>
                        <a:pt x="15463" y="33457"/>
                      </a:lnTo>
                      <a:lnTo>
                        <a:pt x="15526" y="33541"/>
                      </a:lnTo>
                      <a:lnTo>
                        <a:pt x="15526" y="33667"/>
                      </a:lnTo>
                      <a:lnTo>
                        <a:pt x="15609" y="33688"/>
                      </a:lnTo>
                      <a:lnTo>
                        <a:pt x="15672" y="33583"/>
                      </a:lnTo>
                      <a:lnTo>
                        <a:pt x="15672" y="33437"/>
                      </a:lnTo>
                      <a:lnTo>
                        <a:pt x="15777" y="33353"/>
                      </a:lnTo>
                      <a:lnTo>
                        <a:pt x="15860" y="33457"/>
                      </a:lnTo>
                      <a:lnTo>
                        <a:pt x="16070" y="33478"/>
                      </a:lnTo>
                      <a:lnTo>
                        <a:pt x="16153" y="33583"/>
                      </a:lnTo>
                      <a:lnTo>
                        <a:pt x="16258" y="33625"/>
                      </a:lnTo>
                      <a:lnTo>
                        <a:pt x="16383" y="33520"/>
                      </a:lnTo>
                      <a:lnTo>
                        <a:pt x="16383" y="33311"/>
                      </a:lnTo>
                      <a:lnTo>
                        <a:pt x="16509" y="33311"/>
                      </a:lnTo>
                      <a:lnTo>
                        <a:pt x="16509" y="33206"/>
                      </a:lnTo>
                      <a:lnTo>
                        <a:pt x="16614" y="33165"/>
                      </a:lnTo>
                      <a:lnTo>
                        <a:pt x="16697" y="33248"/>
                      </a:lnTo>
                      <a:lnTo>
                        <a:pt x="16760" y="33144"/>
                      </a:lnTo>
                      <a:lnTo>
                        <a:pt x="16886" y="33123"/>
                      </a:lnTo>
                      <a:lnTo>
                        <a:pt x="17032" y="33269"/>
                      </a:lnTo>
                      <a:lnTo>
                        <a:pt x="17074" y="33332"/>
                      </a:lnTo>
                      <a:lnTo>
                        <a:pt x="17220" y="33311"/>
                      </a:lnTo>
                      <a:lnTo>
                        <a:pt x="17199" y="33165"/>
                      </a:lnTo>
                      <a:lnTo>
                        <a:pt x="17283" y="33144"/>
                      </a:lnTo>
                      <a:lnTo>
                        <a:pt x="17409" y="33144"/>
                      </a:lnTo>
                      <a:lnTo>
                        <a:pt x="17451" y="33060"/>
                      </a:lnTo>
                      <a:lnTo>
                        <a:pt x="17597" y="33144"/>
                      </a:lnTo>
                      <a:lnTo>
                        <a:pt x="17660" y="33206"/>
                      </a:lnTo>
                      <a:lnTo>
                        <a:pt x="17639" y="33269"/>
                      </a:lnTo>
                      <a:lnTo>
                        <a:pt x="17555" y="33332"/>
                      </a:lnTo>
                      <a:lnTo>
                        <a:pt x="17660" y="33457"/>
                      </a:lnTo>
                      <a:lnTo>
                        <a:pt x="17764" y="33478"/>
                      </a:lnTo>
                      <a:lnTo>
                        <a:pt x="17827" y="33457"/>
                      </a:lnTo>
                      <a:lnTo>
                        <a:pt x="17911" y="33520"/>
                      </a:lnTo>
                      <a:lnTo>
                        <a:pt x="18078" y="33520"/>
                      </a:lnTo>
                      <a:lnTo>
                        <a:pt x="18287" y="33625"/>
                      </a:lnTo>
                      <a:lnTo>
                        <a:pt x="18434" y="33583"/>
                      </a:lnTo>
                      <a:lnTo>
                        <a:pt x="18476" y="33457"/>
                      </a:lnTo>
                      <a:lnTo>
                        <a:pt x="18476" y="33353"/>
                      </a:lnTo>
                      <a:lnTo>
                        <a:pt x="18539" y="33311"/>
                      </a:lnTo>
                      <a:lnTo>
                        <a:pt x="18706" y="33416"/>
                      </a:lnTo>
                      <a:lnTo>
                        <a:pt x="18873" y="33437"/>
                      </a:lnTo>
                      <a:lnTo>
                        <a:pt x="19062" y="33353"/>
                      </a:lnTo>
                      <a:lnTo>
                        <a:pt x="19103" y="33248"/>
                      </a:lnTo>
                      <a:lnTo>
                        <a:pt x="19083" y="32809"/>
                      </a:lnTo>
                      <a:lnTo>
                        <a:pt x="19020" y="32746"/>
                      </a:lnTo>
                      <a:lnTo>
                        <a:pt x="18852" y="32746"/>
                      </a:lnTo>
                      <a:lnTo>
                        <a:pt x="18748" y="32683"/>
                      </a:lnTo>
                      <a:lnTo>
                        <a:pt x="18706" y="32621"/>
                      </a:lnTo>
                      <a:lnTo>
                        <a:pt x="18580" y="32600"/>
                      </a:lnTo>
                      <a:lnTo>
                        <a:pt x="18497" y="32516"/>
                      </a:lnTo>
                      <a:lnTo>
                        <a:pt x="18371" y="32516"/>
                      </a:lnTo>
                      <a:lnTo>
                        <a:pt x="18371" y="32432"/>
                      </a:lnTo>
                      <a:lnTo>
                        <a:pt x="18350" y="32369"/>
                      </a:lnTo>
                      <a:lnTo>
                        <a:pt x="18371" y="32307"/>
                      </a:lnTo>
                      <a:lnTo>
                        <a:pt x="18476" y="32307"/>
                      </a:lnTo>
                      <a:lnTo>
                        <a:pt x="18497" y="32181"/>
                      </a:lnTo>
                      <a:lnTo>
                        <a:pt x="18580" y="32077"/>
                      </a:lnTo>
                      <a:lnTo>
                        <a:pt x="18559" y="31951"/>
                      </a:lnTo>
                      <a:lnTo>
                        <a:pt x="18476" y="31951"/>
                      </a:lnTo>
                      <a:lnTo>
                        <a:pt x="18476" y="31805"/>
                      </a:lnTo>
                      <a:lnTo>
                        <a:pt x="18601" y="31637"/>
                      </a:lnTo>
                      <a:lnTo>
                        <a:pt x="18748" y="31491"/>
                      </a:lnTo>
                      <a:lnTo>
                        <a:pt x="18978" y="31470"/>
                      </a:lnTo>
                      <a:lnTo>
                        <a:pt x="19083" y="31491"/>
                      </a:lnTo>
                      <a:lnTo>
                        <a:pt x="19166" y="31449"/>
                      </a:lnTo>
                      <a:lnTo>
                        <a:pt x="19166" y="31344"/>
                      </a:lnTo>
                      <a:lnTo>
                        <a:pt x="19062" y="31323"/>
                      </a:lnTo>
                      <a:lnTo>
                        <a:pt x="18978" y="31219"/>
                      </a:lnTo>
                      <a:lnTo>
                        <a:pt x="18873" y="31219"/>
                      </a:lnTo>
                      <a:lnTo>
                        <a:pt x="18790" y="31260"/>
                      </a:lnTo>
                      <a:lnTo>
                        <a:pt x="18685" y="31219"/>
                      </a:lnTo>
                      <a:lnTo>
                        <a:pt x="18539" y="31219"/>
                      </a:lnTo>
                      <a:lnTo>
                        <a:pt x="18539" y="31135"/>
                      </a:lnTo>
                      <a:lnTo>
                        <a:pt x="18580" y="31072"/>
                      </a:lnTo>
                      <a:lnTo>
                        <a:pt x="18748" y="31072"/>
                      </a:lnTo>
                      <a:lnTo>
                        <a:pt x="18685" y="30947"/>
                      </a:lnTo>
                      <a:lnTo>
                        <a:pt x="18539" y="30968"/>
                      </a:lnTo>
                      <a:lnTo>
                        <a:pt x="18434" y="30947"/>
                      </a:lnTo>
                      <a:lnTo>
                        <a:pt x="18476" y="30905"/>
                      </a:lnTo>
                      <a:lnTo>
                        <a:pt x="18434" y="30758"/>
                      </a:lnTo>
                      <a:lnTo>
                        <a:pt x="18476" y="30737"/>
                      </a:lnTo>
                      <a:lnTo>
                        <a:pt x="18601" y="30737"/>
                      </a:lnTo>
                      <a:lnTo>
                        <a:pt x="18664" y="30654"/>
                      </a:lnTo>
                      <a:lnTo>
                        <a:pt x="18748" y="30654"/>
                      </a:lnTo>
                      <a:lnTo>
                        <a:pt x="18769" y="30716"/>
                      </a:lnTo>
                      <a:lnTo>
                        <a:pt x="18894" y="30696"/>
                      </a:lnTo>
                      <a:lnTo>
                        <a:pt x="18999" y="30758"/>
                      </a:lnTo>
                      <a:lnTo>
                        <a:pt x="19062" y="30716"/>
                      </a:lnTo>
                      <a:lnTo>
                        <a:pt x="19062" y="30633"/>
                      </a:lnTo>
                      <a:lnTo>
                        <a:pt x="19166" y="30591"/>
                      </a:lnTo>
                      <a:lnTo>
                        <a:pt x="19271" y="30591"/>
                      </a:lnTo>
                      <a:lnTo>
                        <a:pt x="19334" y="30696"/>
                      </a:lnTo>
                      <a:lnTo>
                        <a:pt x="19396" y="30612"/>
                      </a:lnTo>
                      <a:lnTo>
                        <a:pt x="19396" y="30528"/>
                      </a:lnTo>
                      <a:lnTo>
                        <a:pt x="19606" y="30486"/>
                      </a:lnTo>
                      <a:lnTo>
                        <a:pt x="19731" y="30486"/>
                      </a:lnTo>
                      <a:lnTo>
                        <a:pt x="19899" y="30403"/>
                      </a:lnTo>
                      <a:lnTo>
                        <a:pt x="20045" y="30403"/>
                      </a:lnTo>
                      <a:lnTo>
                        <a:pt x="20066" y="30340"/>
                      </a:lnTo>
                      <a:lnTo>
                        <a:pt x="20233" y="30235"/>
                      </a:lnTo>
                      <a:lnTo>
                        <a:pt x="20359" y="30235"/>
                      </a:lnTo>
                      <a:lnTo>
                        <a:pt x="20443" y="30193"/>
                      </a:lnTo>
                      <a:lnTo>
                        <a:pt x="20526" y="30193"/>
                      </a:lnTo>
                      <a:lnTo>
                        <a:pt x="20589" y="30214"/>
                      </a:lnTo>
                      <a:lnTo>
                        <a:pt x="20652" y="30172"/>
                      </a:lnTo>
                      <a:lnTo>
                        <a:pt x="20652" y="30026"/>
                      </a:lnTo>
                      <a:lnTo>
                        <a:pt x="20736" y="29984"/>
                      </a:lnTo>
                      <a:lnTo>
                        <a:pt x="20861" y="29984"/>
                      </a:lnTo>
                      <a:lnTo>
                        <a:pt x="20882" y="29900"/>
                      </a:lnTo>
                      <a:lnTo>
                        <a:pt x="20966" y="29859"/>
                      </a:lnTo>
                      <a:lnTo>
                        <a:pt x="21008" y="29900"/>
                      </a:lnTo>
                      <a:lnTo>
                        <a:pt x="21091" y="29921"/>
                      </a:lnTo>
                      <a:lnTo>
                        <a:pt x="21196" y="29880"/>
                      </a:lnTo>
                      <a:lnTo>
                        <a:pt x="21321" y="29817"/>
                      </a:lnTo>
                      <a:lnTo>
                        <a:pt x="21572" y="29670"/>
                      </a:lnTo>
                      <a:lnTo>
                        <a:pt x="21614" y="29670"/>
                      </a:lnTo>
                      <a:lnTo>
                        <a:pt x="21677" y="29649"/>
                      </a:lnTo>
                      <a:lnTo>
                        <a:pt x="21803" y="29608"/>
                      </a:lnTo>
                      <a:lnTo>
                        <a:pt x="21886" y="29503"/>
                      </a:lnTo>
                      <a:lnTo>
                        <a:pt x="21949" y="29545"/>
                      </a:lnTo>
                      <a:lnTo>
                        <a:pt x="22116" y="29503"/>
                      </a:lnTo>
                      <a:lnTo>
                        <a:pt x="22116" y="29440"/>
                      </a:lnTo>
                      <a:lnTo>
                        <a:pt x="22054" y="29356"/>
                      </a:lnTo>
                      <a:lnTo>
                        <a:pt x="22116" y="29336"/>
                      </a:lnTo>
                      <a:lnTo>
                        <a:pt x="22284" y="29336"/>
                      </a:lnTo>
                      <a:lnTo>
                        <a:pt x="22305" y="29231"/>
                      </a:lnTo>
                      <a:lnTo>
                        <a:pt x="22409" y="29168"/>
                      </a:lnTo>
                      <a:lnTo>
                        <a:pt x="22472" y="29168"/>
                      </a:lnTo>
                      <a:lnTo>
                        <a:pt x="22556" y="29147"/>
                      </a:lnTo>
                      <a:lnTo>
                        <a:pt x="22681" y="29189"/>
                      </a:lnTo>
                      <a:lnTo>
                        <a:pt x="22849" y="29168"/>
                      </a:lnTo>
                      <a:lnTo>
                        <a:pt x="22974" y="29273"/>
                      </a:lnTo>
                      <a:lnTo>
                        <a:pt x="23100" y="29273"/>
                      </a:lnTo>
                      <a:lnTo>
                        <a:pt x="23246" y="29210"/>
                      </a:lnTo>
                      <a:lnTo>
                        <a:pt x="23372" y="29210"/>
                      </a:lnTo>
                      <a:lnTo>
                        <a:pt x="23414" y="29356"/>
                      </a:lnTo>
                      <a:lnTo>
                        <a:pt x="23477" y="29377"/>
                      </a:lnTo>
                      <a:lnTo>
                        <a:pt x="23539" y="29503"/>
                      </a:lnTo>
                      <a:lnTo>
                        <a:pt x="23602" y="29608"/>
                      </a:lnTo>
                      <a:lnTo>
                        <a:pt x="23686" y="29670"/>
                      </a:lnTo>
                      <a:lnTo>
                        <a:pt x="23686" y="29712"/>
                      </a:lnTo>
                      <a:lnTo>
                        <a:pt x="23665" y="29817"/>
                      </a:lnTo>
                      <a:lnTo>
                        <a:pt x="23686" y="29921"/>
                      </a:lnTo>
                      <a:lnTo>
                        <a:pt x="23686" y="29984"/>
                      </a:lnTo>
                      <a:lnTo>
                        <a:pt x="23602" y="30005"/>
                      </a:lnTo>
                      <a:lnTo>
                        <a:pt x="23665" y="30110"/>
                      </a:lnTo>
                      <a:lnTo>
                        <a:pt x="23749" y="30152"/>
                      </a:lnTo>
                      <a:lnTo>
                        <a:pt x="23874" y="30089"/>
                      </a:lnTo>
                      <a:lnTo>
                        <a:pt x="23937" y="30152"/>
                      </a:lnTo>
                      <a:lnTo>
                        <a:pt x="24000" y="30131"/>
                      </a:lnTo>
                      <a:lnTo>
                        <a:pt x="24021" y="30026"/>
                      </a:lnTo>
                      <a:lnTo>
                        <a:pt x="24104" y="30005"/>
                      </a:lnTo>
                      <a:lnTo>
                        <a:pt x="24125" y="30110"/>
                      </a:lnTo>
                      <a:lnTo>
                        <a:pt x="24209" y="30110"/>
                      </a:lnTo>
                      <a:lnTo>
                        <a:pt x="24230" y="30026"/>
                      </a:lnTo>
                      <a:lnTo>
                        <a:pt x="24188" y="29921"/>
                      </a:lnTo>
                      <a:lnTo>
                        <a:pt x="24209" y="29900"/>
                      </a:lnTo>
                      <a:lnTo>
                        <a:pt x="24418" y="30026"/>
                      </a:lnTo>
                      <a:lnTo>
                        <a:pt x="24439" y="30214"/>
                      </a:lnTo>
                      <a:lnTo>
                        <a:pt x="24523" y="30340"/>
                      </a:lnTo>
                      <a:lnTo>
                        <a:pt x="24606" y="30340"/>
                      </a:lnTo>
                      <a:lnTo>
                        <a:pt x="24669" y="30256"/>
                      </a:lnTo>
                      <a:lnTo>
                        <a:pt x="24627" y="30235"/>
                      </a:lnTo>
                      <a:lnTo>
                        <a:pt x="24606" y="30193"/>
                      </a:lnTo>
                      <a:lnTo>
                        <a:pt x="24732" y="30152"/>
                      </a:lnTo>
                      <a:lnTo>
                        <a:pt x="24941" y="30256"/>
                      </a:lnTo>
                      <a:lnTo>
                        <a:pt x="25025" y="30256"/>
                      </a:lnTo>
                      <a:lnTo>
                        <a:pt x="25088" y="30193"/>
                      </a:lnTo>
                      <a:lnTo>
                        <a:pt x="25150" y="30214"/>
                      </a:lnTo>
                      <a:lnTo>
                        <a:pt x="25088" y="30319"/>
                      </a:lnTo>
                      <a:lnTo>
                        <a:pt x="25025" y="30361"/>
                      </a:lnTo>
                      <a:lnTo>
                        <a:pt x="25025" y="30528"/>
                      </a:lnTo>
                      <a:lnTo>
                        <a:pt x="25088" y="30633"/>
                      </a:lnTo>
                      <a:lnTo>
                        <a:pt x="25171" y="30633"/>
                      </a:lnTo>
                      <a:lnTo>
                        <a:pt x="25255" y="30549"/>
                      </a:lnTo>
                      <a:lnTo>
                        <a:pt x="25381" y="30528"/>
                      </a:lnTo>
                      <a:lnTo>
                        <a:pt x="25611" y="30570"/>
                      </a:lnTo>
                      <a:lnTo>
                        <a:pt x="25673" y="30612"/>
                      </a:lnTo>
                      <a:lnTo>
                        <a:pt x="25757" y="30549"/>
                      </a:lnTo>
                      <a:lnTo>
                        <a:pt x="25715" y="30424"/>
                      </a:lnTo>
                      <a:lnTo>
                        <a:pt x="25820" y="30361"/>
                      </a:lnTo>
                      <a:lnTo>
                        <a:pt x="25987" y="30340"/>
                      </a:lnTo>
                      <a:lnTo>
                        <a:pt x="26092" y="30256"/>
                      </a:lnTo>
                      <a:lnTo>
                        <a:pt x="26134" y="30152"/>
                      </a:lnTo>
                      <a:lnTo>
                        <a:pt x="26217" y="30089"/>
                      </a:lnTo>
                      <a:lnTo>
                        <a:pt x="26217" y="30005"/>
                      </a:lnTo>
                      <a:lnTo>
                        <a:pt x="26343" y="29880"/>
                      </a:lnTo>
                      <a:lnTo>
                        <a:pt x="26448" y="29838"/>
                      </a:lnTo>
                      <a:lnTo>
                        <a:pt x="26531" y="29733"/>
                      </a:lnTo>
                      <a:lnTo>
                        <a:pt x="26657" y="29712"/>
                      </a:lnTo>
                      <a:lnTo>
                        <a:pt x="26824" y="29670"/>
                      </a:lnTo>
                      <a:lnTo>
                        <a:pt x="26866" y="29712"/>
                      </a:lnTo>
                      <a:lnTo>
                        <a:pt x="26866" y="29817"/>
                      </a:lnTo>
                      <a:lnTo>
                        <a:pt x="27138" y="29900"/>
                      </a:lnTo>
                      <a:lnTo>
                        <a:pt x="27054" y="29921"/>
                      </a:lnTo>
                      <a:lnTo>
                        <a:pt x="27117" y="30005"/>
                      </a:lnTo>
                      <a:lnTo>
                        <a:pt x="28163" y="30800"/>
                      </a:lnTo>
                      <a:lnTo>
                        <a:pt x="29565" y="32579"/>
                      </a:lnTo>
                      <a:lnTo>
                        <a:pt x="29712" y="32537"/>
                      </a:lnTo>
                      <a:lnTo>
                        <a:pt x="29816" y="32495"/>
                      </a:lnTo>
                      <a:lnTo>
                        <a:pt x="29837" y="32411"/>
                      </a:lnTo>
                      <a:lnTo>
                        <a:pt x="29816" y="32390"/>
                      </a:lnTo>
                      <a:lnTo>
                        <a:pt x="29816" y="32265"/>
                      </a:lnTo>
                      <a:lnTo>
                        <a:pt x="29879" y="32202"/>
                      </a:lnTo>
                      <a:lnTo>
                        <a:pt x="30047" y="32286"/>
                      </a:lnTo>
                      <a:lnTo>
                        <a:pt x="30026" y="32369"/>
                      </a:lnTo>
                      <a:lnTo>
                        <a:pt x="30026" y="32432"/>
                      </a:lnTo>
                      <a:lnTo>
                        <a:pt x="30151" y="32474"/>
                      </a:lnTo>
                      <a:lnTo>
                        <a:pt x="30214" y="32537"/>
                      </a:lnTo>
                      <a:lnTo>
                        <a:pt x="30319" y="32537"/>
                      </a:lnTo>
                      <a:lnTo>
                        <a:pt x="30402" y="32495"/>
                      </a:lnTo>
                      <a:lnTo>
                        <a:pt x="30507" y="32474"/>
                      </a:lnTo>
                      <a:lnTo>
                        <a:pt x="30674" y="32537"/>
                      </a:lnTo>
                      <a:lnTo>
                        <a:pt x="30800" y="32495"/>
                      </a:lnTo>
                      <a:lnTo>
                        <a:pt x="30904" y="32516"/>
                      </a:lnTo>
                      <a:lnTo>
                        <a:pt x="31009" y="32474"/>
                      </a:lnTo>
                      <a:lnTo>
                        <a:pt x="31030" y="32411"/>
                      </a:lnTo>
                      <a:lnTo>
                        <a:pt x="31009" y="32369"/>
                      </a:lnTo>
                      <a:lnTo>
                        <a:pt x="31030" y="32307"/>
                      </a:lnTo>
                      <a:lnTo>
                        <a:pt x="31218" y="32286"/>
                      </a:lnTo>
                      <a:lnTo>
                        <a:pt x="31427" y="32286"/>
                      </a:lnTo>
                      <a:lnTo>
                        <a:pt x="31616" y="32328"/>
                      </a:lnTo>
                      <a:lnTo>
                        <a:pt x="31783" y="32474"/>
                      </a:lnTo>
                      <a:lnTo>
                        <a:pt x="31888" y="32621"/>
                      </a:lnTo>
                      <a:lnTo>
                        <a:pt x="31951" y="32746"/>
                      </a:lnTo>
                      <a:lnTo>
                        <a:pt x="32013" y="32746"/>
                      </a:lnTo>
                      <a:lnTo>
                        <a:pt x="32139" y="32788"/>
                      </a:lnTo>
                      <a:lnTo>
                        <a:pt x="32264" y="32851"/>
                      </a:lnTo>
                      <a:lnTo>
                        <a:pt x="32327" y="32851"/>
                      </a:lnTo>
                      <a:lnTo>
                        <a:pt x="32390" y="32913"/>
                      </a:lnTo>
                      <a:lnTo>
                        <a:pt x="32390" y="32997"/>
                      </a:lnTo>
                      <a:lnTo>
                        <a:pt x="32369" y="33039"/>
                      </a:lnTo>
                      <a:lnTo>
                        <a:pt x="32369" y="33144"/>
                      </a:lnTo>
                      <a:lnTo>
                        <a:pt x="32390" y="33227"/>
                      </a:lnTo>
                      <a:lnTo>
                        <a:pt x="32453" y="33269"/>
                      </a:lnTo>
                      <a:lnTo>
                        <a:pt x="32474" y="33311"/>
                      </a:lnTo>
                      <a:lnTo>
                        <a:pt x="32536" y="33311"/>
                      </a:lnTo>
                      <a:lnTo>
                        <a:pt x="32641" y="33353"/>
                      </a:lnTo>
                      <a:lnTo>
                        <a:pt x="32704" y="33416"/>
                      </a:lnTo>
                      <a:lnTo>
                        <a:pt x="32746" y="33353"/>
                      </a:lnTo>
                      <a:lnTo>
                        <a:pt x="32850" y="33311"/>
                      </a:lnTo>
                      <a:lnTo>
                        <a:pt x="33101" y="33269"/>
                      </a:lnTo>
                      <a:lnTo>
                        <a:pt x="33227" y="33248"/>
                      </a:lnTo>
                      <a:lnTo>
                        <a:pt x="33290" y="33144"/>
                      </a:lnTo>
                      <a:lnTo>
                        <a:pt x="33394" y="33102"/>
                      </a:lnTo>
                      <a:lnTo>
                        <a:pt x="33436" y="33123"/>
                      </a:lnTo>
                      <a:lnTo>
                        <a:pt x="33394" y="33248"/>
                      </a:lnTo>
                      <a:lnTo>
                        <a:pt x="33415" y="33353"/>
                      </a:lnTo>
                      <a:lnTo>
                        <a:pt x="33499" y="33374"/>
                      </a:lnTo>
                      <a:lnTo>
                        <a:pt x="33624" y="33478"/>
                      </a:lnTo>
                      <a:lnTo>
                        <a:pt x="33792" y="33541"/>
                      </a:lnTo>
                      <a:lnTo>
                        <a:pt x="33813" y="33562"/>
                      </a:lnTo>
                      <a:lnTo>
                        <a:pt x="33896" y="33562"/>
                      </a:lnTo>
                      <a:lnTo>
                        <a:pt x="34001" y="33625"/>
                      </a:lnTo>
                      <a:lnTo>
                        <a:pt x="34043" y="33625"/>
                      </a:lnTo>
                      <a:lnTo>
                        <a:pt x="34043" y="33583"/>
                      </a:lnTo>
                      <a:lnTo>
                        <a:pt x="34127" y="33374"/>
                      </a:lnTo>
                      <a:lnTo>
                        <a:pt x="34231" y="33332"/>
                      </a:lnTo>
                      <a:lnTo>
                        <a:pt x="34482" y="33332"/>
                      </a:lnTo>
                      <a:lnTo>
                        <a:pt x="34524" y="33269"/>
                      </a:lnTo>
                      <a:lnTo>
                        <a:pt x="34629" y="33165"/>
                      </a:lnTo>
                      <a:lnTo>
                        <a:pt x="34796" y="33102"/>
                      </a:lnTo>
                      <a:lnTo>
                        <a:pt x="34796" y="32997"/>
                      </a:lnTo>
                      <a:lnTo>
                        <a:pt x="34859" y="32893"/>
                      </a:lnTo>
                      <a:lnTo>
                        <a:pt x="35005" y="32809"/>
                      </a:lnTo>
                      <a:lnTo>
                        <a:pt x="35005" y="32725"/>
                      </a:lnTo>
                      <a:lnTo>
                        <a:pt x="35110" y="32621"/>
                      </a:lnTo>
                      <a:lnTo>
                        <a:pt x="35215" y="32600"/>
                      </a:lnTo>
                      <a:lnTo>
                        <a:pt x="35298" y="32495"/>
                      </a:lnTo>
                      <a:lnTo>
                        <a:pt x="35361" y="32432"/>
                      </a:lnTo>
                      <a:lnTo>
                        <a:pt x="35298" y="32390"/>
                      </a:lnTo>
                      <a:lnTo>
                        <a:pt x="35298" y="32307"/>
                      </a:lnTo>
                      <a:lnTo>
                        <a:pt x="35319" y="32265"/>
                      </a:lnTo>
                      <a:lnTo>
                        <a:pt x="35508" y="32307"/>
                      </a:lnTo>
                      <a:lnTo>
                        <a:pt x="35591" y="32265"/>
                      </a:lnTo>
                      <a:lnTo>
                        <a:pt x="35633" y="32097"/>
                      </a:lnTo>
                      <a:lnTo>
                        <a:pt x="35717" y="32077"/>
                      </a:lnTo>
                      <a:lnTo>
                        <a:pt x="35926" y="32056"/>
                      </a:lnTo>
                      <a:lnTo>
                        <a:pt x="36031" y="32014"/>
                      </a:lnTo>
                      <a:lnTo>
                        <a:pt x="36261" y="32014"/>
                      </a:lnTo>
                      <a:lnTo>
                        <a:pt x="36345" y="31972"/>
                      </a:lnTo>
                      <a:lnTo>
                        <a:pt x="36365" y="31972"/>
                      </a:lnTo>
                      <a:lnTo>
                        <a:pt x="36449" y="32077"/>
                      </a:lnTo>
                      <a:lnTo>
                        <a:pt x="36449" y="32160"/>
                      </a:lnTo>
                      <a:lnTo>
                        <a:pt x="36533" y="32223"/>
                      </a:lnTo>
                      <a:lnTo>
                        <a:pt x="36658" y="32223"/>
                      </a:lnTo>
                      <a:lnTo>
                        <a:pt x="36700" y="32202"/>
                      </a:lnTo>
                      <a:lnTo>
                        <a:pt x="36805" y="32202"/>
                      </a:lnTo>
                      <a:lnTo>
                        <a:pt x="36889" y="32160"/>
                      </a:lnTo>
                      <a:lnTo>
                        <a:pt x="37077" y="32160"/>
                      </a:lnTo>
                      <a:lnTo>
                        <a:pt x="37098" y="32223"/>
                      </a:lnTo>
                      <a:lnTo>
                        <a:pt x="37119" y="32328"/>
                      </a:lnTo>
                      <a:lnTo>
                        <a:pt x="37161" y="32411"/>
                      </a:lnTo>
                      <a:lnTo>
                        <a:pt x="37453" y="32579"/>
                      </a:lnTo>
                      <a:lnTo>
                        <a:pt x="37537" y="32641"/>
                      </a:lnTo>
                      <a:lnTo>
                        <a:pt x="37746" y="32746"/>
                      </a:lnTo>
                      <a:lnTo>
                        <a:pt x="37830" y="32704"/>
                      </a:lnTo>
                      <a:lnTo>
                        <a:pt x="37935" y="32641"/>
                      </a:lnTo>
                      <a:lnTo>
                        <a:pt x="38060" y="32579"/>
                      </a:lnTo>
                      <a:lnTo>
                        <a:pt x="38165" y="32579"/>
                      </a:lnTo>
                      <a:lnTo>
                        <a:pt x="38269" y="32600"/>
                      </a:lnTo>
                      <a:lnTo>
                        <a:pt x="38353" y="32641"/>
                      </a:lnTo>
                      <a:lnTo>
                        <a:pt x="38437" y="32621"/>
                      </a:lnTo>
                      <a:lnTo>
                        <a:pt x="38688" y="32621"/>
                      </a:lnTo>
                      <a:lnTo>
                        <a:pt x="38793" y="32683"/>
                      </a:lnTo>
                      <a:lnTo>
                        <a:pt x="38897" y="32683"/>
                      </a:lnTo>
                      <a:lnTo>
                        <a:pt x="38939" y="32641"/>
                      </a:lnTo>
                      <a:lnTo>
                        <a:pt x="39044" y="32683"/>
                      </a:lnTo>
                      <a:lnTo>
                        <a:pt x="39211" y="32641"/>
                      </a:lnTo>
                      <a:lnTo>
                        <a:pt x="39316" y="32474"/>
                      </a:lnTo>
                      <a:lnTo>
                        <a:pt x="39274" y="32390"/>
                      </a:lnTo>
                      <a:lnTo>
                        <a:pt x="39169" y="32307"/>
                      </a:lnTo>
                      <a:lnTo>
                        <a:pt x="39169" y="32118"/>
                      </a:lnTo>
                      <a:lnTo>
                        <a:pt x="39190" y="31951"/>
                      </a:lnTo>
                      <a:lnTo>
                        <a:pt x="39169" y="31867"/>
                      </a:lnTo>
                      <a:lnTo>
                        <a:pt x="39065" y="31846"/>
                      </a:lnTo>
                      <a:lnTo>
                        <a:pt x="39002" y="31763"/>
                      </a:lnTo>
                      <a:lnTo>
                        <a:pt x="38834" y="31700"/>
                      </a:lnTo>
                      <a:lnTo>
                        <a:pt x="38772" y="31574"/>
                      </a:lnTo>
                      <a:lnTo>
                        <a:pt x="38772" y="31281"/>
                      </a:lnTo>
                      <a:lnTo>
                        <a:pt x="38876" y="31156"/>
                      </a:lnTo>
                      <a:lnTo>
                        <a:pt x="38876" y="31072"/>
                      </a:lnTo>
                      <a:lnTo>
                        <a:pt x="38939" y="30968"/>
                      </a:lnTo>
                      <a:lnTo>
                        <a:pt x="39044" y="30947"/>
                      </a:lnTo>
                      <a:lnTo>
                        <a:pt x="39086" y="30968"/>
                      </a:lnTo>
                      <a:lnTo>
                        <a:pt x="39148" y="30863"/>
                      </a:lnTo>
                      <a:lnTo>
                        <a:pt x="39106" y="30758"/>
                      </a:lnTo>
                      <a:lnTo>
                        <a:pt x="39148" y="30696"/>
                      </a:lnTo>
                      <a:lnTo>
                        <a:pt x="39211" y="30633"/>
                      </a:lnTo>
                      <a:lnTo>
                        <a:pt x="39316" y="30633"/>
                      </a:lnTo>
                      <a:lnTo>
                        <a:pt x="39399" y="30696"/>
                      </a:lnTo>
                      <a:lnTo>
                        <a:pt x="39567" y="30737"/>
                      </a:lnTo>
                      <a:lnTo>
                        <a:pt x="39713" y="30821"/>
                      </a:lnTo>
                      <a:lnTo>
                        <a:pt x="39734" y="30863"/>
                      </a:lnTo>
                      <a:lnTo>
                        <a:pt x="39881" y="30926"/>
                      </a:lnTo>
                      <a:lnTo>
                        <a:pt x="40236" y="30926"/>
                      </a:lnTo>
                      <a:lnTo>
                        <a:pt x="40320" y="30968"/>
                      </a:lnTo>
                      <a:lnTo>
                        <a:pt x="40362" y="31030"/>
                      </a:lnTo>
                      <a:lnTo>
                        <a:pt x="40529" y="31051"/>
                      </a:lnTo>
                      <a:lnTo>
                        <a:pt x="40613" y="31114"/>
                      </a:lnTo>
                      <a:lnTo>
                        <a:pt x="40718" y="31135"/>
                      </a:lnTo>
                      <a:lnTo>
                        <a:pt x="40948" y="31135"/>
                      </a:lnTo>
                      <a:lnTo>
                        <a:pt x="41031" y="31156"/>
                      </a:lnTo>
                      <a:lnTo>
                        <a:pt x="41073" y="31240"/>
                      </a:lnTo>
                      <a:lnTo>
                        <a:pt x="41073" y="31323"/>
                      </a:lnTo>
                      <a:lnTo>
                        <a:pt x="41136" y="31386"/>
                      </a:lnTo>
                      <a:lnTo>
                        <a:pt x="41136" y="31470"/>
                      </a:lnTo>
                      <a:lnTo>
                        <a:pt x="41178" y="31533"/>
                      </a:lnTo>
                      <a:lnTo>
                        <a:pt x="41241" y="31658"/>
                      </a:lnTo>
                      <a:lnTo>
                        <a:pt x="41241" y="31763"/>
                      </a:lnTo>
                      <a:lnTo>
                        <a:pt x="41303" y="31805"/>
                      </a:lnTo>
                      <a:lnTo>
                        <a:pt x="41387" y="31805"/>
                      </a:lnTo>
                      <a:lnTo>
                        <a:pt x="41492" y="31909"/>
                      </a:lnTo>
                      <a:lnTo>
                        <a:pt x="41513" y="31972"/>
                      </a:lnTo>
                      <a:lnTo>
                        <a:pt x="41680" y="32014"/>
                      </a:lnTo>
                      <a:lnTo>
                        <a:pt x="41868" y="32118"/>
                      </a:lnTo>
                      <a:lnTo>
                        <a:pt x="41931" y="32118"/>
                      </a:lnTo>
                      <a:lnTo>
                        <a:pt x="41994" y="32077"/>
                      </a:lnTo>
                      <a:lnTo>
                        <a:pt x="42182" y="32077"/>
                      </a:lnTo>
                      <a:lnTo>
                        <a:pt x="42245" y="32014"/>
                      </a:lnTo>
                      <a:lnTo>
                        <a:pt x="42329" y="32014"/>
                      </a:lnTo>
                      <a:lnTo>
                        <a:pt x="42412" y="32056"/>
                      </a:lnTo>
                      <a:lnTo>
                        <a:pt x="42496" y="32014"/>
                      </a:lnTo>
                      <a:lnTo>
                        <a:pt x="42601" y="31909"/>
                      </a:lnTo>
                      <a:lnTo>
                        <a:pt x="42747" y="31867"/>
                      </a:lnTo>
                      <a:lnTo>
                        <a:pt x="42977" y="31846"/>
                      </a:lnTo>
                      <a:lnTo>
                        <a:pt x="43124" y="31763"/>
                      </a:lnTo>
                      <a:lnTo>
                        <a:pt x="43270" y="31763"/>
                      </a:lnTo>
                      <a:lnTo>
                        <a:pt x="43396" y="31700"/>
                      </a:lnTo>
                      <a:lnTo>
                        <a:pt x="43542" y="31784"/>
                      </a:lnTo>
                      <a:lnTo>
                        <a:pt x="43710" y="31805"/>
                      </a:lnTo>
                      <a:lnTo>
                        <a:pt x="43961" y="31805"/>
                      </a:lnTo>
                      <a:lnTo>
                        <a:pt x="44065" y="31972"/>
                      </a:lnTo>
                      <a:lnTo>
                        <a:pt x="44275" y="32056"/>
                      </a:lnTo>
                      <a:lnTo>
                        <a:pt x="44421" y="32056"/>
                      </a:lnTo>
                      <a:lnTo>
                        <a:pt x="44547" y="32014"/>
                      </a:lnTo>
                      <a:lnTo>
                        <a:pt x="44609" y="32077"/>
                      </a:lnTo>
                      <a:lnTo>
                        <a:pt x="44651" y="32265"/>
                      </a:lnTo>
                      <a:lnTo>
                        <a:pt x="44756" y="32328"/>
                      </a:lnTo>
                      <a:lnTo>
                        <a:pt x="44840" y="32390"/>
                      </a:lnTo>
                      <a:lnTo>
                        <a:pt x="44923" y="32411"/>
                      </a:lnTo>
                      <a:lnTo>
                        <a:pt x="45028" y="32516"/>
                      </a:lnTo>
                      <a:lnTo>
                        <a:pt x="45112" y="32516"/>
                      </a:lnTo>
                      <a:lnTo>
                        <a:pt x="45363" y="32495"/>
                      </a:lnTo>
                      <a:lnTo>
                        <a:pt x="45593" y="32579"/>
                      </a:lnTo>
                      <a:lnTo>
                        <a:pt x="45948" y="32579"/>
                      </a:lnTo>
                      <a:lnTo>
                        <a:pt x="46095" y="32537"/>
                      </a:lnTo>
                      <a:lnTo>
                        <a:pt x="46158" y="32495"/>
                      </a:lnTo>
                      <a:lnTo>
                        <a:pt x="46283" y="32495"/>
                      </a:lnTo>
                      <a:lnTo>
                        <a:pt x="46388" y="32537"/>
                      </a:lnTo>
                      <a:lnTo>
                        <a:pt x="46472" y="32537"/>
                      </a:lnTo>
                      <a:lnTo>
                        <a:pt x="46534" y="32411"/>
                      </a:lnTo>
                      <a:lnTo>
                        <a:pt x="46744" y="32286"/>
                      </a:lnTo>
                      <a:lnTo>
                        <a:pt x="46890" y="32286"/>
                      </a:lnTo>
                      <a:lnTo>
                        <a:pt x="46953" y="32181"/>
                      </a:lnTo>
                      <a:lnTo>
                        <a:pt x="47329" y="32181"/>
                      </a:lnTo>
                      <a:lnTo>
                        <a:pt x="47434" y="32077"/>
                      </a:lnTo>
                      <a:lnTo>
                        <a:pt x="47455" y="31972"/>
                      </a:lnTo>
                      <a:lnTo>
                        <a:pt x="47455" y="31909"/>
                      </a:lnTo>
                      <a:lnTo>
                        <a:pt x="47539" y="31805"/>
                      </a:lnTo>
                      <a:lnTo>
                        <a:pt x="47664" y="31763"/>
                      </a:lnTo>
                      <a:lnTo>
                        <a:pt x="47748" y="31679"/>
                      </a:lnTo>
                      <a:lnTo>
                        <a:pt x="47790" y="31553"/>
                      </a:lnTo>
                      <a:lnTo>
                        <a:pt x="47873" y="31470"/>
                      </a:lnTo>
                      <a:lnTo>
                        <a:pt x="47978" y="31470"/>
                      </a:lnTo>
                      <a:lnTo>
                        <a:pt x="47999" y="31491"/>
                      </a:lnTo>
                      <a:lnTo>
                        <a:pt x="48187" y="31449"/>
                      </a:lnTo>
                      <a:lnTo>
                        <a:pt x="48292" y="31449"/>
                      </a:lnTo>
                      <a:lnTo>
                        <a:pt x="48417" y="31533"/>
                      </a:lnTo>
                      <a:lnTo>
                        <a:pt x="48501" y="31637"/>
                      </a:lnTo>
                      <a:lnTo>
                        <a:pt x="48585" y="31658"/>
                      </a:lnTo>
                      <a:lnTo>
                        <a:pt x="48689" y="31595"/>
                      </a:lnTo>
                      <a:lnTo>
                        <a:pt x="48731" y="31658"/>
                      </a:lnTo>
                      <a:lnTo>
                        <a:pt x="48836" y="31658"/>
                      </a:lnTo>
                      <a:lnTo>
                        <a:pt x="48982" y="31574"/>
                      </a:lnTo>
                      <a:lnTo>
                        <a:pt x="48982" y="31533"/>
                      </a:lnTo>
                      <a:lnTo>
                        <a:pt x="49150" y="31491"/>
                      </a:lnTo>
                      <a:lnTo>
                        <a:pt x="49359" y="31574"/>
                      </a:lnTo>
                      <a:lnTo>
                        <a:pt x="49422" y="31637"/>
                      </a:lnTo>
                      <a:lnTo>
                        <a:pt x="49464" y="31595"/>
                      </a:lnTo>
                      <a:lnTo>
                        <a:pt x="49547" y="31595"/>
                      </a:lnTo>
                      <a:lnTo>
                        <a:pt x="49568" y="31658"/>
                      </a:lnTo>
                      <a:lnTo>
                        <a:pt x="49673" y="31637"/>
                      </a:lnTo>
                      <a:lnTo>
                        <a:pt x="49840" y="31658"/>
                      </a:lnTo>
                      <a:lnTo>
                        <a:pt x="49924" y="31742"/>
                      </a:lnTo>
                      <a:lnTo>
                        <a:pt x="49966" y="31742"/>
                      </a:lnTo>
                      <a:lnTo>
                        <a:pt x="50259" y="31470"/>
                      </a:lnTo>
                      <a:lnTo>
                        <a:pt x="50384" y="31365"/>
                      </a:lnTo>
                      <a:lnTo>
                        <a:pt x="50594" y="31344"/>
                      </a:lnTo>
                      <a:lnTo>
                        <a:pt x="50677" y="31260"/>
                      </a:lnTo>
                      <a:lnTo>
                        <a:pt x="50698" y="31156"/>
                      </a:lnTo>
                      <a:lnTo>
                        <a:pt x="50677" y="31030"/>
                      </a:lnTo>
                      <a:lnTo>
                        <a:pt x="50614" y="31009"/>
                      </a:lnTo>
                      <a:lnTo>
                        <a:pt x="50573" y="31030"/>
                      </a:lnTo>
                      <a:lnTo>
                        <a:pt x="50510" y="31009"/>
                      </a:lnTo>
                      <a:lnTo>
                        <a:pt x="50468" y="31009"/>
                      </a:lnTo>
                      <a:lnTo>
                        <a:pt x="50468" y="30842"/>
                      </a:lnTo>
                      <a:lnTo>
                        <a:pt x="50489" y="30800"/>
                      </a:lnTo>
                      <a:lnTo>
                        <a:pt x="50489" y="30633"/>
                      </a:lnTo>
                      <a:lnTo>
                        <a:pt x="50447" y="30528"/>
                      </a:lnTo>
                      <a:lnTo>
                        <a:pt x="50468" y="30444"/>
                      </a:lnTo>
                      <a:lnTo>
                        <a:pt x="50552" y="30424"/>
                      </a:lnTo>
                      <a:lnTo>
                        <a:pt x="50552" y="30319"/>
                      </a:lnTo>
                      <a:lnTo>
                        <a:pt x="50468" y="30235"/>
                      </a:lnTo>
                      <a:lnTo>
                        <a:pt x="50447" y="30110"/>
                      </a:lnTo>
                      <a:lnTo>
                        <a:pt x="50468" y="30068"/>
                      </a:lnTo>
                      <a:lnTo>
                        <a:pt x="50405" y="29963"/>
                      </a:lnTo>
                      <a:lnTo>
                        <a:pt x="50405" y="29859"/>
                      </a:lnTo>
                      <a:lnTo>
                        <a:pt x="50489" y="29754"/>
                      </a:lnTo>
                      <a:lnTo>
                        <a:pt x="50573" y="29691"/>
                      </a:lnTo>
                      <a:lnTo>
                        <a:pt x="50594" y="29566"/>
                      </a:lnTo>
                      <a:lnTo>
                        <a:pt x="50677" y="29461"/>
                      </a:lnTo>
                      <a:lnTo>
                        <a:pt x="50761" y="29398"/>
                      </a:lnTo>
                      <a:lnTo>
                        <a:pt x="50761" y="29273"/>
                      </a:lnTo>
                      <a:lnTo>
                        <a:pt x="50719" y="29189"/>
                      </a:lnTo>
                      <a:lnTo>
                        <a:pt x="50719" y="29126"/>
                      </a:lnTo>
                      <a:lnTo>
                        <a:pt x="50656" y="29064"/>
                      </a:lnTo>
                      <a:lnTo>
                        <a:pt x="50594" y="28959"/>
                      </a:lnTo>
                      <a:lnTo>
                        <a:pt x="50510" y="28833"/>
                      </a:lnTo>
                      <a:lnTo>
                        <a:pt x="50447" y="28812"/>
                      </a:lnTo>
                      <a:lnTo>
                        <a:pt x="50363" y="28833"/>
                      </a:lnTo>
                      <a:lnTo>
                        <a:pt x="50238" y="28917"/>
                      </a:lnTo>
                      <a:lnTo>
                        <a:pt x="50175" y="28917"/>
                      </a:lnTo>
                      <a:lnTo>
                        <a:pt x="50154" y="28854"/>
                      </a:lnTo>
                      <a:lnTo>
                        <a:pt x="50154" y="28603"/>
                      </a:lnTo>
                      <a:lnTo>
                        <a:pt x="50175" y="28540"/>
                      </a:lnTo>
                      <a:lnTo>
                        <a:pt x="50175" y="28499"/>
                      </a:lnTo>
                      <a:lnTo>
                        <a:pt x="50238" y="28436"/>
                      </a:lnTo>
                      <a:lnTo>
                        <a:pt x="50259" y="28331"/>
                      </a:lnTo>
                      <a:lnTo>
                        <a:pt x="50342" y="28227"/>
                      </a:lnTo>
                      <a:lnTo>
                        <a:pt x="50342" y="28143"/>
                      </a:lnTo>
                      <a:lnTo>
                        <a:pt x="50384" y="28101"/>
                      </a:lnTo>
                      <a:lnTo>
                        <a:pt x="50552" y="28080"/>
                      </a:lnTo>
                      <a:lnTo>
                        <a:pt x="50614" y="28038"/>
                      </a:lnTo>
                      <a:lnTo>
                        <a:pt x="50698" y="28038"/>
                      </a:lnTo>
                      <a:lnTo>
                        <a:pt x="50719" y="28017"/>
                      </a:lnTo>
                      <a:lnTo>
                        <a:pt x="50803" y="28017"/>
                      </a:lnTo>
                      <a:lnTo>
                        <a:pt x="50886" y="27996"/>
                      </a:lnTo>
                      <a:lnTo>
                        <a:pt x="50928" y="27913"/>
                      </a:lnTo>
                      <a:lnTo>
                        <a:pt x="51033" y="27913"/>
                      </a:lnTo>
                      <a:lnTo>
                        <a:pt x="51117" y="27829"/>
                      </a:lnTo>
                      <a:lnTo>
                        <a:pt x="51242" y="27871"/>
                      </a:lnTo>
                      <a:lnTo>
                        <a:pt x="51451" y="27871"/>
                      </a:lnTo>
                      <a:lnTo>
                        <a:pt x="51514" y="27808"/>
                      </a:lnTo>
                      <a:lnTo>
                        <a:pt x="51556" y="27808"/>
                      </a:lnTo>
                      <a:lnTo>
                        <a:pt x="51598" y="27724"/>
                      </a:lnTo>
                      <a:lnTo>
                        <a:pt x="51744" y="27703"/>
                      </a:lnTo>
                      <a:lnTo>
                        <a:pt x="51765" y="27683"/>
                      </a:lnTo>
                      <a:lnTo>
                        <a:pt x="51849" y="27703"/>
                      </a:lnTo>
                      <a:lnTo>
                        <a:pt x="51933" y="27703"/>
                      </a:lnTo>
                      <a:lnTo>
                        <a:pt x="52016" y="27745"/>
                      </a:lnTo>
                      <a:lnTo>
                        <a:pt x="52184" y="27787"/>
                      </a:lnTo>
                      <a:lnTo>
                        <a:pt x="52267" y="27829"/>
                      </a:lnTo>
                      <a:lnTo>
                        <a:pt x="52288" y="27892"/>
                      </a:lnTo>
                      <a:lnTo>
                        <a:pt x="52435" y="27892"/>
                      </a:lnTo>
                      <a:lnTo>
                        <a:pt x="52498" y="27850"/>
                      </a:lnTo>
                      <a:lnTo>
                        <a:pt x="52539" y="27892"/>
                      </a:lnTo>
                      <a:lnTo>
                        <a:pt x="52644" y="27934"/>
                      </a:lnTo>
                      <a:lnTo>
                        <a:pt x="52686" y="27913"/>
                      </a:lnTo>
                      <a:lnTo>
                        <a:pt x="52686" y="27829"/>
                      </a:lnTo>
                      <a:lnTo>
                        <a:pt x="52749" y="27808"/>
                      </a:lnTo>
                      <a:lnTo>
                        <a:pt x="52790" y="27829"/>
                      </a:lnTo>
                      <a:lnTo>
                        <a:pt x="52874" y="27829"/>
                      </a:lnTo>
                      <a:lnTo>
                        <a:pt x="52916" y="27808"/>
                      </a:lnTo>
                      <a:lnTo>
                        <a:pt x="52979" y="27892"/>
                      </a:lnTo>
                      <a:lnTo>
                        <a:pt x="53021" y="27892"/>
                      </a:lnTo>
                      <a:lnTo>
                        <a:pt x="53104" y="27913"/>
                      </a:lnTo>
                      <a:lnTo>
                        <a:pt x="53125" y="27955"/>
                      </a:lnTo>
                      <a:lnTo>
                        <a:pt x="53104" y="28017"/>
                      </a:lnTo>
                      <a:lnTo>
                        <a:pt x="53125" y="28059"/>
                      </a:lnTo>
                      <a:lnTo>
                        <a:pt x="53188" y="28059"/>
                      </a:lnTo>
                      <a:lnTo>
                        <a:pt x="53209" y="28122"/>
                      </a:lnTo>
                      <a:lnTo>
                        <a:pt x="53272" y="28059"/>
                      </a:lnTo>
                      <a:lnTo>
                        <a:pt x="53335" y="28101"/>
                      </a:lnTo>
                      <a:lnTo>
                        <a:pt x="53376" y="28143"/>
                      </a:lnTo>
                      <a:lnTo>
                        <a:pt x="53335" y="28206"/>
                      </a:lnTo>
                      <a:lnTo>
                        <a:pt x="53376" y="28247"/>
                      </a:lnTo>
                      <a:lnTo>
                        <a:pt x="53481" y="28268"/>
                      </a:lnTo>
                      <a:lnTo>
                        <a:pt x="53523" y="28268"/>
                      </a:lnTo>
                      <a:lnTo>
                        <a:pt x="53586" y="28310"/>
                      </a:lnTo>
                      <a:lnTo>
                        <a:pt x="53586" y="28352"/>
                      </a:lnTo>
                      <a:lnTo>
                        <a:pt x="53627" y="28373"/>
                      </a:lnTo>
                      <a:lnTo>
                        <a:pt x="53690" y="28457"/>
                      </a:lnTo>
                      <a:lnTo>
                        <a:pt x="53690" y="28540"/>
                      </a:lnTo>
                      <a:lnTo>
                        <a:pt x="53711" y="28624"/>
                      </a:lnTo>
                      <a:lnTo>
                        <a:pt x="53711" y="28666"/>
                      </a:lnTo>
                      <a:lnTo>
                        <a:pt x="53732" y="28687"/>
                      </a:lnTo>
                      <a:lnTo>
                        <a:pt x="53899" y="28687"/>
                      </a:lnTo>
                      <a:lnTo>
                        <a:pt x="53920" y="28750"/>
                      </a:lnTo>
                      <a:lnTo>
                        <a:pt x="53899" y="28833"/>
                      </a:lnTo>
                      <a:lnTo>
                        <a:pt x="53899" y="28875"/>
                      </a:lnTo>
                      <a:lnTo>
                        <a:pt x="54025" y="28959"/>
                      </a:lnTo>
                      <a:lnTo>
                        <a:pt x="54067" y="29064"/>
                      </a:lnTo>
                      <a:lnTo>
                        <a:pt x="54151" y="29147"/>
                      </a:lnTo>
                      <a:lnTo>
                        <a:pt x="54171" y="29210"/>
                      </a:lnTo>
                      <a:lnTo>
                        <a:pt x="54234" y="29252"/>
                      </a:lnTo>
                      <a:lnTo>
                        <a:pt x="54255" y="29356"/>
                      </a:lnTo>
                      <a:lnTo>
                        <a:pt x="54339" y="29398"/>
                      </a:lnTo>
                      <a:lnTo>
                        <a:pt x="54339" y="29461"/>
                      </a:lnTo>
                      <a:lnTo>
                        <a:pt x="54318" y="29503"/>
                      </a:lnTo>
                      <a:lnTo>
                        <a:pt x="54339" y="29524"/>
                      </a:lnTo>
                      <a:lnTo>
                        <a:pt x="54381" y="29503"/>
                      </a:lnTo>
                      <a:lnTo>
                        <a:pt x="54443" y="29587"/>
                      </a:lnTo>
                      <a:lnTo>
                        <a:pt x="54464" y="29670"/>
                      </a:lnTo>
                      <a:lnTo>
                        <a:pt x="54569" y="29817"/>
                      </a:lnTo>
                      <a:lnTo>
                        <a:pt x="54778" y="29963"/>
                      </a:lnTo>
                      <a:lnTo>
                        <a:pt x="54799" y="30047"/>
                      </a:lnTo>
                      <a:lnTo>
                        <a:pt x="54841" y="30152"/>
                      </a:lnTo>
                      <a:lnTo>
                        <a:pt x="54883" y="30193"/>
                      </a:lnTo>
                      <a:lnTo>
                        <a:pt x="54883" y="30298"/>
                      </a:lnTo>
                      <a:lnTo>
                        <a:pt x="54967" y="30319"/>
                      </a:lnTo>
                      <a:lnTo>
                        <a:pt x="55008" y="30319"/>
                      </a:lnTo>
                      <a:lnTo>
                        <a:pt x="55050" y="30424"/>
                      </a:lnTo>
                      <a:lnTo>
                        <a:pt x="55050" y="30507"/>
                      </a:lnTo>
                      <a:lnTo>
                        <a:pt x="55092" y="30612"/>
                      </a:lnTo>
                      <a:lnTo>
                        <a:pt x="55218" y="30737"/>
                      </a:lnTo>
                      <a:lnTo>
                        <a:pt x="55322" y="30758"/>
                      </a:lnTo>
                      <a:lnTo>
                        <a:pt x="55385" y="30842"/>
                      </a:lnTo>
                      <a:lnTo>
                        <a:pt x="55469" y="30842"/>
                      </a:lnTo>
                      <a:lnTo>
                        <a:pt x="55511" y="30821"/>
                      </a:lnTo>
                      <a:lnTo>
                        <a:pt x="55573" y="30842"/>
                      </a:lnTo>
                      <a:lnTo>
                        <a:pt x="55615" y="30821"/>
                      </a:lnTo>
                      <a:lnTo>
                        <a:pt x="55741" y="30842"/>
                      </a:lnTo>
                      <a:lnTo>
                        <a:pt x="55803" y="30779"/>
                      </a:lnTo>
                      <a:lnTo>
                        <a:pt x="55887" y="30779"/>
                      </a:lnTo>
                      <a:lnTo>
                        <a:pt x="55887" y="30821"/>
                      </a:lnTo>
                      <a:lnTo>
                        <a:pt x="55824" y="30863"/>
                      </a:lnTo>
                      <a:lnTo>
                        <a:pt x="55845" y="30905"/>
                      </a:lnTo>
                      <a:lnTo>
                        <a:pt x="55992" y="30905"/>
                      </a:lnTo>
                      <a:lnTo>
                        <a:pt x="56034" y="30926"/>
                      </a:lnTo>
                      <a:lnTo>
                        <a:pt x="56055" y="30968"/>
                      </a:lnTo>
                      <a:lnTo>
                        <a:pt x="56138" y="31030"/>
                      </a:lnTo>
                      <a:lnTo>
                        <a:pt x="56159" y="30968"/>
                      </a:lnTo>
                      <a:lnTo>
                        <a:pt x="56222" y="30947"/>
                      </a:lnTo>
                      <a:lnTo>
                        <a:pt x="56264" y="30968"/>
                      </a:lnTo>
                      <a:lnTo>
                        <a:pt x="56306" y="30905"/>
                      </a:lnTo>
                      <a:lnTo>
                        <a:pt x="56348" y="30905"/>
                      </a:lnTo>
                      <a:lnTo>
                        <a:pt x="56410" y="30947"/>
                      </a:lnTo>
                      <a:lnTo>
                        <a:pt x="56431" y="31009"/>
                      </a:lnTo>
                      <a:lnTo>
                        <a:pt x="56473" y="31072"/>
                      </a:lnTo>
                      <a:lnTo>
                        <a:pt x="56536" y="31072"/>
                      </a:lnTo>
                      <a:lnTo>
                        <a:pt x="56557" y="31135"/>
                      </a:lnTo>
                      <a:lnTo>
                        <a:pt x="56620" y="31177"/>
                      </a:lnTo>
                      <a:lnTo>
                        <a:pt x="56640" y="31177"/>
                      </a:lnTo>
                      <a:lnTo>
                        <a:pt x="56682" y="31240"/>
                      </a:lnTo>
                      <a:lnTo>
                        <a:pt x="56724" y="31281"/>
                      </a:lnTo>
                      <a:lnTo>
                        <a:pt x="56850" y="31344"/>
                      </a:lnTo>
                      <a:lnTo>
                        <a:pt x="56871" y="31365"/>
                      </a:lnTo>
                      <a:lnTo>
                        <a:pt x="56933" y="31365"/>
                      </a:lnTo>
                      <a:lnTo>
                        <a:pt x="56975" y="31407"/>
                      </a:lnTo>
                      <a:lnTo>
                        <a:pt x="57059" y="31449"/>
                      </a:lnTo>
                      <a:lnTo>
                        <a:pt x="57122" y="31407"/>
                      </a:lnTo>
                      <a:lnTo>
                        <a:pt x="57184" y="31407"/>
                      </a:lnTo>
                      <a:lnTo>
                        <a:pt x="57247" y="31365"/>
                      </a:lnTo>
                      <a:lnTo>
                        <a:pt x="57289" y="31365"/>
                      </a:lnTo>
                      <a:lnTo>
                        <a:pt x="57352" y="31386"/>
                      </a:lnTo>
                      <a:lnTo>
                        <a:pt x="57352" y="31470"/>
                      </a:lnTo>
                      <a:lnTo>
                        <a:pt x="57289" y="31553"/>
                      </a:lnTo>
                      <a:lnTo>
                        <a:pt x="57289" y="31637"/>
                      </a:lnTo>
                      <a:lnTo>
                        <a:pt x="57289" y="31700"/>
                      </a:lnTo>
                      <a:lnTo>
                        <a:pt x="57394" y="31700"/>
                      </a:lnTo>
                      <a:lnTo>
                        <a:pt x="57436" y="31805"/>
                      </a:lnTo>
                      <a:lnTo>
                        <a:pt x="57456" y="31909"/>
                      </a:lnTo>
                      <a:lnTo>
                        <a:pt x="57436" y="32014"/>
                      </a:lnTo>
                      <a:lnTo>
                        <a:pt x="57394" y="32056"/>
                      </a:lnTo>
                      <a:lnTo>
                        <a:pt x="57394" y="32118"/>
                      </a:lnTo>
                      <a:lnTo>
                        <a:pt x="57498" y="32265"/>
                      </a:lnTo>
                      <a:lnTo>
                        <a:pt x="57561" y="32286"/>
                      </a:lnTo>
                      <a:lnTo>
                        <a:pt x="57645" y="32390"/>
                      </a:lnTo>
                      <a:lnTo>
                        <a:pt x="57666" y="32432"/>
                      </a:lnTo>
                      <a:lnTo>
                        <a:pt x="57749" y="32411"/>
                      </a:lnTo>
                      <a:lnTo>
                        <a:pt x="57812" y="32369"/>
                      </a:lnTo>
                      <a:lnTo>
                        <a:pt x="57896" y="32369"/>
                      </a:lnTo>
                      <a:lnTo>
                        <a:pt x="57938" y="32432"/>
                      </a:lnTo>
                      <a:lnTo>
                        <a:pt x="57980" y="32516"/>
                      </a:lnTo>
                      <a:lnTo>
                        <a:pt x="58042" y="32495"/>
                      </a:lnTo>
                      <a:lnTo>
                        <a:pt x="58105" y="32432"/>
                      </a:lnTo>
                      <a:lnTo>
                        <a:pt x="58189" y="32474"/>
                      </a:lnTo>
                      <a:lnTo>
                        <a:pt x="58231" y="32432"/>
                      </a:lnTo>
                      <a:lnTo>
                        <a:pt x="58398" y="32411"/>
                      </a:lnTo>
                      <a:lnTo>
                        <a:pt x="58461" y="32328"/>
                      </a:lnTo>
                      <a:lnTo>
                        <a:pt x="58524" y="32307"/>
                      </a:lnTo>
                      <a:lnTo>
                        <a:pt x="58524" y="32244"/>
                      </a:lnTo>
                      <a:lnTo>
                        <a:pt x="58544" y="32160"/>
                      </a:lnTo>
                      <a:lnTo>
                        <a:pt x="58628" y="32097"/>
                      </a:lnTo>
                      <a:lnTo>
                        <a:pt x="58628" y="31993"/>
                      </a:lnTo>
                      <a:lnTo>
                        <a:pt x="58649" y="31909"/>
                      </a:lnTo>
                      <a:lnTo>
                        <a:pt x="58837" y="31909"/>
                      </a:lnTo>
                      <a:lnTo>
                        <a:pt x="58858" y="31805"/>
                      </a:lnTo>
                      <a:lnTo>
                        <a:pt x="58921" y="31805"/>
                      </a:lnTo>
                      <a:lnTo>
                        <a:pt x="58963" y="31784"/>
                      </a:lnTo>
                      <a:lnTo>
                        <a:pt x="59005" y="31700"/>
                      </a:lnTo>
                      <a:lnTo>
                        <a:pt x="59047" y="31658"/>
                      </a:lnTo>
                      <a:lnTo>
                        <a:pt x="59151" y="31658"/>
                      </a:lnTo>
                      <a:lnTo>
                        <a:pt x="59214" y="31595"/>
                      </a:lnTo>
                      <a:lnTo>
                        <a:pt x="59319" y="31658"/>
                      </a:lnTo>
                      <a:lnTo>
                        <a:pt x="59361" y="31700"/>
                      </a:lnTo>
                      <a:lnTo>
                        <a:pt x="59465" y="31700"/>
                      </a:lnTo>
                      <a:lnTo>
                        <a:pt x="59486" y="31763"/>
                      </a:lnTo>
                      <a:lnTo>
                        <a:pt x="59549" y="31867"/>
                      </a:lnTo>
                      <a:lnTo>
                        <a:pt x="59486" y="31909"/>
                      </a:lnTo>
                      <a:lnTo>
                        <a:pt x="59528" y="31972"/>
                      </a:lnTo>
                      <a:lnTo>
                        <a:pt x="59633" y="32077"/>
                      </a:lnTo>
                      <a:lnTo>
                        <a:pt x="59633" y="32139"/>
                      </a:lnTo>
                      <a:lnTo>
                        <a:pt x="59674" y="32202"/>
                      </a:lnTo>
                      <a:lnTo>
                        <a:pt x="59758" y="32244"/>
                      </a:lnTo>
                      <a:lnTo>
                        <a:pt x="59737" y="32390"/>
                      </a:lnTo>
                      <a:lnTo>
                        <a:pt x="59737" y="32495"/>
                      </a:lnTo>
                      <a:lnTo>
                        <a:pt x="59695" y="32537"/>
                      </a:lnTo>
                      <a:lnTo>
                        <a:pt x="59633" y="32558"/>
                      </a:lnTo>
                      <a:lnTo>
                        <a:pt x="59549" y="32662"/>
                      </a:lnTo>
                      <a:lnTo>
                        <a:pt x="59549" y="32725"/>
                      </a:lnTo>
                      <a:lnTo>
                        <a:pt x="59591" y="32809"/>
                      </a:lnTo>
                      <a:lnTo>
                        <a:pt x="59633" y="32830"/>
                      </a:lnTo>
                      <a:lnTo>
                        <a:pt x="59633" y="32934"/>
                      </a:lnTo>
                      <a:lnTo>
                        <a:pt x="59591" y="33018"/>
                      </a:lnTo>
                      <a:lnTo>
                        <a:pt x="59633" y="33060"/>
                      </a:lnTo>
                      <a:lnTo>
                        <a:pt x="59674" y="33081"/>
                      </a:lnTo>
                      <a:lnTo>
                        <a:pt x="59674" y="33144"/>
                      </a:lnTo>
                      <a:lnTo>
                        <a:pt x="59695" y="33185"/>
                      </a:lnTo>
                      <a:lnTo>
                        <a:pt x="59695" y="33248"/>
                      </a:lnTo>
                      <a:lnTo>
                        <a:pt x="59674" y="33269"/>
                      </a:lnTo>
                      <a:lnTo>
                        <a:pt x="59653" y="33290"/>
                      </a:lnTo>
                      <a:lnTo>
                        <a:pt x="59653" y="33437"/>
                      </a:lnTo>
                      <a:lnTo>
                        <a:pt x="59695" y="33562"/>
                      </a:lnTo>
                      <a:lnTo>
                        <a:pt x="59737" y="33604"/>
                      </a:lnTo>
                      <a:lnTo>
                        <a:pt x="59737" y="33667"/>
                      </a:lnTo>
                      <a:lnTo>
                        <a:pt x="59674" y="33709"/>
                      </a:lnTo>
                      <a:lnTo>
                        <a:pt x="59653" y="33792"/>
                      </a:lnTo>
                      <a:lnTo>
                        <a:pt x="59674" y="33855"/>
                      </a:lnTo>
                      <a:lnTo>
                        <a:pt x="59674" y="33897"/>
                      </a:lnTo>
                      <a:lnTo>
                        <a:pt x="59695" y="33960"/>
                      </a:lnTo>
                      <a:lnTo>
                        <a:pt x="59633" y="34001"/>
                      </a:lnTo>
                      <a:lnTo>
                        <a:pt x="59591" y="34022"/>
                      </a:lnTo>
                      <a:lnTo>
                        <a:pt x="59633" y="34085"/>
                      </a:lnTo>
                      <a:lnTo>
                        <a:pt x="59653" y="34169"/>
                      </a:lnTo>
                      <a:lnTo>
                        <a:pt x="59633" y="34211"/>
                      </a:lnTo>
                      <a:lnTo>
                        <a:pt x="59570" y="34315"/>
                      </a:lnTo>
                      <a:lnTo>
                        <a:pt x="59591" y="34378"/>
                      </a:lnTo>
                      <a:lnTo>
                        <a:pt x="59633" y="34420"/>
                      </a:lnTo>
                      <a:lnTo>
                        <a:pt x="59591" y="34483"/>
                      </a:lnTo>
                      <a:lnTo>
                        <a:pt x="59591" y="34525"/>
                      </a:lnTo>
                      <a:lnTo>
                        <a:pt x="59633" y="34587"/>
                      </a:lnTo>
                      <a:lnTo>
                        <a:pt x="59653" y="34650"/>
                      </a:lnTo>
                      <a:lnTo>
                        <a:pt x="59591" y="34713"/>
                      </a:lnTo>
                      <a:lnTo>
                        <a:pt x="59549" y="34713"/>
                      </a:lnTo>
                      <a:lnTo>
                        <a:pt x="59486" y="34692"/>
                      </a:lnTo>
                      <a:lnTo>
                        <a:pt x="59130" y="34608"/>
                      </a:lnTo>
                      <a:lnTo>
                        <a:pt x="59047" y="34587"/>
                      </a:lnTo>
                      <a:lnTo>
                        <a:pt x="58942" y="34546"/>
                      </a:lnTo>
                      <a:lnTo>
                        <a:pt x="58900" y="34546"/>
                      </a:lnTo>
                      <a:lnTo>
                        <a:pt x="58796" y="34713"/>
                      </a:lnTo>
                      <a:lnTo>
                        <a:pt x="58754" y="34797"/>
                      </a:lnTo>
                      <a:lnTo>
                        <a:pt x="58712" y="34859"/>
                      </a:lnTo>
                      <a:lnTo>
                        <a:pt x="58628" y="34859"/>
                      </a:lnTo>
                      <a:lnTo>
                        <a:pt x="58544" y="34922"/>
                      </a:lnTo>
                      <a:lnTo>
                        <a:pt x="58524" y="34964"/>
                      </a:lnTo>
                      <a:lnTo>
                        <a:pt x="58586" y="35069"/>
                      </a:lnTo>
                      <a:lnTo>
                        <a:pt x="58712" y="35278"/>
                      </a:lnTo>
                      <a:lnTo>
                        <a:pt x="58733" y="35362"/>
                      </a:lnTo>
                      <a:lnTo>
                        <a:pt x="58754" y="35445"/>
                      </a:lnTo>
                      <a:lnTo>
                        <a:pt x="58837" y="35550"/>
                      </a:lnTo>
                      <a:lnTo>
                        <a:pt x="58837" y="35654"/>
                      </a:lnTo>
                      <a:lnTo>
                        <a:pt x="58837" y="35780"/>
                      </a:lnTo>
                      <a:lnTo>
                        <a:pt x="58837" y="35885"/>
                      </a:lnTo>
                      <a:lnTo>
                        <a:pt x="58837" y="36094"/>
                      </a:lnTo>
                      <a:lnTo>
                        <a:pt x="58921" y="36157"/>
                      </a:lnTo>
                      <a:lnTo>
                        <a:pt x="58921" y="36261"/>
                      </a:lnTo>
                      <a:lnTo>
                        <a:pt x="58921" y="36366"/>
                      </a:lnTo>
                      <a:lnTo>
                        <a:pt x="58900" y="36408"/>
                      </a:lnTo>
                      <a:lnTo>
                        <a:pt x="58900" y="36491"/>
                      </a:lnTo>
                      <a:lnTo>
                        <a:pt x="58921" y="36533"/>
                      </a:lnTo>
                      <a:lnTo>
                        <a:pt x="58921" y="36638"/>
                      </a:lnTo>
                      <a:lnTo>
                        <a:pt x="58858" y="36638"/>
                      </a:lnTo>
                      <a:lnTo>
                        <a:pt x="58733" y="36617"/>
                      </a:lnTo>
                      <a:lnTo>
                        <a:pt x="58649" y="36680"/>
                      </a:lnTo>
                      <a:lnTo>
                        <a:pt x="58649" y="36722"/>
                      </a:lnTo>
                      <a:lnTo>
                        <a:pt x="58691" y="36826"/>
                      </a:lnTo>
                      <a:lnTo>
                        <a:pt x="58733" y="36847"/>
                      </a:lnTo>
                      <a:lnTo>
                        <a:pt x="58733" y="36931"/>
                      </a:lnTo>
                      <a:lnTo>
                        <a:pt x="58733" y="36952"/>
                      </a:lnTo>
                      <a:lnTo>
                        <a:pt x="58837" y="37098"/>
                      </a:lnTo>
                      <a:lnTo>
                        <a:pt x="58858" y="37098"/>
                      </a:lnTo>
                      <a:lnTo>
                        <a:pt x="58921" y="36931"/>
                      </a:lnTo>
                      <a:lnTo>
                        <a:pt x="59068" y="36910"/>
                      </a:lnTo>
                      <a:lnTo>
                        <a:pt x="59130" y="36952"/>
                      </a:lnTo>
                      <a:lnTo>
                        <a:pt x="59172" y="36784"/>
                      </a:lnTo>
                      <a:lnTo>
                        <a:pt x="59256" y="36722"/>
                      </a:lnTo>
                      <a:lnTo>
                        <a:pt x="59256" y="36512"/>
                      </a:lnTo>
                      <a:lnTo>
                        <a:pt x="59361" y="36429"/>
                      </a:lnTo>
                      <a:lnTo>
                        <a:pt x="59361" y="36324"/>
                      </a:lnTo>
                      <a:lnTo>
                        <a:pt x="59381" y="36282"/>
                      </a:lnTo>
                      <a:lnTo>
                        <a:pt x="59528" y="36366"/>
                      </a:lnTo>
                      <a:lnTo>
                        <a:pt x="59653" y="36303"/>
                      </a:lnTo>
                      <a:lnTo>
                        <a:pt x="59695" y="36366"/>
                      </a:lnTo>
                      <a:lnTo>
                        <a:pt x="59695" y="36575"/>
                      </a:lnTo>
                      <a:lnTo>
                        <a:pt x="59884" y="36617"/>
                      </a:lnTo>
                      <a:lnTo>
                        <a:pt x="60072" y="36722"/>
                      </a:lnTo>
                      <a:lnTo>
                        <a:pt x="60114" y="36680"/>
                      </a:lnTo>
                      <a:lnTo>
                        <a:pt x="60197" y="36742"/>
                      </a:lnTo>
                      <a:lnTo>
                        <a:pt x="60323" y="36617"/>
                      </a:lnTo>
                      <a:lnTo>
                        <a:pt x="60490" y="36596"/>
                      </a:lnTo>
                      <a:lnTo>
                        <a:pt x="60511" y="36512"/>
                      </a:lnTo>
                      <a:lnTo>
                        <a:pt x="60595" y="36512"/>
                      </a:lnTo>
                      <a:lnTo>
                        <a:pt x="60679" y="36366"/>
                      </a:lnTo>
                      <a:lnTo>
                        <a:pt x="60846" y="36115"/>
                      </a:lnTo>
                      <a:lnTo>
                        <a:pt x="60825" y="36073"/>
                      </a:lnTo>
                      <a:lnTo>
                        <a:pt x="60951" y="36010"/>
                      </a:lnTo>
                      <a:lnTo>
                        <a:pt x="60951" y="35926"/>
                      </a:lnTo>
                      <a:lnTo>
                        <a:pt x="60909" y="35780"/>
                      </a:lnTo>
                      <a:lnTo>
                        <a:pt x="60993" y="35822"/>
                      </a:lnTo>
                      <a:lnTo>
                        <a:pt x="60993" y="35843"/>
                      </a:lnTo>
                      <a:lnTo>
                        <a:pt x="61118" y="35654"/>
                      </a:lnTo>
                      <a:lnTo>
                        <a:pt x="61055" y="35550"/>
                      </a:lnTo>
                      <a:lnTo>
                        <a:pt x="61118" y="35529"/>
                      </a:lnTo>
                      <a:lnTo>
                        <a:pt x="61118" y="35341"/>
                      </a:lnTo>
                      <a:lnTo>
                        <a:pt x="61223" y="35299"/>
                      </a:lnTo>
                      <a:lnTo>
                        <a:pt x="61223" y="35194"/>
                      </a:lnTo>
                      <a:lnTo>
                        <a:pt x="61369" y="35090"/>
                      </a:lnTo>
                      <a:lnTo>
                        <a:pt x="61411" y="35027"/>
                      </a:lnTo>
                      <a:lnTo>
                        <a:pt x="61348" y="34985"/>
                      </a:lnTo>
                      <a:lnTo>
                        <a:pt x="61369" y="34838"/>
                      </a:lnTo>
                      <a:lnTo>
                        <a:pt x="61453" y="34818"/>
                      </a:lnTo>
                      <a:lnTo>
                        <a:pt x="61557" y="34315"/>
                      </a:lnTo>
                      <a:lnTo>
                        <a:pt x="61683" y="34169"/>
                      </a:lnTo>
                      <a:lnTo>
                        <a:pt x="61683" y="34064"/>
                      </a:lnTo>
                      <a:lnTo>
                        <a:pt x="61829" y="33960"/>
                      </a:lnTo>
                      <a:lnTo>
                        <a:pt x="61850" y="33834"/>
                      </a:lnTo>
                      <a:lnTo>
                        <a:pt x="61976" y="33667"/>
                      </a:lnTo>
                      <a:lnTo>
                        <a:pt x="61976" y="33541"/>
                      </a:lnTo>
                      <a:lnTo>
                        <a:pt x="61934" y="33520"/>
                      </a:lnTo>
                      <a:lnTo>
                        <a:pt x="61892" y="33353"/>
                      </a:lnTo>
                      <a:lnTo>
                        <a:pt x="62039" y="33227"/>
                      </a:lnTo>
                      <a:lnTo>
                        <a:pt x="61976" y="32955"/>
                      </a:lnTo>
                      <a:lnTo>
                        <a:pt x="62081" y="32830"/>
                      </a:lnTo>
                      <a:lnTo>
                        <a:pt x="62081" y="32746"/>
                      </a:lnTo>
                      <a:lnTo>
                        <a:pt x="62039" y="32746"/>
                      </a:lnTo>
                      <a:lnTo>
                        <a:pt x="62101" y="32579"/>
                      </a:lnTo>
                      <a:lnTo>
                        <a:pt x="62101" y="32411"/>
                      </a:lnTo>
                      <a:lnTo>
                        <a:pt x="62206" y="32307"/>
                      </a:lnTo>
                      <a:lnTo>
                        <a:pt x="62206" y="32118"/>
                      </a:lnTo>
                      <a:lnTo>
                        <a:pt x="62185" y="32097"/>
                      </a:lnTo>
                      <a:lnTo>
                        <a:pt x="62164" y="31909"/>
                      </a:lnTo>
                      <a:lnTo>
                        <a:pt x="62248" y="31742"/>
                      </a:lnTo>
                      <a:lnTo>
                        <a:pt x="62248" y="31574"/>
                      </a:lnTo>
                      <a:lnTo>
                        <a:pt x="62394" y="31386"/>
                      </a:lnTo>
                      <a:lnTo>
                        <a:pt x="62394" y="31240"/>
                      </a:lnTo>
                      <a:lnTo>
                        <a:pt x="62353" y="31135"/>
                      </a:lnTo>
                      <a:lnTo>
                        <a:pt x="62353" y="30947"/>
                      </a:lnTo>
                      <a:lnTo>
                        <a:pt x="62394" y="30905"/>
                      </a:lnTo>
                      <a:lnTo>
                        <a:pt x="62394" y="30758"/>
                      </a:lnTo>
                      <a:lnTo>
                        <a:pt x="62311" y="30758"/>
                      </a:lnTo>
                      <a:lnTo>
                        <a:pt x="62269" y="30486"/>
                      </a:lnTo>
                      <a:lnTo>
                        <a:pt x="62269" y="30403"/>
                      </a:lnTo>
                      <a:lnTo>
                        <a:pt x="62248" y="30319"/>
                      </a:lnTo>
                      <a:lnTo>
                        <a:pt x="62248" y="30110"/>
                      </a:lnTo>
                      <a:lnTo>
                        <a:pt x="62081" y="29921"/>
                      </a:lnTo>
                      <a:lnTo>
                        <a:pt x="62039" y="29921"/>
                      </a:lnTo>
                      <a:lnTo>
                        <a:pt x="61976" y="29817"/>
                      </a:lnTo>
                      <a:lnTo>
                        <a:pt x="62039" y="29775"/>
                      </a:lnTo>
                      <a:lnTo>
                        <a:pt x="62101" y="29608"/>
                      </a:lnTo>
                      <a:lnTo>
                        <a:pt x="62101" y="29566"/>
                      </a:lnTo>
                      <a:lnTo>
                        <a:pt x="61997" y="29649"/>
                      </a:lnTo>
                      <a:lnTo>
                        <a:pt x="61892" y="29608"/>
                      </a:lnTo>
                      <a:lnTo>
                        <a:pt x="61788" y="29231"/>
                      </a:lnTo>
                      <a:lnTo>
                        <a:pt x="61788" y="29126"/>
                      </a:lnTo>
                      <a:lnTo>
                        <a:pt x="61767" y="29043"/>
                      </a:lnTo>
                      <a:lnTo>
                        <a:pt x="61746" y="28833"/>
                      </a:lnTo>
                      <a:lnTo>
                        <a:pt x="61788" y="28750"/>
                      </a:lnTo>
                      <a:lnTo>
                        <a:pt x="61683" y="28457"/>
                      </a:lnTo>
                      <a:lnTo>
                        <a:pt x="61767" y="28394"/>
                      </a:lnTo>
                      <a:lnTo>
                        <a:pt x="61725" y="28352"/>
                      </a:lnTo>
                      <a:lnTo>
                        <a:pt x="61746" y="28310"/>
                      </a:lnTo>
                      <a:lnTo>
                        <a:pt x="61746" y="28227"/>
                      </a:lnTo>
                      <a:lnTo>
                        <a:pt x="61683" y="28185"/>
                      </a:lnTo>
                      <a:lnTo>
                        <a:pt x="61746" y="28080"/>
                      </a:lnTo>
                      <a:lnTo>
                        <a:pt x="61683" y="27975"/>
                      </a:lnTo>
                      <a:lnTo>
                        <a:pt x="61683" y="27892"/>
                      </a:lnTo>
                      <a:lnTo>
                        <a:pt x="61767" y="27829"/>
                      </a:lnTo>
                      <a:lnTo>
                        <a:pt x="61662" y="27766"/>
                      </a:lnTo>
                      <a:lnTo>
                        <a:pt x="61641" y="27620"/>
                      </a:lnTo>
                      <a:lnTo>
                        <a:pt x="61683" y="27557"/>
                      </a:lnTo>
                      <a:lnTo>
                        <a:pt x="61662" y="27452"/>
                      </a:lnTo>
                      <a:lnTo>
                        <a:pt x="61578" y="27515"/>
                      </a:lnTo>
                      <a:lnTo>
                        <a:pt x="61474" y="27494"/>
                      </a:lnTo>
                      <a:lnTo>
                        <a:pt x="61348" y="27390"/>
                      </a:lnTo>
                      <a:lnTo>
                        <a:pt x="61348" y="27264"/>
                      </a:lnTo>
                      <a:lnTo>
                        <a:pt x="61411" y="27180"/>
                      </a:lnTo>
                      <a:lnTo>
                        <a:pt x="61411" y="27076"/>
                      </a:lnTo>
                      <a:lnTo>
                        <a:pt x="61244" y="26887"/>
                      </a:lnTo>
                      <a:lnTo>
                        <a:pt x="61160" y="26887"/>
                      </a:lnTo>
                      <a:lnTo>
                        <a:pt x="61055" y="26762"/>
                      </a:lnTo>
                      <a:lnTo>
                        <a:pt x="61139" y="26720"/>
                      </a:lnTo>
                      <a:lnTo>
                        <a:pt x="61139" y="26615"/>
                      </a:lnTo>
                      <a:lnTo>
                        <a:pt x="61202" y="26511"/>
                      </a:lnTo>
                      <a:lnTo>
                        <a:pt x="61097" y="26323"/>
                      </a:lnTo>
                      <a:lnTo>
                        <a:pt x="61013" y="26323"/>
                      </a:lnTo>
                      <a:lnTo>
                        <a:pt x="60930" y="26239"/>
                      </a:lnTo>
                      <a:lnTo>
                        <a:pt x="60825" y="26218"/>
                      </a:lnTo>
                      <a:lnTo>
                        <a:pt x="60804" y="26134"/>
                      </a:lnTo>
                      <a:lnTo>
                        <a:pt x="60532" y="26051"/>
                      </a:lnTo>
                      <a:lnTo>
                        <a:pt x="60490" y="25988"/>
                      </a:lnTo>
                      <a:lnTo>
                        <a:pt x="60323" y="25946"/>
                      </a:lnTo>
                      <a:lnTo>
                        <a:pt x="60260" y="25904"/>
                      </a:lnTo>
                      <a:lnTo>
                        <a:pt x="60197" y="25779"/>
                      </a:lnTo>
                      <a:lnTo>
                        <a:pt x="60114" y="25695"/>
                      </a:lnTo>
                      <a:lnTo>
                        <a:pt x="59988" y="25695"/>
                      </a:lnTo>
                      <a:lnTo>
                        <a:pt x="59863" y="25590"/>
                      </a:lnTo>
                      <a:lnTo>
                        <a:pt x="59737" y="25695"/>
                      </a:lnTo>
                      <a:lnTo>
                        <a:pt x="59633" y="25695"/>
                      </a:lnTo>
                      <a:lnTo>
                        <a:pt x="59570" y="25779"/>
                      </a:lnTo>
                      <a:lnTo>
                        <a:pt x="59486" y="25779"/>
                      </a:lnTo>
                      <a:lnTo>
                        <a:pt x="59444" y="25716"/>
                      </a:lnTo>
                      <a:lnTo>
                        <a:pt x="59444" y="25674"/>
                      </a:lnTo>
                      <a:lnTo>
                        <a:pt x="59340" y="25611"/>
                      </a:lnTo>
                      <a:lnTo>
                        <a:pt x="59235" y="25611"/>
                      </a:lnTo>
                      <a:lnTo>
                        <a:pt x="59277" y="25799"/>
                      </a:lnTo>
                      <a:lnTo>
                        <a:pt x="59381" y="25904"/>
                      </a:lnTo>
                      <a:lnTo>
                        <a:pt x="59340" y="26009"/>
                      </a:lnTo>
                      <a:lnTo>
                        <a:pt x="59381" y="26197"/>
                      </a:lnTo>
                      <a:lnTo>
                        <a:pt x="59340" y="26343"/>
                      </a:lnTo>
                      <a:lnTo>
                        <a:pt x="59256" y="26406"/>
                      </a:lnTo>
                      <a:lnTo>
                        <a:pt x="59256" y="26239"/>
                      </a:lnTo>
                      <a:lnTo>
                        <a:pt x="59277" y="26113"/>
                      </a:lnTo>
                      <a:lnTo>
                        <a:pt x="59214" y="25946"/>
                      </a:lnTo>
                      <a:lnTo>
                        <a:pt x="59151" y="26030"/>
                      </a:lnTo>
                      <a:lnTo>
                        <a:pt x="59172" y="26134"/>
                      </a:lnTo>
                      <a:lnTo>
                        <a:pt x="59130" y="26323"/>
                      </a:lnTo>
                      <a:lnTo>
                        <a:pt x="59005" y="26406"/>
                      </a:lnTo>
                      <a:lnTo>
                        <a:pt x="58733" y="26427"/>
                      </a:lnTo>
                      <a:lnTo>
                        <a:pt x="58712" y="26364"/>
                      </a:lnTo>
                      <a:lnTo>
                        <a:pt x="58816" y="26302"/>
                      </a:lnTo>
                      <a:lnTo>
                        <a:pt x="58858" y="26302"/>
                      </a:lnTo>
                      <a:lnTo>
                        <a:pt x="58858" y="26134"/>
                      </a:lnTo>
                      <a:lnTo>
                        <a:pt x="58921" y="26051"/>
                      </a:lnTo>
                      <a:lnTo>
                        <a:pt x="58963" y="26009"/>
                      </a:lnTo>
                      <a:lnTo>
                        <a:pt x="58837" y="26009"/>
                      </a:lnTo>
                      <a:lnTo>
                        <a:pt x="58796" y="26051"/>
                      </a:lnTo>
                      <a:lnTo>
                        <a:pt x="58733" y="26009"/>
                      </a:lnTo>
                      <a:lnTo>
                        <a:pt x="58649" y="26030"/>
                      </a:lnTo>
                      <a:lnTo>
                        <a:pt x="58607" y="26134"/>
                      </a:lnTo>
                      <a:lnTo>
                        <a:pt x="58524" y="26197"/>
                      </a:lnTo>
                      <a:lnTo>
                        <a:pt x="58503" y="26197"/>
                      </a:lnTo>
                      <a:lnTo>
                        <a:pt x="58419" y="26302"/>
                      </a:lnTo>
                      <a:lnTo>
                        <a:pt x="58272" y="26155"/>
                      </a:lnTo>
                      <a:lnTo>
                        <a:pt x="58293" y="26009"/>
                      </a:lnTo>
                      <a:lnTo>
                        <a:pt x="58231" y="25820"/>
                      </a:lnTo>
                      <a:lnTo>
                        <a:pt x="58105" y="25632"/>
                      </a:lnTo>
                      <a:lnTo>
                        <a:pt x="58105" y="25339"/>
                      </a:lnTo>
                      <a:lnTo>
                        <a:pt x="57980" y="25381"/>
                      </a:lnTo>
                      <a:lnTo>
                        <a:pt x="57917" y="25381"/>
                      </a:lnTo>
                      <a:lnTo>
                        <a:pt x="57812" y="25423"/>
                      </a:lnTo>
                      <a:lnTo>
                        <a:pt x="57749" y="25465"/>
                      </a:lnTo>
                      <a:lnTo>
                        <a:pt x="57603" y="25548"/>
                      </a:lnTo>
                      <a:lnTo>
                        <a:pt x="57498" y="25548"/>
                      </a:lnTo>
                      <a:lnTo>
                        <a:pt x="57394" y="25486"/>
                      </a:lnTo>
                      <a:lnTo>
                        <a:pt x="57289" y="25527"/>
                      </a:lnTo>
                      <a:lnTo>
                        <a:pt x="57184" y="25444"/>
                      </a:lnTo>
                      <a:lnTo>
                        <a:pt x="57143" y="25339"/>
                      </a:lnTo>
                      <a:lnTo>
                        <a:pt x="57184" y="25255"/>
                      </a:lnTo>
                      <a:lnTo>
                        <a:pt x="57226" y="25109"/>
                      </a:lnTo>
                      <a:lnTo>
                        <a:pt x="57331" y="24942"/>
                      </a:lnTo>
                      <a:lnTo>
                        <a:pt x="57477" y="24774"/>
                      </a:lnTo>
                      <a:lnTo>
                        <a:pt x="57477" y="24586"/>
                      </a:lnTo>
                      <a:lnTo>
                        <a:pt x="57666" y="24439"/>
                      </a:lnTo>
                      <a:lnTo>
                        <a:pt x="57666" y="24272"/>
                      </a:lnTo>
                      <a:lnTo>
                        <a:pt x="57708" y="24251"/>
                      </a:lnTo>
                      <a:lnTo>
                        <a:pt x="57708" y="24188"/>
                      </a:lnTo>
                      <a:lnTo>
                        <a:pt x="57812" y="24021"/>
                      </a:lnTo>
                      <a:lnTo>
                        <a:pt x="57854" y="23874"/>
                      </a:lnTo>
                      <a:lnTo>
                        <a:pt x="57917" y="23749"/>
                      </a:lnTo>
                      <a:lnTo>
                        <a:pt x="57875" y="23623"/>
                      </a:lnTo>
                      <a:lnTo>
                        <a:pt x="57917" y="23540"/>
                      </a:lnTo>
                      <a:lnTo>
                        <a:pt x="57917" y="23330"/>
                      </a:lnTo>
                      <a:lnTo>
                        <a:pt x="57980" y="23038"/>
                      </a:lnTo>
                      <a:lnTo>
                        <a:pt x="58021" y="23038"/>
                      </a:lnTo>
                      <a:lnTo>
                        <a:pt x="58063" y="22828"/>
                      </a:lnTo>
                      <a:lnTo>
                        <a:pt x="58168" y="22786"/>
                      </a:lnTo>
                      <a:lnTo>
                        <a:pt x="58126" y="22661"/>
                      </a:lnTo>
                      <a:lnTo>
                        <a:pt x="58293" y="22473"/>
                      </a:lnTo>
                      <a:lnTo>
                        <a:pt x="58314" y="22305"/>
                      </a:lnTo>
                      <a:lnTo>
                        <a:pt x="58419" y="22242"/>
                      </a:lnTo>
                      <a:lnTo>
                        <a:pt x="58377" y="22033"/>
                      </a:lnTo>
                      <a:lnTo>
                        <a:pt x="58419" y="21970"/>
                      </a:lnTo>
                      <a:lnTo>
                        <a:pt x="58419" y="21845"/>
                      </a:lnTo>
                      <a:lnTo>
                        <a:pt x="58503" y="21782"/>
                      </a:lnTo>
                      <a:lnTo>
                        <a:pt x="58544" y="21782"/>
                      </a:lnTo>
                      <a:lnTo>
                        <a:pt x="58544" y="21657"/>
                      </a:lnTo>
                      <a:lnTo>
                        <a:pt x="58503" y="21573"/>
                      </a:lnTo>
                      <a:lnTo>
                        <a:pt x="58503" y="21343"/>
                      </a:lnTo>
                      <a:lnTo>
                        <a:pt x="58482" y="21217"/>
                      </a:lnTo>
                      <a:lnTo>
                        <a:pt x="58544" y="21029"/>
                      </a:lnTo>
                      <a:lnTo>
                        <a:pt x="58712" y="20841"/>
                      </a:lnTo>
                      <a:lnTo>
                        <a:pt x="58754" y="20631"/>
                      </a:lnTo>
                      <a:lnTo>
                        <a:pt x="58607" y="20401"/>
                      </a:lnTo>
                      <a:lnTo>
                        <a:pt x="58628" y="20276"/>
                      </a:lnTo>
                      <a:lnTo>
                        <a:pt x="58733" y="20171"/>
                      </a:lnTo>
                      <a:lnTo>
                        <a:pt x="58754" y="20045"/>
                      </a:lnTo>
                      <a:lnTo>
                        <a:pt x="58963" y="19878"/>
                      </a:lnTo>
                      <a:lnTo>
                        <a:pt x="59005" y="19773"/>
                      </a:lnTo>
                      <a:lnTo>
                        <a:pt x="59068" y="19773"/>
                      </a:lnTo>
                      <a:lnTo>
                        <a:pt x="59151" y="19857"/>
                      </a:lnTo>
                      <a:lnTo>
                        <a:pt x="59277" y="19836"/>
                      </a:lnTo>
                      <a:lnTo>
                        <a:pt x="59486" y="19669"/>
                      </a:lnTo>
                      <a:lnTo>
                        <a:pt x="59674" y="19669"/>
                      </a:lnTo>
                      <a:lnTo>
                        <a:pt x="59842" y="19564"/>
                      </a:lnTo>
                      <a:lnTo>
                        <a:pt x="59967" y="19564"/>
                      </a:lnTo>
                      <a:lnTo>
                        <a:pt x="60072" y="19481"/>
                      </a:lnTo>
                      <a:lnTo>
                        <a:pt x="60177" y="19481"/>
                      </a:lnTo>
                      <a:lnTo>
                        <a:pt x="60281" y="19460"/>
                      </a:lnTo>
                      <a:lnTo>
                        <a:pt x="60323" y="19376"/>
                      </a:lnTo>
                      <a:lnTo>
                        <a:pt x="60428" y="19460"/>
                      </a:lnTo>
                      <a:lnTo>
                        <a:pt x="60386" y="19585"/>
                      </a:lnTo>
                      <a:lnTo>
                        <a:pt x="60469" y="19627"/>
                      </a:lnTo>
                      <a:lnTo>
                        <a:pt x="60574" y="19732"/>
                      </a:lnTo>
                      <a:lnTo>
                        <a:pt x="60616" y="19627"/>
                      </a:lnTo>
                      <a:lnTo>
                        <a:pt x="60721" y="19543"/>
                      </a:lnTo>
                      <a:lnTo>
                        <a:pt x="60574" y="19418"/>
                      </a:lnTo>
                      <a:lnTo>
                        <a:pt x="60574" y="19355"/>
                      </a:lnTo>
                      <a:lnTo>
                        <a:pt x="60700" y="19271"/>
                      </a:lnTo>
                      <a:lnTo>
                        <a:pt x="60909" y="19313"/>
                      </a:lnTo>
                      <a:lnTo>
                        <a:pt x="61013" y="19250"/>
                      </a:lnTo>
                      <a:lnTo>
                        <a:pt x="61244" y="19250"/>
                      </a:lnTo>
                      <a:lnTo>
                        <a:pt x="61306" y="19334"/>
                      </a:lnTo>
                      <a:lnTo>
                        <a:pt x="61348" y="19334"/>
                      </a:lnTo>
                      <a:lnTo>
                        <a:pt x="61432" y="19250"/>
                      </a:lnTo>
                      <a:lnTo>
                        <a:pt x="61516" y="19250"/>
                      </a:lnTo>
                      <a:lnTo>
                        <a:pt x="61474" y="19146"/>
                      </a:lnTo>
                      <a:lnTo>
                        <a:pt x="61557" y="19104"/>
                      </a:lnTo>
                      <a:lnTo>
                        <a:pt x="61746" y="19104"/>
                      </a:lnTo>
                      <a:lnTo>
                        <a:pt x="61829" y="19208"/>
                      </a:lnTo>
                      <a:lnTo>
                        <a:pt x="62039" y="19125"/>
                      </a:lnTo>
                      <a:lnTo>
                        <a:pt x="62039" y="19041"/>
                      </a:lnTo>
                      <a:lnTo>
                        <a:pt x="61955" y="18999"/>
                      </a:lnTo>
                      <a:lnTo>
                        <a:pt x="61892" y="19041"/>
                      </a:lnTo>
                      <a:lnTo>
                        <a:pt x="61767" y="18957"/>
                      </a:lnTo>
                      <a:lnTo>
                        <a:pt x="61850" y="18832"/>
                      </a:lnTo>
                      <a:lnTo>
                        <a:pt x="61871" y="18916"/>
                      </a:lnTo>
                      <a:lnTo>
                        <a:pt x="62039" y="18853"/>
                      </a:lnTo>
                      <a:lnTo>
                        <a:pt x="61871" y="18748"/>
                      </a:lnTo>
                      <a:lnTo>
                        <a:pt x="61871" y="18685"/>
                      </a:lnTo>
                      <a:lnTo>
                        <a:pt x="61955" y="18685"/>
                      </a:lnTo>
                      <a:lnTo>
                        <a:pt x="62101" y="18497"/>
                      </a:lnTo>
                      <a:lnTo>
                        <a:pt x="62269" y="18497"/>
                      </a:lnTo>
                      <a:lnTo>
                        <a:pt x="62353" y="18581"/>
                      </a:lnTo>
                      <a:lnTo>
                        <a:pt x="62457" y="18518"/>
                      </a:lnTo>
                      <a:lnTo>
                        <a:pt x="62666" y="18581"/>
                      </a:lnTo>
                      <a:lnTo>
                        <a:pt x="62813" y="18581"/>
                      </a:lnTo>
                      <a:lnTo>
                        <a:pt x="62813" y="18623"/>
                      </a:lnTo>
                      <a:lnTo>
                        <a:pt x="62897" y="18685"/>
                      </a:lnTo>
                      <a:lnTo>
                        <a:pt x="62959" y="18644"/>
                      </a:lnTo>
                      <a:lnTo>
                        <a:pt x="62918" y="18581"/>
                      </a:lnTo>
                      <a:lnTo>
                        <a:pt x="63106" y="18581"/>
                      </a:lnTo>
                      <a:lnTo>
                        <a:pt x="63252" y="18602"/>
                      </a:lnTo>
                      <a:lnTo>
                        <a:pt x="63357" y="18602"/>
                      </a:lnTo>
                      <a:lnTo>
                        <a:pt x="63462" y="18685"/>
                      </a:lnTo>
                      <a:lnTo>
                        <a:pt x="63462" y="18727"/>
                      </a:lnTo>
                      <a:lnTo>
                        <a:pt x="63629" y="18748"/>
                      </a:lnTo>
                      <a:lnTo>
                        <a:pt x="63734" y="18664"/>
                      </a:lnTo>
                      <a:lnTo>
                        <a:pt x="63796" y="18685"/>
                      </a:lnTo>
                      <a:lnTo>
                        <a:pt x="63838" y="18769"/>
                      </a:lnTo>
                      <a:lnTo>
                        <a:pt x="63629" y="18916"/>
                      </a:lnTo>
                      <a:lnTo>
                        <a:pt x="63441" y="18916"/>
                      </a:lnTo>
                      <a:lnTo>
                        <a:pt x="63378" y="18978"/>
                      </a:lnTo>
                      <a:lnTo>
                        <a:pt x="63378" y="19083"/>
                      </a:lnTo>
                      <a:lnTo>
                        <a:pt x="63273" y="19083"/>
                      </a:lnTo>
                      <a:lnTo>
                        <a:pt x="63252" y="19125"/>
                      </a:lnTo>
                      <a:lnTo>
                        <a:pt x="63315" y="19146"/>
                      </a:lnTo>
                      <a:lnTo>
                        <a:pt x="63378" y="19146"/>
                      </a:lnTo>
                      <a:lnTo>
                        <a:pt x="63545" y="19355"/>
                      </a:lnTo>
                      <a:lnTo>
                        <a:pt x="63587" y="19313"/>
                      </a:lnTo>
                      <a:lnTo>
                        <a:pt x="63775" y="19250"/>
                      </a:lnTo>
                      <a:lnTo>
                        <a:pt x="63859" y="19146"/>
                      </a:lnTo>
                      <a:lnTo>
                        <a:pt x="63838" y="19104"/>
                      </a:lnTo>
                      <a:lnTo>
                        <a:pt x="63964" y="19041"/>
                      </a:lnTo>
                      <a:lnTo>
                        <a:pt x="63880" y="18916"/>
                      </a:lnTo>
                      <a:lnTo>
                        <a:pt x="63964" y="18916"/>
                      </a:lnTo>
                      <a:lnTo>
                        <a:pt x="64089" y="19083"/>
                      </a:lnTo>
                      <a:lnTo>
                        <a:pt x="64173" y="19104"/>
                      </a:lnTo>
                      <a:lnTo>
                        <a:pt x="64215" y="19020"/>
                      </a:lnTo>
                      <a:lnTo>
                        <a:pt x="64173" y="18978"/>
                      </a:lnTo>
                      <a:lnTo>
                        <a:pt x="64257" y="18916"/>
                      </a:lnTo>
                      <a:lnTo>
                        <a:pt x="64298" y="18832"/>
                      </a:lnTo>
                      <a:lnTo>
                        <a:pt x="64319" y="18832"/>
                      </a:lnTo>
                      <a:lnTo>
                        <a:pt x="64319" y="18727"/>
                      </a:lnTo>
                      <a:lnTo>
                        <a:pt x="64298" y="18664"/>
                      </a:lnTo>
                      <a:lnTo>
                        <a:pt x="64382" y="18623"/>
                      </a:lnTo>
                      <a:lnTo>
                        <a:pt x="64466" y="18685"/>
                      </a:lnTo>
                      <a:lnTo>
                        <a:pt x="64529" y="18623"/>
                      </a:lnTo>
                      <a:lnTo>
                        <a:pt x="64591" y="18685"/>
                      </a:lnTo>
                      <a:lnTo>
                        <a:pt x="64612" y="18769"/>
                      </a:lnTo>
                      <a:lnTo>
                        <a:pt x="64696" y="18811"/>
                      </a:lnTo>
                      <a:lnTo>
                        <a:pt x="64842" y="18664"/>
                      </a:lnTo>
                      <a:lnTo>
                        <a:pt x="64780" y="18602"/>
                      </a:lnTo>
                      <a:lnTo>
                        <a:pt x="64780" y="18581"/>
                      </a:lnTo>
                      <a:lnTo>
                        <a:pt x="64842" y="18518"/>
                      </a:lnTo>
                      <a:lnTo>
                        <a:pt x="64926" y="18560"/>
                      </a:lnTo>
                      <a:lnTo>
                        <a:pt x="65010" y="18497"/>
                      </a:lnTo>
                      <a:lnTo>
                        <a:pt x="65094" y="18497"/>
                      </a:lnTo>
                      <a:lnTo>
                        <a:pt x="65114" y="18455"/>
                      </a:lnTo>
                      <a:lnTo>
                        <a:pt x="65010" y="18351"/>
                      </a:lnTo>
                      <a:lnTo>
                        <a:pt x="65031" y="18288"/>
                      </a:lnTo>
                      <a:lnTo>
                        <a:pt x="65031" y="18246"/>
                      </a:lnTo>
                      <a:lnTo>
                        <a:pt x="64926" y="18183"/>
                      </a:lnTo>
                      <a:lnTo>
                        <a:pt x="64884" y="18141"/>
                      </a:lnTo>
                      <a:lnTo>
                        <a:pt x="64884" y="18162"/>
                      </a:lnTo>
                      <a:lnTo>
                        <a:pt x="64884" y="18204"/>
                      </a:lnTo>
                      <a:lnTo>
                        <a:pt x="64822" y="18204"/>
                      </a:lnTo>
                      <a:lnTo>
                        <a:pt x="64717" y="18162"/>
                      </a:lnTo>
                      <a:lnTo>
                        <a:pt x="64696" y="18183"/>
                      </a:lnTo>
                      <a:lnTo>
                        <a:pt x="64696" y="18246"/>
                      </a:lnTo>
                      <a:lnTo>
                        <a:pt x="64591" y="18246"/>
                      </a:lnTo>
                      <a:lnTo>
                        <a:pt x="64529" y="18288"/>
                      </a:lnTo>
                      <a:lnTo>
                        <a:pt x="64466" y="18246"/>
                      </a:lnTo>
                      <a:lnTo>
                        <a:pt x="64487" y="18141"/>
                      </a:lnTo>
                      <a:lnTo>
                        <a:pt x="64529" y="18100"/>
                      </a:lnTo>
                      <a:lnTo>
                        <a:pt x="64382" y="17890"/>
                      </a:lnTo>
                      <a:lnTo>
                        <a:pt x="64487" y="17828"/>
                      </a:lnTo>
                      <a:lnTo>
                        <a:pt x="64382" y="17660"/>
                      </a:lnTo>
                      <a:lnTo>
                        <a:pt x="64424" y="17451"/>
                      </a:lnTo>
                      <a:lnTo>
                        <a:pt x="64424" y="17325"/>
                      </a:lnTo>
                      <a:lnTo>
                        <a:pt x="64508" y="17221"/>
                      </a:lnTo>
                      <a:lnTo>
                        <a:pt x="64508" y="17032"/>
                      </a:lnTo>
                      <a:lnTo>
                        <a:pt x="64612" y="16928"/>
                      </a:lnTo>
                      <a:lnTo>
                        <a:pt x="64612" y="16802"/>
                      </a:lnTo>
                      <a:lnTo>
                        <a:pt x="64591" y="16781"/>
                      </a:lnTo>
                      <a:lnTo>
                        <a:pt x="64717" y="16719"/>
                      </a:lnTo>
                      <a:lnTo>
                        <a:pt x="64591" y="16572"/>
                      </a:lnTo>
                      <a:lnTo>
                        <a:pt x="64633" y="16175"/>
                      </a:lnTo>
                      <a:lnTo>
                        <a:pt x="64738" y="16091"/>
                      </a:lnTo>
                      <a:lnTo>
                        <a:pt x="64633" y="15944"/>
                      </a:lnTo>
                      <a:lnTo>
                        <a:pt x="64612" y="15777"/>
                      </a:lnTo>
                      <a:lnTo>
                        <a:pt x="64529" y="15735"/>
                      </a:lnTo>
                      <a:lnTo>
                        <a:pt x="64529" y="15672"/>
                      </a:lnTo>
                      <a:lnTo>
                        <a:pt x="64633" y="15589"/>
                      </a:lnTo>
                      <a:lnTo>
                        <a:pt x="64612" y="15442"/>
                      </a:lnTo>
                      <a:lnTo>
                        <a:pt x="64696" y="15379"/>
                      </a:lnTo>
                      <a:lnTo>
                        <a:pt x="64822" y="15170"/>
                      </a:lnTo>
                      <a:lnTo>
                        <a:pt x="64947" y="15212"/>
                      </a:lnTo>
                      <a:lnTo>
                        <a:pt x="65031" y="15149"/>
                      </a:lnTo>
                      <a:lnTo>
                        <a:pt x="65114" y="15170"/>
                      </a:lnTo>
                      <a:lnTo>
                        <a:pt x="65156" y="15107"/>
                      </a:lnTo>
                      <a:lnTo>
                        <a:pt x="65366" y="15107"/>
                      </a:lnTo>
                      <a:lnTo>
                        <a:pt x="65407" y="15045"/>
                      </a:lnTo>
                      <a:lnTo>
                        <a:pt x="65470" y="15024"/>
                      </a:lnTo>
                      <a:lnTo>
                        <a:pt x="65512" y="14919"/>
                      </a:lnTo>
                      <a:lnTo>
                        <a:pt x="65554" y="14919"/>
                      </a:lnTo>
                      <a:lnTo>
                        <a:pt x="65617" y="14898"/>
                      </a:lnTo>
                      <a:lnTo>
                        <a:pt x="65742" y="14898"/>
                      </a:lnTo>
                      <a:lnTo>
                        <a:pt x="65763" y="15003"/>
                      </a:lnTo>
                      <a:lnTo>
                        <a:pt x="65826" y="14961"/>
                      </a:lnTo>
                      <a:lnTo>
                        <a:pt x="65868" y="14961"/>
                      </a:lnTo>
                      <a:lnTo>
                        <a:pt x="65951" y="15107"/>
                      </a:lnTo>
                      <a:lnTo>
                        <a:pt x="65993" y="15107"/>
                      </a:lnTo>
                      <a:lnTo>
                        <a:pt x="66098" y="14961"/>
                      </a:lnTo>
                      <a:lnTo>
                        <a:pt x="66098" y="14835"/>
                      </a:lnTo>
                      <a:lnTo>
                        <a:pt x="66182" y="14815"/>
                      </a:lnTo>
                      <a:lnTo>
                        <a:pt x="66203" y="14689"/>
                      </a:lnTo>
                      <a:lnTo>
                        <a:pt x="66265" y="14689"/>
                      </a:lnTo>
                      <a:lnTo>
                        <a:pt x="66286" y="14794"/>
                      </a:lnTo>
                      <a:lnTo>
                        <a:pt x="66412" y="14856"/>
                      </a:lnTo>
                      <a:lnTo>
                        <a:pt x="66412" y="15003"/>
                      </a:lnTo>
                      <a:lnTo>
                        <a:pt x="66391" y="15045"/>
                      </a:lnTo>
                      <a:lnTo>
                        <a:pt x="66454" y="15107"/>
                      </a:lnTo>
                      <a:lnTo>
                        <a:pt x="66475" y="15212"/>
                      </a:lnTo>
                      <a:lnTo>
                        <a:pt x="66391" y="15275"/>
                      </a:lnTo>
                      <a:lnTo>
                        <a:pt x="66454" y="15317"/>
                      </a:lnTo>
                      <a:lnTo>
                        <a:pt x="66475" y="15442"/>
                      </a:lnTo>
                      <a:lnTo>
                        <a:pt x="66454" y="15442"/>
                      </a:lnTo>
                      <a:lnTo>
                        <a:pt x="66454" y="15526"/>
                      </a:lnTo>
                      <a:lnTo>
                        <a:pt x="66475" y="15568"/>
                      </a:lnTo>
                      <a:lnTo>
                        <a:pt x="66412" y="15651"/>
                      </a:lnTo>
                      <a:lnTo>
                        <a:pt x="66391" y="15693"/>
                      </a:lnTo>
                      <a:lnTo>
                        <a:pt x="66412" y="15756"/>
                      </a:lnTo>
                      <a:lnTo>
                        <a:pt x="66516" y="15651"/>
                      </a:lnTo>
                      <a:lnTo>
                        <a:pt x="66558" y="15735"/>
                      </a:lnTo>
                      <a:lnTo>
                        <a:pt x="66663" y="15756"/>
                      </a:lnTo>
                      <a:lnTo>
                        <a:pt x="66684" y="15965"/>
                      </a:lnTo>
                      <a:lnTo>
                        <a:pt x="66726" y="15903"/>
                      </a:lnTo>
                      <a:lnTo>
                        <a:pt x="66726" y="15840"/>
                      </a:lnTo>
                      <a:lnTo>
                        <a:pt x="66830" y="15735"/>
                      </a:lnTo>
                      <a:lnTo>
                        <a:pt x="66914" y="15735"/>
                      </a:lnTo>
                      <a:lnTo>
                        <a:pt x="66977" y="15777"/>
                      </a:lnTo>
                      <a:lnTo>
                        <a:pt x="66872" y="15944"/>
                      </a:lnTo>
                      <a:lnTo>
                        <a:pt x="66977" y="16049"/>
                      </a:lnTo>
                      <a:lnTo>
                        <a:pt x="66998" y="16175"/>
                      </a:lnTo>
                      <a:lnTo>
                        <a:pt x="67081" y="15986"/>
                      </a:lnTo>
                      <a:lnTo>
                        <a:pt x="67144" y="15944"/>
                      </a:lnTo>
                      <a:lnTo>
                        <a:pt x="67144" y="15861"/>
                      </a:lnTo>
                      <a:lnTo>
                        <a:pt x="67207" y="15777"/>
                      </a:lnTo>
                      <a:lnTo>
                        <a:pt x="67207" y="15484"/>
                      </a:lnTo>
                      <a:lnTo>
                        <a:pt x="67291" y="15421"/>
                      </a:lnTo>
                      <a:lnTo>
                        <a:pt x="67207" y="15338"/>
                      </a:lnTo>
                      <a:lnTo>
                        <a:pt x="67311" y="15254"/>
                      </a:lnTo>
                      <a:lnTo>
                        <a:pt x="67311" y="15149"/>
                      </a:lnTo>
                      <a:lnTo>
                        <a:pt x="67249" y="15128"/>
                      </a:lnTo>
                      <a:lnTo>
                        <a:pt x="67249" y="15066"/>
                      </a:lnTo>
                      <a:lnTo>
                        <a:pt x="67311" y="15045"/>
                      </a:lnTo>
                      <a:lnTo>
                        <a:pt x="67332" y="14856"/>
                      </a:lnTo>
                      <a:lnTo>
                        <a:pt x="67249" y="14794"/>
                      </a:lnTo>
                      <a:lnTo>
                        <a:pt x="67311" y="14605"/>
                      </a:lnTo>
                      <a:lnTo>
                        <a:pt x="67395" y="14522"/>
                      </a:lnTo>
                      <a:lnTo>
                        <a:pt x="67542" y="14501"/>
                      </a:lnTo>
                      <a:lnTo>
                        <a:pt x="67604" y="14584"/>
                      </a:lnTo>
                      <a:lnTo>
                        <a:pt x="67667" y="14647"/>
                      </a:lnTo>
                      <a:lnTo>
                        <a:pt x="67730" y="14584"/>
                      </a:lnTo>
                      <a:lnTo>
                        <a:pt x="67646" y="14501"/>
                      </a:lnTo>
                      <a:lnTo>
                        <a:pt x="67688" y="14375"/>
                      </a:lnTo>
                      <a:lnTo>
                        <a:pt x="67521" y="14291"/>
                      </a:lnTo>
                      <a:lnTo>
                        <a:pt x="67479" y="14061"/>
                      </a:lnTo>
                      <a:lnTo>
                        <a:pt x="67395" y="13999"/>
                      </a:lnTo>
                      <a:lnTo>
                        <a:pt x="67395" y="13957"/>
                      </a:lnTo>
                      <a:lnTo>
                        <a:pt x="67291" y="13873"/>
                      </a:lnTo>
                      <a:lnTo>
                        <a:pt x="67270" y="13706"/>
                      </a:lnTo>
                      <a:lnTo>
                        <a:pt x="67311" y="13664"/>
                      </a:lnTo>
                      <a:lnTo>
                        <a:pt x="67291" y="13538"/>
                      </a:lnTo>
                      <a:lnTo>
                        <a:pt x="67165" y="13434"/>
                      </a:lnTo>
                      <a:lnTo>
                        <a:pt x="67186" y="13329"/>
                      </a:lnTo>
                      <a:lnTo>
                        <a:pt x="67123" y="13266"/>
                      </a:lnTo>
                      <a:lnTo>
                        <a:pt x="67291" y="13141"/>
                      </a:lnTo>
                      <a:lnTo>
                        <a:pt x="67416" y="13141"/>
                      </a:lnTo>
                      <a:lnTo>
                        <a:pt x="67521" y="13015"/>
                      </a:lnTo>
                      <a:lnTo>
                        <a:pt x="67688" y="13015"/>
                      </a:lnTo>
                      <a:lnTo>
                        <a:pt x="67730" y="12952"/>
                      </a:lnTo>
                      <a:lnTo>
                        <a:pt x="67897" y="13078"/>
                      </a:lnTo>
                      <a:lnTo>
                        <a:pt x="68044" y="13078"/>
                      </a:lnTo>
                      <a:lnTo>
                        <a:pt x="68107" y="13120"/>
                      </a:lnTo>
                      <a:lnTo>
                        <a:pt x="68211" y="13141"/>
                      </a:lnTo>
                      <a:lnTo>
                        <a:pt x="68274" y="13120"/>
                      </a:lnTo>
                      <a:lnTo>
                        <a:pt x="68127" y="13182"/>
                      </a:lnTo>
                      <a:lnTo>
                        <a:pt x="68211" y="13245"/>
                      </a:lnTo>
                      <a:lnTo>
                        <a:pt x="68065" y="13287"/>
                      </a:lnTo>
                      <a:lnTo>
                        <a:pt x="67939" y="13266"/>
                      </a:lnTo>
                      <a:lnTo>
                        <a:pt x="67793" y="13434"/>
                      </a:lnTo>
                      <a:lnTo>
                        <a:pt x="67793" y="13496"/>
                      </a:lnTo>
                      <a:lnTo>
                        <a:pt x="67835" y="13643"/>
                      </a:lnTo>
                      <a:lnTo>
                        <a:pt x="67835" y="13768"/>
                      </a:lnTo>
                      <a:lnTo>
                        <a:pt x="67918" y="13810"/>
                      </a:lnTo>
                      <a:lnTo>
                        <a:pt x="67939" y="13894"/>
                      </a:lnTo>
                      <a:lnTo>
                        <a:pt x="68065" y="14061"/>
                      </a:lnTo>
                      <a:lnTo>
                        <a:pt x="68065" y="14103"/>
                      </a:lnTo>
                      <a:lnTo>
                        <a:pt x="68107" y="14103"/>
                      </a:lnTo>
                      <a:lnTo>
                        <a:pt x="68065" y="14166"/>
                      </a:lnTo>
                      <a:lnTo>
                        <a:pt x="68211" y="14208"/>
                      </a:lnTo>
                      <a:lnTo>
                        <a:pt x="68232" y="14333"/>
                      </a:lnTo>
                      <a:lnTo>
                        <a:pt x="68232" y="14396"/>
                      </a:lnTo>
                      <a:lnTo>
                        <a:pt x="68169" y="14438"/>
                      </a:lnTo>
                      <a:lnTo>
                        <a:pt x="68211" y="14710"/>
                      </a:lnTo>
                      <a:lnTo>
                        <a:pt x="68253" y="14731"/>
                      </a:lnTo>
                      <a:lnTo>
                        <a:pt x="68316" y="14647"/>
                      </a:lnTo>
                      <a:lnTo>
                        <a:pt x="68358" y="14647"/>
                      </a:lnTo>
                      <a:lnTo>
                        <a:pt x="68441" y="14752"/>
                      </a:lnTo>
                      <a:lnTo>
                        <a:pt x="68483" y="14835"/>
                      </a:lnTo>
                      <a:lnTo>
                        <a:pt x="68420" y="15024"/>
                      </a:lnTo>
                      <a:lnTo>
                        <a:pt x="68420" y="15233"/>
                      </a:lnTo>
                      <a:lnTo>
                        <a:pt x="68483" y="15317"/>
                      </a:lnTo>
                      <a:lnTo>
                        <a:pt x="68567" y="15254"/>
                      </a:lnTo>
                      <a:lnTo>
                        <a:pt x="68672" y="15275"/>
                      </a:lnTo>
                      <a:lnTo>
                        <a:pt x="68692" y="15338"/>
                      </a:lnTo>
                      <a:lnTo>
                        <a:pt x="68672" y="15421"/>
                      </a:lnTo>
                      <a:lnTo>
                        <a:pt x="68588" y="15421"/>
                      </a:lnTo>
                      <a:lnTo>
                        <a:pt x="68483" y="15484"/>
                      </a:lnTo>
                      <a:lnTo>
                        <a:pt x="68462" y="15484"/>
                      </a:lnTo>
                      <a:lnTo>
                        <a:pt x="68337" y="15631"/>
                      </a:lnTo>
                      <a:lnTo>
                        <a:pt x="68316" y="15735"/>
                      </a:lnTo>
                      <a:lnTo>
                        <a:pt x="68169" y="15798"/>
                      </a:lnTo>
                      <a:lnTo>
                        <a:pt x="68148" y="15861"/>
                      </a:lnTo>
                      <a:lnTo>
                        <a:pt x="68065" y="15882"/>
                      </a:lnTo>
                      <a:lnTo>
                        <a:pt x="68065" y="15986"/>
                      </a:lnTo>
                      <a:lnTo>
                        <a:pt x="68023" y="16070"/>
                      </a:lnTo>
                      <a:lnTo>
                        <a:pt x="68065" y="16195"/>
                      </a:lnTo>
                      <a:lnTo>
                        <a:pt x="68148" y="16175"/>
                      </a:lnTo>
                      <a:lnTo>
                        <a:pt x="68148" y="16321"/>
                      </a:lnTo>
                      <a:lnTo>
                        <a:pt x="68044" y="16509"/>
                      </a:lnTo>
                      <a:lnTo>
                        <a:pt x="68065" y="16593"/>
                      </a:lnTo>
                      <a:lnTo>
                        <a:pt x="68127" y="16614"/>
                      </a:lnTo>
                      <a:lnTo>
                        <a:pt x="68107" y="16844"/>
                      </a:lnTo>
                      <a:lnTo>
                        <a:pt x="68127" y="17032"/>
                      </a:lnTo>
                      <a:lnTo>
                        <a:pt x="68065" y="17116"/>
                      </a:lnTo>
                      <a:lnTo>
                        <a:pt x="67939" y="17158"/>
                      </a:lnTo>
                      <a:lnTo>
                        <a:pt x="67918" y="17263"/>
                      </a:lnTo>
                      <a:lnTo>
                        <a:pt x="67960" y="17325"/>
                      </a:lnTo>
                      <a:lnTo>
                        <a:pt x="67939" y="17535"/>
                      </a:lnTo>
                      <a:lnTo>
                        <a:pt x="67918" y="17576"/>
                      </a:lnTo>
                      <a:lnTo>
                        <a:pt x="67939" y="17660"/>
                      </a:lnTo>
                      <a:lnTo>
                        <a:pt x="68044" y="17765"/>
                      </a:lnTo>
                      <a:lnTo>
                        <a:pt x="67960" y="17765"/>
                      </a:lnTo>
                      <a:lnTo>
                        <a:pt x="67939" y="17953"/>
                      </a:lnTo>
                      <a:lnTo>
                        <a:pt x="67960" y="17995"/>
                      </a:lnTo>
                      <a:lnTo>
                        <a:pt x="67960" y="18141"/>
                      </a:lnTo>
                      <a:lnTo>
                        <a:pt x="67855" y="18246"/>
                      </a:lnTo>
                      <a:lnTo>
                        <a:pt x="67939" y="18372"/>
                      </a:lnTo>
                      <a:lnTo>
                        <a:pt x="67939" y="18602"/>
                      </a:lnTo>
                      <a:lnTo>
                        <a:pt x="68023" y="18811"/>
                      </a:lnTo>
                      <a:lnTo>
                        <a:pt x="67835" y="19146"/>
                      </a:lnTo>
                      <a:lnTo>
                        <a:pt x="67939" y="19292"/>
                      </a:lnTo>
                      <a:lnTo>
                        <a:pt x="67835" y="19250"/>
                      </a:lnTo>
                      <a:lnTo>
                        <a:pt x="67625" y="19292"/>
                      </a:lnTo>
                      <a:lnTo>
                        <a:pt x="67625" y="19501"/>
                      </a:lnTo>
                      <a:lnTo>
                        <a:pt x="67646" y="19564"/>
                      </a:lnTo>
                      <a:lnTo>
                        <a:pt x="67521" y="19711"/>
                      </a:lnTo>
                      <a:lnTo>
                        <a:pt x="67291" y="19606"/>
                      </a:lnTo>
                      <a:lnTo>
                        <a:pt x="67186" y="19711"/>
                      </a:lnTo>
                      <a:lnTo>
                        <a:pt x="67186" y="19773"/>
                      </a:lnTo>
                      <a:lnTo>
                        <a:pt x="67332" y="19773"/>
                      </a:lnTo>
                      <a:lnTo>
                        <a:pt x="67542" y="20087"/>
                      </a:lnTo>
                      <a:lnTo>
                        <a:pt x="67542" y="20380"/>
                      </a:lnTo>
                      <a:lnTo>
                        <a:pt x="67500" y="20464"/>
                      </a:lnTo>
                      <a:lnTo>
                        <a:pt x="67542" y="20548"/>
                      </a:lnTo>
                      <a:lnTo>
                        <a:pt x="67437" y="20569"/>
                      </a:lnTo>
                      <a:lnTo>
                        <a:pt x="67416" y="20778"/>
                      </a:lnTo>
                      <a:lnTo>
                        <a:pt x="67291" y="20924"/>
                      </a:lnTo>
                      <a:lnTo>
                        <a:pt x="67270" y="21175"/>
                      </a:lnTo>
                      <a:lnTo>
                        <a:pt x="67374" y="21385"/>
                      </a:lnTo>
                      <a:lnTo>
                        <a:pt x="67416" y="21761"/>
                      </a:lnTo>
                      <a:lnTo>
                        <a:pt x="67583" y="22033"/>
                      </a:lnTo>
                      <a:lnTo>
                        <a:pt x="67583" y="22242"/>
                      </a:lnTo>
                      <a:lnTo>
                        <a:pt x="67835" y="22807"/>
                      </a:lnTo>
                      <a:lnTo>
                        <a:pt x="68148" y="23414"/>
                      </a:lnTo>
                      <a:lnTo>
                        <a:pt x="68462" y="23916"/>
                      </a:lnTo>
                      <a:lnTo>
                        <a:pt x="68630" y="24063"/>
                      </a:lnTo>
                      <a:lnTo>
                        <a:pt x="68630" y="24251"/>
                      </a:lnTo>
                      <a:lnTo>
                        <a:pt x="69048" y="24732"/>
                      </a:lnTo>
                      <a:lnTo>
                        <a:pt x="69488" y="25527"/>
                      </a:lnTo>
                      <a:lnTo>
                        <a:pt x="69697" y="25632"/>
                      </a:lnTo>
                      <a:lnTo>
                        <a:pt x="69843" y="25632"/>
                      </a:lnTo>
                      <a:lnTo>
                        <a:pt x="69927" y="25590"/>
                      </a:lnTo>
                      <a:lnTo>
                        <a:pt x="69927" y="25590"/>
                      </a:lnTo>
                      <a:lnTo>
                        <a:pt x="69885" y="25695"/>
                      </a:lnTo>
                      <a:lnTo>
                        <a:pt x="69780" y="25737"/>
                      </a:lnTo>
                      <a:lnTo>
                        <a:pt x="69697" y="25737"/>
                      </a:lnTo>
                      <a:lnTo>
                        <a:pt x="69843" y="25988"/>
                      </a:lnTo>
                      <a:lnTo>
                        <a:pt x="70052" y="26469"/>
                      </a:lnTo>
                      <a:lnTo>
                        <a:pt x="70094" y="26678"/>
                      </a:lnTo>
                      <a:lnTo>
                        <a:pt x="70220" y="26867"/>
                      </a:lnTo>
                      <a:lnTo>
                        <a:pt x="70450" y="26887"/>
                      </a:lnTo>
                      <a:lnTo>
                        <a:pt x="70471" y="26971"/>
                      </a:lnTo>
                      <a:lnTo>
                        <a:pt x="70471" y="27076"/>
                      </a:lnTo>
                      <a:lnTo>
                        <a:pt x="70513" y="27159"/>
                      </a:lnTo>
                      <a:lnTo>
                        <a:pt x="70471" y="27285"/>
                      </a:lnTo>
                      <a:lnTo>
                        <a:pt x="70617" y="27034"/>
                      </a:lnTo>
                      <a:lnTo>
                        <a:pt x="70659" y="26762"/>
                      </a:lnTo>
                      <a:lnTo>
                        <a:pt x="70680" y="26741"/>
                      </a:lnTo>
                      <a:lnTo>
                        <a:pt x="70680" y="26636"/>
                      </a:lnTo>
                      <a:lnTo>
                        <a:pt x="70827" y="26511"/>
                      </a:lnTo>
                      <a:lnTo>
                        <a:pt x="70848" y="26406"/>
                      </a:lnTo>
                      <a:lnTo>
                        <a:pt x="70827" y="26343"/>
                      </a:lnTo>
                      <a:lnTo>
                        <a:pt x="70868" y="26239"/>
                      </a:lnTo>
                      <a:lnTo>
                        <a:pt x="70931" y="25988"/>
                      </a:lnTo>
                      <a:lnTo>
                        <a:pt x="70868" y="25883"/>
                      </a:lnTo>
                      <a:lnTo>
                        <a:pt x="70889" y="25695"/>
                      </a:lnTo>
                      <a:lnTo>
                        <a:pt x="70994" y="25611"/>
                      </a:lnTo>
                      <a:lnTo>
                        <a:pt x="70889" y="25507"/>
                      </a:lnTo>
                      <a:lnTo>
                        <a:pt x="70848" y="25527"/>
                      </a:lnTo>
                      <a:lnTo>
                        <a:pt x="70764" y="25507"/>
                      </a:lnTo>
                      <a:lnTo>
                        <a:pt x="70827" y="25423"/>
                      </a:lnTo>
                      <a:lnTo>
                        <a:pt x="70743" y="25276"/>
                      </a:lnTo>
                      <a:lnTo>
                        <a:pt x="70785" y="25297"/>
                      </a:lnTo>
                      <a:lnTo>
                        <a:pt x="70848" y="25255"/>
                      </a:lnTo>
                      <a:lnTo>
                        <a:pt x="70743" y="25151"/>
                      </a:lnTo>
                      <a:lnTo>
                        <a:pt x="70764" y="25067"/>
                      </a:lnTo>
                      <a:lnTo>
                        <a:pt x="70785" y="24942"/>
                      </a:lnTo>
                      <a:lnTo>
                        <a:pt x="70659" y="24942"/>
                      </a:lnTo>
                      <a:lnTo>
                        <a:pt x="70576" y="24879"/>
                      </a:lnTo>
                      <a:lnTo>
                        <a:pt x="70638" y="24774"/>
                      </a:lnTo>
                      <a:lnTo>
                        <a:pt x="70743" y="24879"/>
                      </a:lnTo>
                      <a:lnTo>
                        <a:pt x="70889" y="24732"/>
                      </a:lnTo>
                      <a:lnTo>
                        <a:pt x="70973" y="24753"/>
                      </a:lnTo>
                      <a:lnTo>
                        <a:pt x="71078" y="24649"/>
                      </a:lnTo>
                      <a:lnTo>
                        <a:pt x="71182" y="24565"/>
                      </a:lnTo>
                      <a:lnTo>
                        <a:pt x="71203" y="24586"/>
                      </a:lnTo>
                      <a:lnTo>
                        <a:pt x="71350" y="24628"/>
                      </a:lnTo>
                      <a:lnTo>
                        <a:pt x="71266" y="24523"/>
                      </a:lnTo>
                      <a:lnTo>
                        <a:pt x="71099" y="24439"/>
                      </a:lnTo>
                      <a:lnTo>
                        <a:pt x="71099" y="24314"/>
                      </a:lnTo>
                      <a:lnTo>
                        <a:pt x="70952" y="24230"/>
                      </a:lnTo>
                      <a:lnTo>
                        <a:pt x="70848" y="23895"/>
                      </a:lnTo>
                      <a:lnTo>
                        <a:pt x="70931" y="23602"/>
                      </a:lnTo>
                      <a:lnTo>
                        <a:pt x="70827" y="23498"/>
                      </a:lnTo>
                      <a:lnTo>
                        <a:pt x="70889" y="23414"/>
                      </a:lnTo>
                      <a:lnTo>
                        <a:pt x="70931" y="23268"/>
                      </a:lnTo>
                      <a:lnTo>
                        <a:pt x="71036" y="23058"/>
                      </a:lnTo>
                      <a:lnTo>
                        <a:pt x="71078" y="23372"/>
                      </a:lnTo>
                      <a:lnTo>
                        <a:pt x="71161" y="23393"/>
                      </a:lnTo>
                      <a:lnTo>
                        <a:pt x="71350" y="23289"/>
                      </a:lnTo>
                      <a:lnTo>
                        <a:pt x="71371" y="23330"/>
                      </a:lnTo>
                      <a:lnTo>
                        <a:pt x="71705" y="23205"/>
                      </a:lnTo>
                      <a:lnTo>
                        <a:pt x="71705" y="23058"/>
                      </a:lnTo>
                      <a:lnTo>
                        <a:pt x="71789" y="22975"/>
                      </a:lnTo>
                      <a:lnTo>
                        <a:pt x="71664" y="22891"/>
                      </a:lnTo>
                      <a:lnTo>
                        <a:pt x="71454" y="22598"/>
                      </a:lnTo>
                      <a:lnTo>
                        <a:pt x="71371" y="22598"/>
                      </a:lnTo>
                      <a:lnTo>
                        <a:pt x="71078" y="22159"/>
                      </a:lnTo>
                      <a:lnTo>
                        <a:pt x="71078" y="22054"/>
                      </a:lnTo>
                      <a:lnTo>
                        <a:pt x="70994" y="21970"/>
                      </a:lnTo>
                      <a:lnTo>
                        <a:pt x="70973" y="21594"/>
                      </a:lnTo>
                      <a:lnTo>
                        <a:pt x="70994" y="21531"/>
                      </a:lnTo>
                      <a:lnTo>
                        <a:pt x="70952" y="21343"/>
                      </a:lnTo>
                      <a:lnTo>
                        <a:pt x="71036" y="21217"/>
                      </a:lnTo>
                      <a:lnTo>
                        <a:pt x="71036" y="21092"/>
                      </a:lnTo>
                      <a:lnTo>
                        <a:pt x="70889" y="21113"/>
                      </a:lnTo>
                      <a:lnTo>
                        <a:pt x="70868" y="21029"/>
                      </a:lnTo>
                      <a:lnTo>
                        <a:pt x="70973" y="20882"/>
                      </a:lnTo>
                      <a:lnTo>
                        <a:pt x="71078" y="20841"/>
                      </a:lnTo>
                      <a:lnTo>
                        <a:pt x="71078" y="20778"/>
                      </a:lnTo>
                      <a:lnTo>
                        <a:pt x="71078" y="20757"/>
                      </a:lnTo>
                      <a:lnTo>
                        <a:pt x="71161" y="20673"/>
                      </a:lnTo>
                      <a:lnTo>
                        <a:pt x="71182" y="20778"/>
                      </a:lnTo>
                      <a:lnTo>
                        <a:pt x="71182" y="20903"/>
                      </a:lnTo>
                      <a:lnTo>
                        <a:pt x="71140" y="21029"/>
                      </a:lnTo>
                      <a:lnTo>
                        <a:pt x="71140" y="21196"/>
                      </a:lnTo>
                      <a:lnTo>
                        <a:pt x="71308" y="21238"/>
                      </a:lnTo>
                      <a:lnTo>
                        <a:pt x="71475" y="21343"/>
                      </a:lnTo>
                      <a:lnTo>
                        <a:pt x="71559" y="21322"/>
                      </a:lnTo>
                      <a:lnTo>
                        <a:pt x="71559" y="21154"/>
                      </a:lnTo>
                      <a:lnTo>
                        <a:pt x="71601" y="21092"/>
                      </a:lnTo>
                      <a:lnTo>
                        <a:pt x="71496" y="20903"/>
                      </a:lnTo>
                      <a:lnTo>
                        <a:pt x="71245" y="20673"/>
                      </a:lnTo>
                      <a:lnTo>
                        <a:pt x="71245" y="20401"/>
                      </a:lnTo>
                      <a:lnTo>
                        <a:pt x="71099" y="20359"/>
                      </a:lnTo>
                      <a:lnTo>
                        <a:pt x="71078" y="20317"/>
                      </a:lnTo>
                      <a:lnTo>
                        <a:pt x="71057" y="20380"/>
                      </a:lnTo>
                      <a:lnTo>
                        <a:pt x="70973" y="20464"/>
                      </a:lnTo>
                      <a:lnTo>
                        <a:pt x="70973" y="20506"/>
                      </a:lnTo>
                      <a:lnTo>
                        <a:pt x="70931" y="20569"/>
                      </a:lnTo>
                      <a:lnTo>
                        <a:pt x="70785" y="20485"/>
                      </a:lnTo>
                      <a:lnTo>
                        <a:pt x="70785" y="20276"/>
                      </a:lnTo>
                      <a:lnTo>
                        <a:pt x="70722" y="20150"/>
                      </a:lnTo>
                      <a:lnTo>
                        <a:pt x="70617" y="19941"/>
                      </a:lnTo>
                      <a:lnTo>
                        <a:pt x="70680" y="19836"/>
                      </a:lnTo>
                      <a:lnTo>
                        <a:pt x="70743" y="19794"/>
                      </a:lnTo>
                      <a:lnTo>
                        <a:pt x="70722" y="19690"/>
                      </a:lnTo>
                      <a:lnTo>
                        <a:pt x="70785" y="19585"/>
                      </a:lnTo>
                      <a:lnTo>
                        <a:pt x="70722" y="19522"/>
                      </a:lnTo>
                      <a:lnTo>
                        <a:pt x="70743" y="19439"/>
                      </a:lnTo>
                      <a:lnTo>
                        <a:pt x="70743" y="19334"/>
                      </a:lnTo>
                      <a:lnTo>
                        <a:pt x="70659" y="19271"/>
                      </a:lnTo>
                      <a:lnTo>
                        <a:pt x="70555" y="19313"/>
                      </a:lnTo>
                      <a:lnTo>
                        <a:pt x="70366" y="19146"/>
                      </a:lnTo>
                      <a:lnTo>
                        <a:pt x="70241" y="19146"/>
                      </a:lnTo>
                      <a:lnTo>
                        <a:pt x="70157" y="19229"/>
                      </a:lnTo>
                      <a:lnTo>
                        <a:pt x="70157" y="19313"/>
                      </a:lnTo>
                      <a:lnTo>
                        <a:pt x="70304" y="19460"/>
                      </a:lnTo>
                      <a:lnTo>
                        <a:pt x="70262" y="19564"/>
                      </a:lnTo>
                      <a:lnTo>
                        <a:pt x="70220" y="19627"/>
                      </a:lnTo>
                      <a:lnTo>
                        <a:pt x="70094" y="19564"/>
                      </a:lnTo>
                      <a:lnTo>
                        <a:pt x="69927" y="19355"/>
                      </a:lnTo>
                      <a:lnTo>
                        <a:pt x="69822" y="19250"/>
                      </a:lnTo>
                      <a:lnTo>
                        <a:pt x="69739" y="19208"/>
                      </a:lnTo>
                      <a:lnTo>
                        <a:pt x="69801" y="19146"/>
                      </a:lnTo>
                      <a:lnTo>
                        <a:pt x="69697" y="18936"/>
                      </a:lnTo>
                      <a:lnTo>
                        <a:pt x="69697" y="18811"/>
                      </a:lnTo>
                      <a:lnTo>
                        <a:pt x="69697" y="18727"/>
                      </a:lnTo>
                      <a:lnTo>
                        <a:pt x="69634" y="18623"/>
                      </a:lnTo>
                      <a:lnTo>
                        <a:pt x="69697" y="18539"/>
                      </a:lnTo>
                      <a:lnTo>
                        <a:pt x="69634" y="18372"/>
                      </a:lnTo>
                      <a:lnTo>
                        <a:pt x="69718" y="18267"/>
                      </a:lnTo>
                      <a:lnTo>
                        <a:pt x="69718" y="18162"/>
                      </a:lnTo>
                      <a:lnTo>
                        <a:pt x="69739" y="18037"/>
                      </a:lnTo>
                      <a:lnTo>
                        <a:pt x="69739" y="17890"/>
                      </a:lnTo>
                      <a:lnTo>
                        <a:pt x="69697" y="17932"/>
                      </a:lnTo>
                      <a:lnTo>
                        <a:pt x="69592" y="17786"/>
                      </a:lnTo>
                      <a:lnTo>
                        <a:pt x="69613" y="17744"/>
                      </a:lnTo>
                      <a:lnTo>
                        <a:pt x="69697" y="17723"/>
                      </a:lnTo>
                      <a:lnTo>
                        <a:pt x="69801" y="17786"/>
                      </a:lnTo>
                      <a:lnTo>
                        <a:pt x="69801" y="17744"/>
                      </a:lnTo>
                      <a:lnTo>
                        <a:pt x="69718" y="17660"/>
                      </a:lnTo>
                      <a:lnTo>
                        <a:pt x="69634" y="17576"/>
                      </a:lnTo>
                      <a:lnTo>
                        <a:pt x="69676" y="17514"/>
                      </a:lnTo>
                      <a:lnTo>
                        <a:pt x="69718" y="17514"/>
                      </a:lnTo>
                      <a:lnTo>
                        <a:pt x="69697" y="17430"/>
                      </a:lnTo>
                      <a:lnTo>
                        <a:pt x="69613" y="17346"/>
                      </a:lnTo>
                      <a:lnTo>
                        <a:pt x="69488" y="17325"/>
                      </a:lnTo>
                      <a:lnTo>
                        <a:pt x="69467" y="17242"/>
                      </a:lnTo>
                      <a:lnTo>
                        <a:pt x="69508" y="17221"/>
                      </a:lnTo>
                      <a:lnTo>
                        <a:pt x="69488" y="17074"/>
                      </a:lnTo>
                      <a:lnTo>
                        <a:pt x="69383" y="16970"/>
                      </a:lnTo>
                      <a:lnTo>
                        <a:pt x="69404" y="16886"/>
                      </a:lnTo>
                      <a:lnTo>
                        <a:pt x="69425" y="16781"/>
                      </a:lnTo>
                      <a:lnTo>
                        <a:pt x="69488" y="16719"/>
                      </a:lnTo>
                      <a:lnTo>
                        <a:pt x="69404" y="16614"/>
                      </a:lnTo>
                      <a:lnTo>
                        <a:pt x="69425" y="16530"/>
                      </a:lnTo>
                      <a:lnTo>
                        <a:pt x="69508" y="16530"/>
                      </a:lnTo>
                      <a:lnTo>
                        <a:pt x="69613" y="16593"/>
                      </a:lnTo>
                      <a:lnTo>
                        <a:pt x="69697" y="16572"/>
                      </a:lnTo>
                      <a:lnTo>
                        <a:pt x="69739" y="16405"/>
                      </a:lnTo>
                      <a:lnTo>
                        <a:pt x="69822" y="16405"/>
                      </a:lnTo>
                      <a:lnTo>
                        <a:pt x="69885" y="16488"/>
                      </a:lnTo>
                      <a:lnTo>
                        <a:pt x="69927" y="16488"/>
                      </a:lnTo>
                      <a:lnTo>
                        <a:pt x="70011" y="16614"/>
                      </a:lnTo>
                      <a:lnTo>
                        <a:pt x="70136" y="16363"/>
                      </a:lnTo>
                      <a:lnTo>
                        <a:pt x="70011" y="16300"/>
                      </a:lnTo>
                      <a:lnTo>
                        <a:pt x="70032" y="16195"/>
                      </a:lnTo>
                      <a:lnTo>
                        <a:pt x="70115" y="16154"/>
                      </a:lnTo>
                      <a:lnTo>
                        <a:pt x="70241" y="15903"/>
                      </a:lnTo>
                      <a:lnTo>
                        <a:pt x="70241" y="15777"/>
                      </a:lnTo>
                      <a:lnTo>
                        <a:pt x="70324" y="15882"/>
                      </a:lnTo>
                      <a:lnTo>
                        <a:pt x="70429" y="15944"/>
                      </a:lnTo>
                      <a:lnTo>
                        <a:pt x="70429" y="16070"/>
                      </a:lnTo>
                      <a:lnTo>
                        <a:pt x="70555" y="16426"/>
                      </a:lnTo>
                      <a:lnTo>
                        <a:pt x="70638" y="16509"/>
                      </a:lnTo>
                      <a:lnTo>
                        <a:pt x="70680" y="16468"/>
                      </a:lnTo>
                      <a:lnTo>
                        <a:pt x="70722" y="16154"/>
                      </a:lnTo>
                      <a:lnTo>
                        <a:pt x="70743" y="16049"/>
                      </a:lnTo>
                      <a:lnTo>
                        <a:pt x="70722" y="15903"/>
                      </a:lnTo>
                      <a:lnTo>
                        <a:pt x="70785" y="15798"/>
                      </a:lnTo>
                      <a:lnTo>
                        <a:pt x="70722" y="15651"/>
                      </a:lnTo>
                      <a:lnTo>
                        <a:pt x="70827" y="15693"/>
                      </a:lnTo>
                      <a:lnTo>
                        <a:pt x="70889" y="15631"/>
                      </a:lnTo>
                      <a:lnTo>
                        <a:pt x="70952" y="15421"/>
                      </a:lnTo>
                      <a:lnTo>
                        <a:pt x="71057" y="15421"/>
                      </a:lnTo>
                      <a:lnTo>
                        <a:pt x="71182" y="15254"/>
                      </a:lnTo>
                      <a:lnTo>
                        <a:pt x="71308" y="15233"/>
                      </a:lnTo>
                      <a:lnTo>
                        <a:pt x="71371" y="15275"/>
                      </a:lnTo>
                      <a:lnTo>
                        <a:pt x="71559" y="15149"/>
                      </a:lnTo>
                      <a:lnTo>
                        <a:pt x="71705" y="15170"/>
                      </a:lnTo>
                      <a:lnTo>
                        <a:pt x="72019" y="15359"/>
                      </a:lnTo>
                      <a:lnTo>
                        <a:pt x="72040" y="15463"/>
                      </a:lnTo>
                      <a:lnTo>
                        <a:pt x="72124" y="15484"/>
                      </a:lnTo>
                      <a:lnTo>
                        <a:pt x="72229" y="15463"/>
                      </a:lnTo>
                      <a:lnTo>
                        <a:pt x="72291" y="15484"/>
                      </a:lnTo>
                      <a:lnTo>
                        <a:pt x="72229" y="15547"/>
                      </a:lnTo>
                      <a:lnTo>
                        <a:pt x="72396" y="15714"/>
                      </a:lnTo>
                      <a:lnTo>
                        <a:pt x="72438" y="15672"/>
                      </a:lnTo>
                      <a:lnTo>
                        <a:pt x="72542" y="15777"/>
                      </a:lnTo>
                      <a:lnTo>
                        <a:pt x="72668" y="15756"/>
                      </a:lnTo>
                      <a:lnTo>
                        <a:pt x="72752" y="15777"/>
                      </a:lnTo>
                      <a:lnTo>
                        <a:pt x="72752" y="15672"/>
                      </a:lnTo>
                      <a:lnTo>
                        <a:pt x="72647" y="15526"/>
                      </a:lnTo>
                      <a:lnTo>
                        <a:pt x="72710" y="15442"/>
                      </a:lnTo>
                      <a:lnTo>
                        <a:pt x="72668" y="15359"/>
                      </a:lnTo>
                      <a:lnTo>
                        <a:pt x="72605" y="15338"/>
                      </a:lnTo>
                      <a:lnTo>
                        <a:pt x="72605" y="15233"/>
                      </a:lnTo>
                      <a:lnTo>
                        <a:pt x="72668" y="15128"/>
                      </a:lnTo>
                      <a:lnTo>
                        <a:pt x="72731" y="14856"/>
                      </a:lnTo>
                      <a:lnTo>
                        <a:pt x="72814" y="14647"/>
                      </a:lnTo>
                      <a:lnTo>
                        <a:pt x="72773" y="14543"/>
                      </a:lnTo>
                      <a:lnTo>
                        <a:pt x="72919" y="14375"/>
                      </a:lnTo>
                      <a:lnTo>
                        <a:pt x="72856" y="14291"/>
                      </a:lnTo>
                      <a:lnTo>
                        <a:pt x="72940" y="14229"/>
                      </a:lnTo>
                      <a:lnTo>
                        <a:pt x="72856" y="14061"/>
                      </a:lnTo>
                      <a:lnTo>
                        <a:pt x="72773" y="13999"/>
                      </a:lnTo>
                      <a:lnTo>
                        <a:pt x="72773" y="13957"/>
                      </a:lnTo>
                      <a:lnTo>
                        <a:pt x="72940" y="13957"/>
                      </a:lnTo>
                      <a:lnTo>
                        <a:pt x="72982" y="13810"/>
                      </a:lnTo>
                      <a:lnTo>
                        <a:pt x="72814" y="13747"/>
                      </a:lnTo>
                      <a:lnTo>
                        <a:pt x="72752" y="13643"/>
                      </a:lnTo>
                      <a:lnTo>
                        <a:pt x="72835" y="13601"/>
                      </a:lnTo>
                      <a:lnTo>
                        <a:pt x="72877" y="13664"/>
                      </a:lnTo>
                      <a:lnTo>
                        <a:pt x="72961" y="13643"/>
                      </a:lnTo>
                      <a:lnTo>
                        <a:pt x="72982" y="13559"/>
                      </a:lnTo>
                      <a:lnTo>
                        <a:pt x="72940" y="13475"/>
                      </a:lnTo>
                      <a:lnTo>
                        <a:pt x="73065" y="13371"/>
                      </a:lnTo>
                      <a:lnTo>
                        <a:pt x="73065" y="13287"/>
                      </a:lnTo>
                      <a:lnTo>
                        <a:pt x="72982" y="13224"/>
                      </a:lnTo>
                      <a:lnTo>
                        <a:pt x="73065" y="13162"/>
                      </a:lnTo>
                      <a:lnTo>
                        <a:pt x="73149" y="13182"/>
                      </a:lnTo>
                      <a:lnTo>
                        <a:pt x="73191" y="13078"/>
                      </a:lnTo>
                      <a:lnTo>
                        <a:pt x="73233" y="13036"/>
                      </a:lnTo>
                      <a:lnTo>
                        <a:pt x="73170" y="12973"/>
                      </a:lnTo>
                      <a:lnTo>
                        <a:pt x="73275" y="12952"/>
                      </a:lnTo>
                      <a:lnTo>
                        <a:pt x="73400" y="12827"/>
                      </a:lnTo>
                      <a:lnTo>
                        <a:pt x="73358" y="12743"/>
                      </a:lnTo>
                      <a:lnTo>
                        <a:pt x="73379" y="12638"/>
                      </a:lnTo>
                      <a:lnTo>
                        <a:pt x="73421" y="12722"/>
                      </a:lnTo>
                      <a:lnTo>
                        <a:pt x="73526" y="12618"/>
                      </a:lnTo>
                      <a:lnTo>
                        <a:pt x="73463" y="12450"/>
                      </a:lnTo>
                      <a:lnTo>
                        <a:pt x="73463" y="12304"/>
                      </a:lnTo>
                      <a:lnTo>
                        <a:pt x="73568" y="12304"/>
                      </a:lnTo>
                      <a:lnTo>
                        <a:pt x="73589" y="12325"/>
                      </a:lnTo>
                      <a:lnTo>
                        <a:pt x="73651" y="12283"/>
                      </a:lnTo>
                      <a:lnTo>
                        <a:pt x="73819" y="12074"/>
                      </a:lnTo>
                      <a:lnTo>
                        <a:pt x="73756" y="12032"/>
                      </a:lnTo>
                      <a:lnTo>
                        <a:pt x="73756" y="11927"/>
                      </a:lnTo>
                      <a:lnTo>
                        <a:pt x="73861" y="11927"/>
                      </a:lnTo>
                      <a:lnTo>
                        <a:pt x="74070" y="11760"/>
                      </a:lnTo>
                      <a:lnTo>
                        <a:pt x="73986" y="11697"/>
                      </a:lnTo>
                      <a:lnTo>
                        <a:pt x="74028" y="11655"/>
                      </a:lnTo>
                      <a:lnTo>
                        <a:pt x="74174" y="11655"/>
                      </a:lnTo>
                      <a:lnTo>
                        <a:pt x="74342" y="11550"/>
                      </a:lnTo>
                      <a:lnTo>
                        <a:pt x="74300" y="11467"/>
                      </a:lnTo>
                      <a:lnTo>
                        <a:pt x="74321" y="11404"/>
                      </a:lnTo>
                      <a:lnTo>
                        <a:pt x="74405" y="11467"/>
                      </a:lnTo>
                      <a:lnTo>
                        <a:pt x="74426" y="11571"/>
                      </a:lnTo>
                      <a:lnTo>
                        <a:pt x="74530" y="11592"/>
                      </a:lnTo>
                      <a:lnTo>
                        <a:pt x="74614" y="11550"/>
                      </a:lnTo>
                      <a:lnTo>
                        <a:pt x="74739" y="11613"/>
                      </a:lnTo>
                      <a:lnTo>
                        <a:pt x="75158" y="11613"/>
                      </a:lnTo>
                      <a:lnTo>
                        <a:pt x="75242" y="11676"/>
                      </a:lnTo>
                      <a:lnTo>
                        <a:pt x="75283" y="11655"/>
                      </a:lnTo>
                      <a:lnTo>
                        <a:pt x="75242" y="11488"/>
                      </a:lnTo>
                      <a:lnTo>
                        <a:pt x="75137" y="11404"/>
                      </a:lnTo>
                      <a:lnTo>
                        <a:pt x="75137" y="11362"/>
                      </a:lnTo>
                      <a:lnTo>
                        <a:pt x="75221" y="11341"/>
                      </a:lnTo>
                      <a:lnTo>
                        <a:pt x="75221" y="10986"/>
                      </a:lnTo>
                      <a:lnTo>
                        <a:pt x="75053" y="10755"/>
                      </a:lnTo>
                      <a:lnTo>
                        <a:pt x="74928" y="10734"/>
                      </a:lnTo>
                      <a:lnTo>
                        <a:pt x="74760" y="10525"/>
                      </a:lnTo>
                      <a:lnTo>
                        <a:pt x="74844" y="10442"/>
                      </a:lnTo>
                      <a:lnTo>
                        <a:pt x="74677" y="10316"/>
                      </a:lnTo>
                      <a:lnTo>
                        <a:pt x="74426" y="10253"/>
                      </a:lnTo>
                      <a:lnTo>
                        <a:pt x="74153" y="10086"/>
                      </a:lnTo>
                      <a:lnTo>
                        <a:pt x="74049" y="9918"/>
                      </a:lnTo>
                      <a:lnTo>
                        <a:pt x="74028" y="10023"/>
                      </a:lnTo>
                      <a:lnTo>
                        <a:pt x="73944" y="10002"/>
                      </a:lnTo>
                      <a:lnTo>
                        <a:pt x="73902" y="10023"/>
                      </a:lnTo>
                      <a:lnTo>
                        <a:pt x="73881" y="10149"/>
                      </a:lnTo>
                      <a:lnTo>
                        <a:pt x="73735" y="10190"/>
                      </a:lnTo>
                      <a:lnTo>
                        <a:pt x="73693" y="10107"/>
                      </a:lnTo>
                      <a:lnTo>
                        <a:pt x="73693" y="9981"/>
                      </a:lnTo>
                      <a:lnTo>
                        <a:pt x="73819" y="9897"/>
                      </a:lnTo>
                      <a:lnTo>
                        <a:pt x="73735" y="9793"/>
                      </a:lnTo>
                      <a:lnTo>
                        <a:pt x="73777" y="9730"/>
                      </a:lnTo>
                      <a:lnTo>
                        <a:pt x="73840" y="9730"/>
                      </a:lnTo>
                      <a:lnTo>
                        <a:pt x="73923" y="9814"/>
                      </a:lnTo>
                      <a:lnTo>
                        <a:pt x="73693" y="9458"/>
                      </a:lnTo>
                      <a:lnTo>
                        <a:pt x="73526" y="9312"/>
                      </a:lnTo>
                      <a:lnTo>
                        <a:pt x="73526" y="9479"/>
                      </a:lnTo>
                      <a:lnTo>
                        <a:pt x="73526" y="9521"/>
                      </a:lnTo>
                      <a:lnTo>
                        <a:pt x="73463" y="9521"/>
                      </a:lnTo>
                      <a:lnTo>
                        <a:pt x="73254" y="9312"/>
                      </a:lnTo>
                      <a:lnTo>
                        <a:pt x="73254" y="9207"/>
                      </a:lnTo>
                      <a:lnTo>
                        <a:pt x="73358" y="9249"/>
                      </a:lnTo>
                      <a:lnTo>
                        <a:pt x="73296" y="9144"/>
                      </a:lnTo>
                      <a:lnTo>
                        <a:pt x="73003" y="8893"/>
                      </a:lnTo>
                      <a:lnTo>
                        <a:pt x="72961" y="8893"/>
                      </a:lnTo>
                      <a:lnTo>
                        <a:pt x="72982" y="8977"/>
                      </a:lnTo>
                      <a:lnTo>
                        <a:pt x="72940" y="9081"/>
                      </a:lnTo>
                      <a:lnTo>
                        <a:pt x="72773" y="9102"/>
                      </a:lnTo>
                      <a:lnTo>
                        <a:pt x="72647" y="8977"/>
                      </a:lnTo>
                      <a:lnTo>
                        <a:pt x="72521" y="8956"/>
                      </a:lnTo>
                      <a:lnTo>
                        <a:pt x="72375" y="8726"/>
                      </a:lnTo>
                      <a:lnTo>
                        <a:pt x="72375" y="8642"/>
                      </a:lnTo>
                      <a:lnTo>
                        <a:pt x="72312" y="8579"/>
                      </a:lnTo>
                      <a:lnTo>
                        <a:pt x="72208" y="8621"/>
                      </a:lnTo>
                      <a:lnTo>
                        <a:pt x="72019" y="8768"/>
                      </a:lnTo>
                      <a:lnTo>
                        <a:pt x="72019" y="8830"/>
                      </a:lnTo>
                      <a:lnTo>
                        <a:pt x="71915" y="8789"/>
                      </a:lnTo>
                      <a:lnTo>
                        <a:pt x="71831" y="8851"/>
                      </a:lnTo>
                      <a:lnTo>
                        <a:pt x="71831" y="9081"/>
                      </a:lnTo>
                      <a:lnTo>
                        <a:pt x="71894" y="9144"/>
                      </a:lnTo>
                      <a:lnTo>
                        <a:pt x="71894" y="9144"/>
                      </a:lnTo>
                      <a:lnTo>
                        <a:pt x="71789" y="9081"/>
                      </a:lnTo>
                      <a:lnTo>
                        <a:pt x="71705" y="8872"/>
                      </a:lnTo>
                      <a:lnTo>
                        <a:pt x="71747" y="8726"/>
                      </a:lnTo>
                      <a:lnTo>
                        <a:pt x="71580" y="8621"/>
                      </a:lnTo>
                      <a:lnTo>
                        <a:pt x="71517" y="8454"/>
                      </a:lnTo>
                      <a:lnTo>
                        <a:pt x="71475" y="8454"/>
                      </a:lnTo>
                      <a:lnTo>
                        <a:pt x="71580" y="8433"/>
                      </a:lnTo>
                      <a:lnTo>
                        <a:pt x="71685" y="8558"/>
                      </a:lnTo>
                      <a:lnTo>
                        <a:pt x="71685" y="8433"/>
                      </a:lnTo>
                      <a:lnTo>
                        <a:pt x="71810" y="8433"/>
                      </a:lnTo>
                      <a:lnTo>
                        <a:pt x="71915" y="8475"/>
                      </a:lnTo>
                      <a:lnTo>
                        <a:pt x="72061" y="8370"/>
                      </a:lnTo>
                      <a:lnTo>
                        <a:pt x="72019" y="8265"/>
                      </a:lnTo>
                      <a:lnTo>
                        <a:pt x="71705" y="8140"/>
                      </a:lnTo>
                      <a:lnTo>
                        <a:pt x="71622" y="8265"/>
                      </a:lnTo>
                      <a:lnTo>
                        <a:pt x="71475" y="8265"/>
                      </a:lnTo>
                      <a:lnTo>
                        <a:pt x="71329" y="8224"/>
                      </a:lnTo>
                      <a:lnTo>
                        <a:pt x="71475" y="8224"/>
                      </a:lnTo>
                      <a:lnTo>
                        <a:pt x="71580" y="8098"/>
                      </a:lnTo>
                      <a:lnTo>
                        <a:pt x="71685" y="8056"/>
                      </a:lnTo>
                      <a:lnTo>
                        <a:pt x="71789" y="8119"/>
                      </a:lnTo>
                      <a:lnTo>
                        <a:pt x="71936" y="8140"/>
                      </a:lnTo>
                      <a:lnTo>
                        <a:pt x="72061" y="8245"/>
                      </a:lnTo>
                      <a:lnTo>
                        <a:pt x="72229" y="8433"/>
                      </a:lnTo>
                      <a:lnTo>
                        <a:pt x="72354" y="8433"/>
                      </a:lnTo>
                      <a:lnTo>
                        <a:pt x="72417" y="8537"/>
                      </a:lnTo>
                      <a:lnTo>
                        <a:pt x="72480" y="8558"/>
                      </a:lnTo>
                      <a:lnTo>
                        <a:pt x="72626" y="8475"/>
                      </a:lnTo>
                      <a:lnTo>
                        <a:pt x="72668" y="8558"/>
                      </a:lnTo>
                      <a:lnTo>
                        <a:pt x="72940" y="8349"/>
                      </a:lnTo>
                      <a:lnTo>
                        <a:pt x="72961" y="8391"/>
                      </a:lnTo>
                      <a:lnTo>
                        <a:pt x="72940" y="8496"/>
                      </a:lnTo>
                      <a:lnTo>
                        <a:pt x="73045" y="8433"/>
                      </a:lnTo>
                      <a:lnTo>
                        <a:pt x="73045" y="8286"/>
                      </a:lnTo>
                      <a:lnTo>
                        <a:pt x="73170" y="8077"/>
                      </a:lnTo>
                      <a:lnTo>
                        <a:pt x="73149" y="8014"/>
                      </a:lnTo>
                      <a:lnTo>
                        <a:pt x="73149" y="7847"/>
                      </a:lnTo>
                      <a:lnTo>
                        <a:pt x="73086" y="7617"/>
                      </a:lnTo>
                      <a:lnTo>
                        <a:pt x="73191" y="7240"/>
                      </a:lnTo>
                      <a:lnTo>
                        <a:pt x="73191" y="7010"/>
                      </a:lnTo>
                      <a:lnTo>
                        <a:pt x="73086" y="6884"/>
                      </a:lnTo>
                      <a:lnTo>
                        <a:pt x="73045" y="6759"/>
                      </a:lnTo>
                      <a:lnTo>
                        <a:pt x="72877" y="6612"/>
                      </a:lnTo>
                      <a:lnTo>
                        <a:pt x="72793" y="6445"/>
                      </a:lnTo>
                      <a:lnTo>
                        <a:pt x="72856" y="6445"/>
                      </a:lnTo>
                      <a:lnTo>
                        <a:pt x="72961" y="6571"/>
                      </a:lnTo>
                      <a:lnTo>
                        <a:pt x="72982" y="6571"/>
                      </a:lnTo>
                      <a:lnTo>
                        <a:pt x="72940" y="6403"/>
                      </a:lnTo>
                      <a:lnTo>
                        <a:pt x="72773" y="6340"/>
                      </a:lnTo>
                      <a:lnTo>
                        <a:pt x="72647" y="6382"/>
                      </a:lnTo>
                      <a:lnTo>
                        <a:pt x="72417" y="6340"/>
                      </a:lnTo>
                      <a:lnTo>
                        <a:pt x="72103" y="5943"/>
                      </a:lnTo>
                      <a:lnTo>
                        <a:pt x="72019" y="5880"/>
                      </a:lnTo>
                      <a:lnTo>
                        <a:pt x="72040" y="5817"/>
                      </a:lnTo>
                      <a:lnTo>
                        <a:pt x="72208" y="5817"/>
                      </a:lnTo>
                      <a:lnTo>
                        <a:pt x="72249" y="5671"/>
                      </a:lnTo>
                      <a:lnTo>
                        <a:pt x="72166" y="5608"/>
                      </a:lnTo>
                      <a:lnTo>
                        <a:pt x="72040" y="5608"/>
                      </a:lnTo>
                      <a:lnTo>
                        <a:pt x="71998" y="5545"/>
                      </a:lnTo>
                      <a:lnTo>
                        <a:pt x="72061" y="5504"/>
                      </a:lnTo>
                      <a:lnTo>
                        <a:pt x="72019" y="5336"/>
                      </a:lnTo>
                      <a:lnTo>
                        <a:pt x="72040" y="5315"/>
                      </a:lnTo>
                      <a:lnTo>
                        <a:pt x="72166" y="5462"/>
                      </a:lnTo>
                      <a:lnTo>
                        <a:pt x="72354" y="5566"/>
                      </a:lnTo>
                      <a:lnTo>
                        <a:pt x="72375" y="5504"/>
                      </a:lnTo>
                      <a:lnTo>
                        <a:pt x="72312" y="5420"/>
                      </a:lnTo>
                      <a:lnTo>
                        <a:pt x="72312" y="5315"/>
                      </a:lnTo>
                      <a:lnTo>
                        <a:pt x="72270" y="5232"/>
                      </a:lnTo>
                      <a:lnTo>
                        <a:pt x="72333" y="5190"/>
                      </a:lnTo>
                      <a:lnTo>
                        <a:pt x="72375" y="5252"/>
                      </a:lnTo>
                      <a:lnTo>
                        <a:pt x="72417" y="5336"/>
                      </a:lnTo>
                      <a:lnTo>
                        <a:pt x="72521" y="5357"/>
                      </a:lnTo>
                      <a:lnTo>
                        <a:pt x="72563" y="5650"/>
                      </a:lnTo>
                      <a:lnTo>
                        <a:pt x="72542" y="5734"/>
                      </a:lnTo>
                      <a:lnTo>
                        <a:pt x="72835" y="5943"/>
                      </a:lnTo>
                      <a:lnTo>
                        <a:pt x="72940" y="5880"/>
                      </a:lnTo>
                      <a:lnTo>
                        <a:pt x="73065" y="5943"/>
                      </a:lnTo>
                      <a:lnTo>
                        <a:pt x="73065" y="6152"/>
                      </a:lnTo>
                      <a:lnTo>
                        <a:pt x="73170" y="6152"/>
                      </a:lnTo>
                      <a:lnTo>
                        <a:pt x="73379" y="5859"/>
                      </a:lnTo>
                      <a:lnTo>
                        <a:pt x="73421" y="5734"/>
                      </a:lnTo>
                      <a:lnTo>
                        <a:pt x="73379" y="5608"/>
                      </a:lnTo>
                      <a:lnTo>
                        <a:pt x="73400" y="5357"/>
                      </a:lnTo>
                      <a:lnTo>
                        <a:pt x="73379" y="5252"/>
                      </a:lnTo>
                      <a:lnTo>
                        <a:pt x="73421" y="5357"/>
                      </a:lnTo>
                      <a:lnTo>
                        <a:pt x="73421" y="5524"/>
                      </a:lnTo>
                      <a:lnTo>
                        <a:pt x="73505" y="5524"/>
                      </a:lnTo>
                      <a:lnTo>
                        <a:pt x="73609" y="5420"/>
                      </a:lnTo>
                      <a:lnTo>
                        <a:pt x="73798" y="5357"/>
                      </a:lnTo>
                      <a:lnTo>
                        <a:pt x="73819" y="5232"/>
                      </a:lnTo>
                      <a:lnTo>
                        <a:pt x="74007" y="5294"/>
                      </a:lnTo>
                      <a:lnTo>
                        <a:pt x="73986" y="5336"/>
                      </a:lnTo>
                      <a:lnTo>
                        <a:pt x="74007" y="5399"/>
                      </a:lnTo>
                      <a:lnTo>
                        <a:pt x="74300" y="5608"/>
                      </a:lnTo>
                      <a:lnTo>
                        <a:pt x="74342" y="5629"/>
                      </a:lnTo>
                      <a:lnTo>
                        <a:pt x="74405" y="5776"/>
                      </a:lnTo>
                      <a:lnTo>
                        <a:pt x="74405" y="5838"/>
                      </a:lnTo>
                      <a:lnTo>
                        <a:pt x="74446" y="5859"/>
                      </a:lnTo>
                      <a:lnTo>
                        <a:pt x="74698" y="5817"/>
                      </a:lnTo>
                      <a:lnTo>
                        <a:pt x="74739" y="5838"/>
                      </a:lnTo>
                      <a:lnTo>
                        <a:pt x="74739" y="5880"/>
                      </a:lnTo>
                      <a:lnTo>
                        <a:pt x="74760" y="5880"/>
                      </a:lnTo>
                      <a:lnTo>
                        <a:pt x="74865" y="5776"/>
                      </a:lnTo>
                      <a:lnTo>
                        <a:pt x="74823" y="5671"/>
                      </a:lnTo>
                      <a:lnTo>
                        <a:pt x="74844" y="5650"/>
                      </a:lnTo>
                      <a:lnTo>
                        <a:pt x="74928" y="5650"/>
                      </a:lnTo>
                      <a:lnTo>
                        <a:pt x="74886" y="5504"/>
                      </a:lnTo>
                      <a:lnTo>
                        <a:pt x="74970" y="5524"/>
                      </a:lnTo>
                      <a:lnTo>
                        <a:pt x="75032" y="5608"/>
                      </a:lnTo>
                      <a:lnTo>
                        <a:pt x="74990" y="5671"/>
                      </a:lnTo>
                      <a:lnTo>
                        <a:pt x="75095" y="5671"/>
                      </a:lnTo>
                      <a:lnTo>
                        <a:pt x="75200" y="5629"/>
                      </a:lnTo>
                      <a:lnTo>
                        <a:pt x="75472" y="5650"/>
                      </a:lnTo>
                      <a:lnTo>
                        <a:pt x="75555" y="5713"/>
                      </a:lnTo>
                      <a:lnTo>
                        <a:pt x="75618" y="5713"/>
                      </a:lnTo>
                      <a:lnTo>
                        <a:pt x="75660" y="5755"/>
                      </a:lnTo>
                      <a:lnTo>
                        <a:pt x="75702" y="5755"/>
                      </a:lnTo>
                      <a:lnTo>
                        <a:pt x="75786" y="5671"/>
                      </a:lnTo>
                      <a:lnTo>
                        <a:pt x="75723" y="5462"/>
                      </a:lnTo>
                      <a:lnTo>
                        <a:pt x="75786" y="5504"/>
                      </a:lnTo>
                      <a:lnTo>
                        <a:pt x="75911" y="5671"/>
                      </a:lnTo>
                      <a:lnTo>
                        <a:pt x="76078" y="5608"/>
                      </a:lnTo>
                      <a:lnTo>
                        <a:pt x="76078" y="5524"/>
                      </a:lnTo>
                      <a:lnTo>
                        <a:pt x="75995" y="5357"/>
                      </a:lnTo>
                      <a:lnTo>
                        <a:pt x="75869" y="5378"/>
                      </a:lnTo>
                      <a:lnTo>
                        <a:pt x="75744" y="5294"/>
                      </a:lnTo>
                      <a:lnTo>
                        <a:pt x="75806" y="5190"/>
                      </a:lnTo>
                      <a:lnTo>
                        <a:pt x="75911" y="5232"/>
                      </a:lnTo>
                      <a:lnTo>
                        <a:pt x="75995" y="5211"/>
                      </a:lnTo>
                      <a:lnTo>
                        <a:pt x="75995" y="5064"/>
                      </a:lnTo>
                      <a:lnTo>
                        <a:pt x="75890" y="5022"/>
                      </a:lnTo>
                      <a:lnTo>
                        <a:pt x="75806" y="4980"/>
                      </a:lnTo>
                      <a:lnTo>
                        <a:pt x="75744" y="5022"/>
                      </a:lnTo>
                      <a:lnTo>
                        <a:pt x="75744" y="5127"/>
                      </a:lnTo>
                      <a:lnTo>
                        <a:pt x="75681" y="5064"/>
                      </a:lnTo>
                      <a:lnTo>
                        <a:pt x="75555" y="5085"/>
                      </a:lnTo>
                      <a:lnTo>
                        <a:pt x="75576" y="4918"/>
                      </a:lnTo>
                      <a:lnTo>
                        <a:pt x="75493" y="4855"/>
                      </a:lnTo>
                      <a:lnTo>
                        <a:pt x="75388" y="4876"/>
                      </a:lnTo>
                      <a:lnTo>
                        <a:pt x="75388" y="4980"/>
                      </a:lnTo>
                      <a:lnTo>
                        <a:pt x="75346" y="4897"/>
                      </a:lnTo>
                      <a:lnTo>
                        <a:pt x="75346" y="4813"/>
                      </a:lnTo>
                      <a:lnTo>
                        <a:pt x="75472" y="4771"/>
                      </a:lnTo>
                      <a:lnTo>
                        <a:pt x="75451" y="4583"/>
                      </a:lnTo>
                      <a:lnTo>
                        <a:pt x="75367" y="4562"/>
                      </a:lnTo>
                      <a:lnTo>
                        <a:pt x="75493" y="4457"/>
                      </a:lnTo>
                      <a:lnTo>
                        <a:pt x="75430" y="4290"/>
                      </a:lnTo>
                      <a:lnTo>
                        <a:pt x="75451" y="4227"/>
                      </a:lnTo>
                      <a:lnTo>
                        <a:pt x="75283" y="4081"/>
                      </a:lnTo>
                      <a:lnTo>
                        <a:pt x="75158" y="4102"/>
                      </a:lnTo>
                      <a:lnTo>
                        <a:pt x="75032" y="4248"/>
                      </a:lnTo>
                      <a:lnTo>
                        <a:pt x="75053" y="4060"/>
                      </a:lnTo>
                      <a:lnTo>
                        <a:pt x="75158" y="4018"/>
                      </a:lnTo>
                      <a:lnTo>
                        <a:pt x="75053" y="3851"/>
                      </a:lnTo>
                      <a:lnTo>
                        <a:pt x="75053" y="3746"/>
                      </a:lnTo>
                      <a:lnTo>
                        <a:pt x="75011" y="3746"/>
                      </a:lnTo>
                      <a:lnTo>
                        <a:pt x="74928" y="3830"/>
                      </a:lnTo>
                      <a:lnTo>
                        <a:pt x="74865" y="3746"/>
                      </a:lnTo>
                      <a:lnTo>
                        <a:pt x="74739" y="3746"/>
                      </a:lnTo>
                      <a:lnTo>
                        <a:pt x="74593" y="3767"/>
                      </a:lnTo>
                      <a:lnTo>
                        <a:pt x="74718" y="3662"/>
                      </a:lnTo>
                      <a:lnTo>
                        <a:pt x="74865" y="3662"/>
                      </a:lnTo>
                      <a:lnTo>
                        <a:pt x="75011" y="3558"/>
                      </a:lnTo>
                      <a:lnTo>
                        <a:pt x="75053" y="3620"/>
                      </a:lnTo>
                      <a:lnTo>
                        <a:pt x="75158" y="3432"/>
                      </a:lnTo>
                      <a:lnTo>
                        <a:pt x="75283" y="3411"/>
                      </a:lnTo>
                      <a:lnTo>
                        <a:pt x="75325" y="3307"/>
                      </a:lnTo>
                      <a:lnTo>
                        <a:pt x="75242" y="3202"/>
                      </a:lnTo>
                      <a:lnTo>
                        <a:pt x="74970" y="3139"/>
                      </a:lnTo>
                      <a:lnTo>
                        <a:pt x="75158" y="3118"/>
                      </a:lnTo>
                      <a:lnTo>
                        <a:pt x="75346" y="3118"/>
                      </a:lnTo>
                      <a:lnTo>
                        <a:pt x="75388" y="3035"/>
                      </a:lnTo>
                      <a:lnTo>
                        <a:pt x="75346" y="2909"/>
                      </a:lnTo>
                      <a:lnTo>
                        <a:pt x="75221" y="2867"/>
                      </a:lnTo>
                      <a:lnTo>
                        <a:pt x="75137" y="2721"/>
                      </a:lnTo>
                      <a:lnTo>
                        <a:pt x="75032" y="2763"/>
                      </a:lnTo>
                      <a:lnTo>
                        <a:pt x="75011" y="2679"/>
                      </a:lnTo>
                      <a:lnTo>
                        <a:pt x="75053" y="2511"/>
                      </a:lnTo>
                      <a:lnTo>
                        <a:pt x="74949" y="2198"/>
                      </a:lnTo>
                      <a:lnTo>
                        <a:pt x="74970" y="2135"/>
                      </a:lnTo>
                      <a:lnTo>
                        <a:pt x="75032" y="2051"/>
                      </a:lnTo>
                      <a:lnTo>
                        <a:pt x="75032" y="1967"/>
                      </a:lnTo>
                      <a:lnTo>
                        <a:pt x="74928" y="1905"/>
                      </a:lnTo>
                      <a:lnTo>
                        <a:pt x="74823" y="2051"/>
                      </a:lnTo>
                      <a:lnTo>
                        <a:pt x="74718" y="2135"/>
                      </a:lnTo>
                      <a:lnTo>
                        <a:pt x="74718" y="1967"/>
                      </a:lnTo>
                      <a:lnTo>
                        <a:pt x="74614" y="1967"/>
                      </a:lnTo>
                      <a:lnTo>
                        <a:pt x="74614" y="2051"/>
                      </a:lnTo>
                      <a:lnTo>
                        <a:pt x="74530" y="2072"/>
                      </a:lnTo>
                      <a:lnTo>
                        <a:pt x="74509" y="2030"/>
                      </a:lnTo>
                      <a:lnTo>
                        <a:pt x="74530" y="1884"/>
                      </a:lnTo>
                      <a:lnTo>
                        <a:pt x="74174" y="1842"/>
                      </a:lnTo>
                      <a:lnTo>
                        <a:pt x="74091" y="1884"/>
                      </a:lnTo>
                      <a:lnTo>
                        <a:pt x="73923" y="1863"/>
                      </a:lnTo>
                      <a:lnTo>
                        <a:pt x="73819" y="1758"/>
                      </a:lnTo>
                      <a:lnTo>
                        <a:pt x="73798" y="1716"/>
                      </a:lnTo>
                      <a:lnTo>
                        <a:pt x="73693" y="1675"/>
                      </a:lnTo>
                      <a:lnTo>
                        <a:pt x="73651" y="1716"/>
                      </a:lnTo>
                      <a:lnTo>
                        <a:pt x="73589" y="1633"/>
                      </a:lnTo>
                      <a:lnTo>
                        <a:pt x="73484" y="1633"/>
                      </a:lnTo>
                      <a:lnTo>
                        <a:pt x="73379" y="1779"/>
                      </a:lnTo>
                      <a:lnTo>
                        <a:pt x="73275" y="1821"/>
                      </a:lnTo>
                      <a:lnTo>
                        <a:pt x="73233" y="1842"/>
                      </a:lnTo>
                      <a:lnTo>
                        <a:pt x="73170" y="1884"/>
                      </a:lnTo>
                      <a:lnTo>
                        <a:pt x="73296" y="1884"/>
                      </a:lnTo>
                      <a:lnTo>
                        <a:pt x="73254" y="1967"/>
                      </a:lnTo>
                      <a:lnTo>
                        <a:pt x="73128" y="2051"/>
                      </a:lnTo>
                      <a:lnTo>
                        <a:pt x="73065" y="2051"/>
                      </a:lnTo>
                      <a:lnTo>
                        <a:pt x="73086" y="2156"/>
                      </a:lnTo>
                      <a:lnTo>
                        <a:pt x="73191" y="2239"/>
                      </a:lnTo>
                      <a:lnTo>
                        <a:pt x="73170" y="2281"/>
                      </a:lnTo>
                      <a:lnTo>
                        <a:pt x="73065" y="2260"/>
                      </a:lnTo>
                      <a:lnTo>
                        <a:pt x="72982" y="2051"/>
                      </a:lnTo>
                      <a:lnTo>
                        <a:pt x="73024" y="1988"/>
                      </a:lnTo>
                      <a:lnTo>
                        <a:pt x="73024" y="1988"/>
                      </a:lnTo>
                      <a:lnTo>
                        <a:pt x="72940" y="2030"/>
                      </a:lnTo>
                      <a:lnTo>
                        <a:pt x="72773" y="2239"/>
                      </a:lnTo>
                      <a:lnTo>
                        <a:pt x="72710" y="2386"/>
                      </a:lnTo>
                      <a:lnTo>
                        <a:pt x="72605" y="2491"/>
                      </a:lnTo>
                      <a:lnTo>
                        <a:pt x="72626" y="2553"/>
                      </a:lnTo>
                      <a:lnTo>
                        <a:pt x="72773" y="2407"/>
                      </a:lnTo>
                      <a:lnTo>
                        <a:pt x="72856" y="2407"/>
                      </a:lnTo>
                      <a:lnTo>
                        <a:pt x="72919" y="2511"/>
                      </a:lnTo>
                      <a:lnTo>
                        <a:pt x="73024" y="2616"/>
                      </a:lnTo>
                      <a:lnTo>
                        <a:pt x="73233" y="2783"/>
                      </a:lnTo>
                      <a:lnTo>
                        <a:pt x="73254" y="2909"/>
                      </a:lnTo>
                      <a:lnTo>
                        <a:pt x="73170" y="2993"/>
                      </a:lnTo>
                      <a:lnTo>
                        <a:pt x="73191" y="3097"/>
                      </a:lnTo>
                      <a:lnTo>
                        <a:pt x="73358" y="3076"/>
                      </a:lnTo>
                      <a:lnTo>
                        <a:pt x="73505" y="2993"/>
                      </a:lnTo>
                      <a:lnTo>
                        <a:pt x="73589" y="3097"/>
                      </a:lnTo>
                      <a:lnTo>
                        <a:pt x="73589" y="3202"/>
                      </a:lnTo>
                      <a:lnTo>
                        <a:pt x="73672" y="3390"/>
                      </a:lnTo>
                      <a:lnTo>
                        <a:pt x="73672" y="3432"/>
                      </a:lnTo>
                      <a:lnTo>
                        <a:pt x="73568" y="3327"/>
                      </a:lnTo>
                      <a:lnTo>
                        <a:pt x="73484" y="3181"/>
                      </a:lnTo>
                      <a:lnTo>
                        <a:pt x="73400" y="3139"/>
                      </a:lnTo>
                      <a:lnTo>
                        <a:pt x="73358" y="3244"/>
                      </a:lnTo>
                      <a:lnTo>
                        <a:pt x="73379" y="3348"/>
                      </a:lnTo>
                      <a:lnTo>
                        <a:pt x="73442" y="3390"/>
                      </a:lnTo>
                      <a:lnTo>
                        <a:pt x="73400" y="3411"/>
                      </a:lnTo>
                      <a:lnTo>
                        <a:pt x="73296" y="3390"/>
                      </a:lnTo>
                      <a:lnTo>
                        <a:pt x="73191" y="3223"/>
                      </a:lnTo>
                      <a:lnTo>
                        <a:pt x="73045" y="3202"/>
                      </a:lnTo>
                      <a:lnTo>
                        <a:pt x="72940" y="3307"/>
                      </a:lnTo>
                      <a:lnTo>
                        <a:pt x="72856" y="3286"/>
                      </a:lnTo>
                      <a:lnTo>
                        <a:pt x="72835" y="3139"/>
                      </a:lnTo>
                      <a:lnTo>
                        <a:pt x="72877" y="3097"/>
                      </a:lnTo>
                      <a:lnTo>
                        <a:pt x="72814" y="2972"/>
                      </a:lnTo>
                      <a:lnTo>
                        <a:pt x="72710" y="2888"/>
                      </a:lnTo>
                      <a:lnTo>
                        <a:pt x="72668" y="2763"/>
                      </a:lnTo>
                      <a:lnTo>
                        <a:pt x="72459" y="2700"/>
                      </a:lnTo>
                      <a:lnTo>
                        <a:pt x="72291" y="2365"/>
                      </a:lnTo>
                      <a:lnTo>
                        <a:pt x="72187" y="2239"/>
                      </a:lnTo>
                      <a:lnTo>
                        <a:pt x="72208" y="2177"/>
                      </a:lnTo>
                      <a:lnTo>
                        <a:pt x="72124" y="2093"/>
                      </a:lnTo>
                      <a:lnTo>
                        <a:pt x="72019" y="2072"/>
                      </a:lnTo>
                      <a:lnTo>
                        <a:pt x="72019" y="2072"/>
                      </a:lnTo>
                      <a:lnTo>
                        <a:pt x="72040" y="2135"/>
                      </a:lnTo>
                      <a:lnTo>
                        <a:pt x="72019" y="2239"/>
                      </a:lnTo>
                      <a:lnTo>
                        <a:pt x="71977" y="2198"/>
                      </a:lnTo>
                      <a:lnTo>
                        <a:pt x="71915" y="2072"/>
                      </a:lnTo>
                      <a:lnTo>
                        <a:pt x="71685" y="1947"/>
                      </a:lnTo>
                      <a:lnTo>
                        <a:pt x="71559" y="1926"/>
                      </a:lnTo>
                      <a:lnTo>
                        <a:pt x="71454" y="1947"/>
                      </a:lnTo>
                      <a:lnTo>
                        <a:pt x="71475" y="2030"/>
                      </a:lnTo>
                      <a:lnTo>
                        <a:pt x="71580" y="2072"/>
                      </a:lnTo>
                      <a:lnTo>
                        <a:pt x="71789" y="2156"/>
                      </a:lnTo>
                      <a:lnTo>
                        <a:pt x="71622" y="2198"/>
                      </a:lnTo>
                      <a:lnTo>
                        <a:pt x="71413" y="2135"/>
                      </a:lnTo>
                      <a:lnTo>
                        <a:pt x="71308" y="2030"/>
                      </a:lnTo>
                      <a:lnTo>
                        <a:pt x="71350" y="1947"/>
                      </a:lnTo>
                      <a:lnTo>
                        <a:pt x="71287" y="1926"/>
                      </a:lnTo>
                      <a:lnTo>
                        <a:pt x="71099" y="1926"/>
                      </a:lnTo>
                      <a:lnTo>
                        <a:pt x="71161" y="1947"/>
                      </a:lnTo>
                      <a:lnTo>
                        <a:pt x="71161" y="1988"/>
                      </a:lnTo>
                      <a:lnTo>
                        <a:pt x="70994" y="2051"/>
                      </a:lnTo>
                      <a:lnTo>
                        <a:pt x="70931" y="1947"/>
                      </a:lnTo>
                      <a:lnTo>
                        <a:pt x="70952" y="1884"/>
                      </a:lnTo>
                      <a:lnTo>
                        <a:pt x="70764" y="1863"/>
                      </a:lnTo>
                      <a:lnTo>
                        <a:pt x="70722" y="1884"/>
                      </a:lnTo>
                      <a:lnTo>
                        <a:pt x="70743" y="1988"/>
                      </a:lnTo>
                      <a:lnTo>
                        <a:pt x="70638" y="1967"/>
                      </a:lnTo>
                      <a:lnTo>
                        <a:pt x="70576" y="1863"/>
                      </a:lnTo>
                      <a:lnTo>
                        <a:pt x="70429" y="1863"/>
                      </a:lnTo>
                      <a:lnTo>
                        <a:pt x="70471" y="1967"/>
                      </a:lnTo>
                      <a:lnTo>
                        <a:pt x="70471" y="1967"/>
                      </a:lnTo>
                      <a:lnTo>
                        <a:pt x="69990" y="1863"/>
                      </a:lnTo>
                      <a:lnTo>
                        <a:pt x="69843" y="1926"/>
                      </a:lnTo>
                      <a:lnTo>
                        <a:pt x="69676" y="1842"/>
                      </a:lnTo>
                      <a:lnTo>
                        <a:pt x="69676" y="1758"/>
                      </a:lnTo>
                      <a:lnTo>
                        <a:pt x="69508" y="1716"/>
                      </a:lnTo>
                      <a:lnTo>
                        <a:pt x="69488" y="1737"/>
                      </a:lnTo>
                      <a:lnTo>
                        <a:pt x="69488" y="1779"/>
                      </a:lnTo>
                      <a:lnTo>
                        <a:pt x="69425" y="1737"/>
                      </a:lnTo>
                      <a:lnTo>
                        <a:pt x="69320" y="1716"/>
                      </a:lnTo>
                      <a:lnTo>
                        <a:pt x="69216" y="1633"/>
                      </a:lnTo>
                      <a:lnTo>
                        <a:pt x="69153" y="1654"/>
                      </a:lnTo>
                      <a:lnTo>
                        <a:pt x="69174" y="1758"/>
                      </a:lnTo>
                      <a:lnTo>
                        <a:pt x="69006" y="1758"/>
                      </a:lnTo>
                      <a:lnTo>
                        <a:pt x="68860" y="1779"/>
                      </a:lnTo>
                      <a:lnTo>
                        <a:pt x="68839" y="1884"/>
                      </a:lnTo>
                      <a:lnTo>
                        <a:pt x="68651" y="1884"/>
                      </a:lnTo>
                      <a:lnTo>
                        <a:pt x="68316" y="1758"/>
                      </a:lnTo>
                      <a:lnTo>
                        <a:pt x="68337" y="1716"/>
                      </a:lnTo>
                      <a:lnTo>
                        <a:pt x="68546" y="1779"/>
                      </a:lnTo>
                      <a:lnTo>
                        <a:pt x="68651" y="1842"/>
                      </a:lnTo>
                      <a:lnTo>
                        <a:pt x="68672" y="1779"/>
                      </a:lnTo>
                      <a:lnTo>
                        <a:pt x="68337" y="1549"/>
                      </a:lnTo>
                      <a:lnTo>
                        <a:pt x="67939" y="1507"/>
                      </a:lnTo>
                      <a:lnTo>
                        <a:pt x="67793" y="1549"/>
                      </a:lnTo>
                      <a:lnTo>
                        <a:pt x="67730" y="1507"/>
                      </a:lnTo>
                      <a:lnTo>
                        <a:pt x="67793" y="1444"/>
                      </a:lnTo>
                      <a:lnTo>
                        <a:pt x="67688" y="1402"/>
                      </a:lnTo>
                      <a:lnTo>
                        <a:pt x="67542" y="1423"/>
                      </a:lnTo>
                      <a:lnTo>
                        <a:pt x="67604" y="1444"/>
                      </a:lnTo>
                      <a:lnTo>
                        <a:pt x="67521" y="1465"/>
                      </a:lnTo>
                      <a:lnTo>
                        <a:pt x="67395" y="1423"/>
                      </a:lnTo>
                      <a:lnTo>
                        <a:pt x="67019" y="1319"/>
                      </a:lnTo>
                      <a:lnTo>
                        <a:pt x="66851" y="1340"/>
                      </a:lnTo>
                      <a:lnTo>
                        <a:pt x="66788" y="1423"/>
                      </a:lnTo>
                      <a:lnTo>
                        <a:pt x="66705" y="1402"/>
                      </a:lnTo>
                      <a:lnTo>
                        <a:pt x="66663" y="1319"/>
                      </a:lnTo>
                      <a:lnTo>
                        <a:pt x="66558" y="1361"/>
                      </a:lnTo>
                      <a:lnTo>
                        <a:pt x="66349" y="1361"/>
                      </a:lnTo>
                      <a:lnTo>
                        <a:pt x="66244" y="1298"/>
                      </a:lnTo>
                      <a:lnTo>
                        <a:pt x="66161" y="1319"/>
                      </a:lnTo>
                      <a:lnTo>
                        <a:pt x="66014" y="1340"/>
                      </a:lnTo>
                      <a:lnTo>
                        <a:pt x="65951" y="1319"/>
                      </a:lnTo>
                      <a:lnTo>
                        <a:pt x="65847" y="1402"/>
                      </a:lnTo>
                      <a:lnTo>
                        <a:pt x="65826" y="1507"/>
                      </a:lnTo>
                      <a:lnTo>
                        <a:pt x="65763" y="1402"/>
                      </a:lnTo>
                      <a:lnTo>
                        <a:pt x="65303" y="1528"/>
                      </a:lnTo>
                      <a:lnTo>
                        <a:pt x="65303" y="1633"/>
                      </a:lnTo>
                      <a:lnTo>
                        <a:pt x="65198" y="1612"/>
                      </a:lnTo>
                      <a:lnTo>
                        <a:pt x="65135" y="1737"/>
                      </a:lnTo>
                      <a:lnTo>
                        <a:pt x="65094" y="1737"/>
                      </a:lnTo>
                      <a:lnTo>
                        <a:pt x="65031" y="1654"/>
                      </a:lnTo>
                      <a:lnTo>
                        <a:pt x="64884" y="1675"/>
                      </a:lnTo>
                      <a:lnTo>
                        <a:pt x="64884" y="1779"/>
                      </a:lnTo>
                      <a:lnTo>
                        <a:pt x="64801" y="1779"/>
                      </a:lnTo>
                      <a:lnTo>
                        <a:pt x="64696" y="1842"/>
                      </a:lnTo>
                      <a:lnTo>
                        <a:pt x="64529" y="1737"/>
                      </a:lnTo>
                      <a:lnTo>
                        <a:pt x="64403" y="1779"/>
                      </a:lnTo>
                      <a:lnTo>
                        <a:pt x="64403" y="1863"/>
                      </a:lnTo>
                      <a:lnTo>
                        <a:pt x="64152" y="1863"/>
                      </a:lnTo>
                      <a:lnTo>
                        <a:pt x="63838" y="1884"/>
                      </a:lnTo>
                      <a:lnTo>
                        <a:pt x="63754" y="1842"/>
                      </a:lnTo>
                      <a:lnTo>
                        <a:pt x="63482" y="1884"/>
                      </a:lnTo>
                      <a:lnTo>
                        <a:pt x="63462" y="1905"/>
                      </a:lnTo>
                      <a:lnTo>
                        <a:pt x="63629" y="2009"/>
                      </a:lnTo>
                      <a:lnTo>
                        <a:pt x="63692" y="2198"/>
                      </a:lnTo>
                      <a:lnTo>
                        <a:pt x="63775" y="2260"/>
                      </a:lnTo>
                      <a:lnTo>
                        <a:pt x="63796" y="2386"/>
                      </a:lnTo>
                      <a:lnTo>
                        <a:pt x="63880" y="2574"/>
                      </a:lnTo>
                      <a:lnTo>
                        <a:pt x="63838" y="2637"/>
                      </a:lnTo>
                      <a:lnTo>
                        <a:pt x="63838" y="2804"/>
                      </a:lnTo>
                      <a:lnTo>
                        <a:pt x="63880" y="2804"/>
                      </a:lnTo>
                      <a:lnTo>
                        <a:pt x="63985" y="2700"/>
                      </a:lnTo>
                      <a:lnTo>
                        <a:pt x="64194" y="2804"/>
                      </a:lnTo>
                      <a:lnTo>
                        <a:pt x="64257" y="2888"/>
                      </a:lnTo>
                      <a:lnTo>
                        <a:pt x="64319" y="2909"/>
                      </a:lnTo>
                      <a:lnTo>
                        <a:pt x="64529" y="3118"/>
                      </a:lnTo>
                      <a:lnTo>
                        <a:pt x="64570" y="3307"/>
                      </a:lnTo>
                      <a:lnTo>
                        <a:pt x="64717" y="3348"/>
                      </a:lnTo>
                      <a:lnTo>
                        <a:pt x="64822" y="3516"/>
                      </a:lnTo>
                      <a:lnTo>
                        <a:pt x="64822" y="3579"/>
                      </a:lnTo>
                      <a:lnTo>
                        <a:pt x="64842" y="3662"/>
                      </a:lnTo>
                      <a:lnTo>
                        <a:pt x="64801" y="3725"/>
                      </a:lnTo>
                      <a:lnTo>
                        <a:pt x="64884" y="3830"/>
                      </a:lnTo>
                      <a:lnTo>
                        <a:pt x="64822" y="3871"/>
                      </a:lnTo>
                      <a:lnTo>
                        <a:pt x="64738" y="3851"/>
                      </a:lnTo>
                      <a:lnTo>
                        <a:pt x="64612" y="3934"/>
                      </a:lnTo>
                      <a:lnTo>
                        <a:pt x="64633" y="4039"/>
                      </a:lnTo>
                      <a:lnTo>
                        <a:pt x="64508" y="4060"/>
                      </a:lnTo>
                      <a:lnTo>
                        <a:pt x="64403" y="4143"/>
                      </a:lnTo>
                      <a:lnTo>
                        <a:pt x="64215" y="4102"/>
                      </a:lnTo>
                      <a:lnTo>
                        <a:pt x="64152" y="4039"/>
                      </a:lnTo>
                      <a:lnTo>
                        <a:pt x="64152" y="3892"/>
                      </a:lnTo>
                      <a:lnTo>
                        <a:pt x="63964" y="3641"/>
                      </a:lnTo>
                      <a:lnTo>
                        <a:pt x="63880" y="3641"/>
                      </a:lnTo>
                      <a:lnTo>
                        <a:pt x="63838" y="3662"/>
                      </a:lnTo>
                      <a:lnTo>
                        <a:pt x="63566" y="3620"/>
                      </a:lnTo>
                      <a:lnTo>
                        <a:pt x="63378" y="3641"/>
                      </a:lnTo>
                      <a:lnTo>
                        <a:pt x="63315" y="3579"/>
                      </a:lnTo>
                      <a:lnTo>
                        <a:pt x="63148" y="3411"/>
                      </a:lnTo>
                      <a:lnTo>
                        <a:pt x="63148" y="3286"/>
                      </a:lnTo>
                      <a:lnTo>
                        <a:pt x="63043" y="3202"/>
                      </a:lnTo>
                      <a:lnTo>
                        <a:pt x="62897" y="3181"/>
                      </a:lnTo>
                      <a:lnTo>
                        <a:pt x="62855" y="3097"/>
                      </a:lnTo>
                      <a:lnTo>
                        <a:pt x="62813" y="2951"/>
                      </a:lnTo>
                      <a:lnTo>
                        <a:pt x="62625" y="2909"/>
                      </a:lnTo>
                      <a:lnTo>
                        <a:pt x="62583" y="2951"/>
                      </a:lnTo>
                      <a:lnTo>
                        <a:pt x="62583" y="3097"/>
                      </a:lnTo>
                      <a:lnTo>
                        <a:pt x="62583" y="3244"/>
                      </a:lnTo>
                      <a:lnTo>
                        <a:pt x="62604" y="3327"/>
                      </a:lnTo>
                      <a:lnTo>
                        <a:pt x="62478" y="3516"/>
                      </a:lnTo>
                      <a:lnTo>
                        <a:pt x="62415" y="3641"/>
                      </a:lnTo>
                      <a:lnTo>
                        <a:pt x="62332" y="3558"/>
                      </a:lnTo>
                      <a:lnTo>
                        <a:pt x="62311" y="3474"/>
                      </a:lnTo>
                      <a:lnTo>
                        <a:pt x="62269" y="3474"/>
                      </a:lnTo>
                      <a:lnTo>
                        <a:pt x="62164" y="3558"/>
                      </a:lnTo>
                      <a:lnTo>
                        <a:pt x="61913" y="3537"/>
                      </a:lnTo>
                      <a:lnTo>
                        <a:pt x="61704" y="3620"/>
                      </a:lnTo>
                      <a:lnTo>
                        <a:pt x="61641" y="3579"/>
                      </a:lnTo>
                      <a:lnTo>
                        <a:pt x="61474" y="3725"/>
                      </a:lnTo>
                      <a:lnTo>
                        <a:pt x="61327" y="3746"/>
                      </a:lnTo>
                      <a:lnTo>
                        <a:pt x="61223" y="3725"/>
                      </a:lnTo>
                      <a:lnTo>
                        <a:pt x="61118" y="3620"/>
                      </a:lnTo>
                      <a:lnTo>
                        <a:pt x="61034" y="3620"/>
                      </a:lnTo>
                      <a:lnTo>
                        <a:pt x="60972" y="3662"/>
                      </a:lnTo>
                      <a:lnTo>
                        <a:pt x="61013" y="3746"/>
                      </a:lnTo>
                      <a:lnTo>
                        <a:pt x="60804" y="3830"/>
                      </a:lnTo>
                      <a:lnTo>
                        <a:pt x="60700" y="3913"/>
                      </a:lnTo>
                      <a:lnTo>
                        <a:pt x="60449" y="3934"/>
                      </a:lnTo>
                      <a:lnTo>
                        <a:pt x="60323" y="4081"/>
                      </a:lnTo>
                      <a:lnTo>
                        <a:pt x="60323" y="4290"/>
                      </a:lnTo>
                      <a:lnTo>
                        <a:pt x="60323" y="4562"/>
                      </a:lnTo>
                      <a:lnTo>
                        <a:pt x="60532" y="4855"/>
                      </a:lnTo>
                      <a:lnTo>
                        <a:pt x="60553" y="5022"/>
                      </a:lnTo>
                      <a:lnTo>
                        <a:pt x="60407" y="4813"/>
                      </a:lnTo>
                      <a:lnTo>
                        <a:pt x="60281" y="4688"/>
                      </a:lnTo>
                      <a:lnTo>
                        <a:pt x="60177" y="4708"/>
                      </a:lnTo>
                      <a:lnTo>
                        <a:pt x="60030" y="4625"/>
                      </a:lnTo>
                      <a:lnTo>
                        <a:pt x="60072" y="4729"/>
                      </a:lnTo>
                      <a:lnTo>
                        <a:pt x="60177" y="4792"/>
                      </a:lnTo>
                      <a:lnTo>
                        <a:pt x="60218" y="4980"/>
                      </a:lnTo>
                      <a:lnTo>
                        <a:pt x="60218" y="5022"/>
                      </a:lnTo>
                      <a:lnTo>
                        <a:pt x="60072" y="4813"/>
                      </a:lnTo>
                      <a:lnTo>
                        <a:pt x="59967" y="4813"/>
                      </a:lnTo>
                      <a:lnTo>
                        <a:pt x="59925" y="4604"/>
                      </a:lnTo>
                      <a:lnTo>
                        <a:pt x="59758" y="4415"/>
                      </a:lnTo>
                      <a:lnTo>
                        <a:pt x="59674" y="4269"/>
                      </a:lnTo>
                      <a:lnTo>
                        <a:pt x="59570" y="4269"/>
                      </a:lnTo>
                      <a:lnTo>
                        <a:pt x="59612" y="4457"/>
                      </a:lnTo>
                      <a:lnTo>
                        <a:pt x="59591" y="4562"/>
                      </a:lnTo>
                      <a:lnTo>
                        <a:pt x="59549" y="4415"/>
                      </a:lnTo>
                      <a:lnTo>
                        <a:pt x="59402" y="4353"/>
                      </a:lnTo>
                      <a:lnTo>
                        <a:pt x="59256" y="4374"/>
                      </a:lnTo>
                      <a:lnTo>
                        <a:pt x="59256" y="4457"/>
                      </a:lnTo>
                      <a:lnTo>
                        <a:pt x="59172" y="4374"/>
                      </a:lnTo>
                      <a:lnTo>
                        <a:pt x="59026" y="4374"/>
                      </a:lnTo>
                      <a:lnTo>
                        <a:pt x="58879" y="4520"/>
                      </a:lnTo>
                      <a:lnTo>
                        <a:pt x="58754" y="4562"/>
                      </a:lnTo>
                      <a:lnTo>
                        <a:pt x="58837" y="4415"/>
                      </a:lnTo>
                      <a:lnTo>
                        <a:pt x="58837" y="4311"/>
                      </a:lnTo>
                      <a:lnTo>
                        <a:pt x="58712" y="4081"/>
                      </a:lnTo>
                      <a:lnTo>
                        <a:pt x="58712" y="3934"/>
                      </a:lnTo>
                      <a:lnTo>
                        <a:pt x="58649" y="3871"/>
                      </a:lnTo>
                      <a:lnTo>
                        <a:pt x="58649" y="3767"/>
                      </a:lnTo>
                      <a:lnTo>
                        <a:pt x="58544" y="3558"/>
                      </a:lnTo>
                      <a:lnTo>
                        <a:pt x="58335" y="3327"/>
                      </a:lnTo>
                      <a:lnTo>
                        <a:pt x="58105" y="3202"/>
                      </a:lnTo>
                      <a:lnTo>
                        <a:pt x="57875" y="2930"/>
                      </a:lnTo>
                      <a:lnTo>
                        <a:pt x="57310" y="2742"/>
                      </a:lnTo>
                      <a:lnTo>
                        <a:pt x="57038" y="2742"/>
                      </a:lnTo>
                      <a:lnTo>
                        <a:pt x="56892" y="2783"/>
                      </a:lnTo>
                      <a:lnTo>
                        <a:pt x="56661" y="2930"/>
                      </a:lnTo>
                      <a:lnTo>
                        <a:pt x="56661" y="2993"/>
                      </a:lnTo>
                      <a:lnTo>
                        <a:pt x="56536" y="2951"/>
                      </a:lnTo>
                      <a:lnTo>
                        <a:pt x="56327" y="3035"/>
                      </a:lnTo>
                      <a:lnTo>
                        <a:pt x="55887" y="3244"/>
                      </a:lnTo>
                      <a:lnTo>
                        <a:pt x="55720" y="3265"/>
                      </a:lnTo>
                      <a:lnTo>
                        <a:pt x="55531" y="3453"/>
                      </a:lnTo>
                      <a:lnTo>
                        <a:pt x="55427" y="3516"/>
                      </a:lnTo>
                      <a:lnTo>
                        <a:pt x="55197" y="3683"/>
                      </a:lnTo>
                      <a:lnTo>
                        <a:pt x="55071" y="3746"/>
                      </a:lnTo>
                      <a:lnTo>
                        <a:pt x="54946" y="3871"/>
                      </a:lnTo>
                      <a:lnTo>
                        <a:pt x="54757" y="3934"/>
                      </a:lnTo>
                      <a:lnTo>
                        <a:pt x="54590" y="3871"/>
                      </a:lnTo>
                      <a:lnTo>
                        <a:pt x="54360" y="3934"/>
                      </a:lnTo>
                      <a:lnTo>
                        <a:pt x="54213" y="3997"/>
                      </a:lnTo>
                      <a:lnTo>
                        <a:pt x="54339" y="3871"/>
                      </a:lnTo>
                      <a:lnTo>
                        <a:pt x="54527" y="3767"/>
                      </a:lnTo>
                      <a:lnTo>
                        <a:pt x="54548" y="3662"/>
                      </a:lnTo>
                      <a:lnTo>
                        <a:pt x="54381" y="3474"/>
                      </a:lnTo>
                      <a:lnTo>
                        <a:pt x="54109" y="3411"/>
                      </a:lnTo>
                      <a:lnTo>
                        <a:pt x="53837" y="3223"/>
                      </a:lnTo>
                      <a:lnTo>
                        <a:pt x="53753" y="3160"/>
                      </a:lnTo>
                      <a:lnTo>
                        <a:pt x="53711" y="3223"/>
                      </a:lnTo>
                      <a:lnTo>
                        <a:pt x="53607" y="3453"/>
                      </a:lnTo>
                      <a:lnTo>
                        <a:pt x="53607" y="3579"/>
                      </a:lnTo>
                      <a:lnTo>
                        <a:pt x="53544" y="3516"/>
                      </a:lnTo>
                      <a:lnTo>
                        <a:pt x="53502" y="3537"/>
                      </a:lnTo>
                      <a:lnTo>
                        <a:pt x="53439" y="3662"/>
                      </a:lnTo>
                      <a:lnTo>
                        <a:pt x="53376" y="3725"/>
                      </a:lnTo>
                      <a:lnTo>
                        <a:pt x="53335" y="3662"/>
                      </a:lnTo>
                      <a:lnTo>
                        <a:pt x="53397" y="3516"/>
                      </a:lnTo>
                      <a:lnTo>
                        <a:pt x="53439" y="3432"/>
                      </a:lnTo>
                      <a:lnTo>
                        <a:pt x="53397" y="3265"/>
                      </a:lnTo>
                      <a:lnTo>
                        <a:pt x="53272" y="3202"/>
                      </a:lnTo>
                      <a:lnTo>
                        <a:pt x="53125" y="3327"/>
                      </a:lnTo>
                      <a:lnTo>
                        <a:pt x="53167" y="3411"/>
                      </a:lnTo>
                      <a:lnTo>
                        <a:pt x="53083" y="3537"/>
                      </a:lnTo>
                      <a:lnTo>
                        <a:pt x="53000" y="3453"/>
                      </a:lnTo>
                      <a:lnTo>
                        <a:pt x="52979" y="3307"/>
                      </a:lnTo>
                      <a:lnTo>
                        <a:pt x="52916" y="3160"/>
                      </a:lnTo>
                      <a:lnTo>
                        <a:pt x="52874" y="3014"/>
                      </a:lnTo>
                      <a:lnTo>
                        <a:pt x="52770" y="3118"/>
                      </a:lnTo>
                      <a:lnTo>
                        <a:pt x="52560" y="3139"/>
                      </a:lnTo>
                      <a:lnTo>
                        <a:pt x="52246" y="3223"/>
                      </a:lnTo>
                      <a:lnTo>
                        <a:pt x="52163" y="3202"/>
                      </a:lnTo>
                      <a:lnTo>
                        <a:pt x="52267" y="3118"/>
                      </a:lnTo>
                      <a:lnTo>
                        <a:pt x="52246" y="3014"/>
                      </a:lnTo>
                      <a:lnTo>
                        <a:pt x="52246" y="2909"/>
                      </a:lnTo>
                      <a:lnTo>
                        <a:pt x="52226" y="2783"/>
                      </a:lnTo>
                      <a:lnTo>
                        <a:pt x="52246" y="2763"/>
                      </a:lnTo>
                      <a:lnTo>
                        <a:pt x="52456" y="2909"/>
                      </a:lnTo>
                      <a:lnTo>
                        <a:pt x="52560" y="2825"/>
                      </a:lnTo>
                      <a:lnTo>
                        <a:pt x="52581" y="2700"/>
                      </a:lnTo>
                      <a:lnTo>
                        <a:pt x="52393" y="2428"/>
                      </a:lnTo>
                      <a:lnTo>
                        <a:pt x="52016" y="2302"/>
                      </a:lnTo>
                      <a:lnTo>
                        <a:pt x="51702" y="2281"/>
                      </a:lnTo>
                      <a:lnTo>
                        <a:pt x="51347" y="2365"/>
                      </a:lnTo>
                      <a:lnTo>
                        <a:pt x="51033" y="2407"/>
                      </a:lnTo>
                      <a:lnTo>
                        <a:pt x="50824" y="2574"/>
                      </a:lnTo>
                      <a:lnTo>
                        <a:pt x="50886" y="3139"/>
                      </a:lnTo>
                      <a:lnTo>
                        <a:pt x="50866" y="3307"/>
                      </a:lnTo>
                      <a:lnTo>
                        <a:pt x="50907" y="3411"/>
                      </a:lnTo>
                      <a:lnTo>
                        <a:pt x="50803" y="3579"/>
                      </a:lnTo>
                      <a:lnTo>
                        <a:pt x="50803" y="3746"/>
                      </a:lnTo>
                      <a:lnTo>
                        <a:pt x="50656" y="3851"/>
                      </a:lnTo>
                      <a:lnTo>
                        <a:pt x="50552" y="3851"/>
                      </a:lnTo>
                      <a:lnTo>
                        <a:pt x="50489" y="3788"/>
                      </a:lnTo>
                      <a:lnTo>
                        <a:pt x="50489" y="3725"/>
                      </a:lnTo>
                      <a:lnTo>
                        <a:pt x="50363" y="3620"/>
                      </a:lnTo>
                      <a:lnTo>
                        <a:pt x="50447" y="3537"/>
                      </a:lnTo>
                      <a:lnTo>
                        <a:pt x="50510" y="3558"/>
                      </a:lnTo>
                      <a:lnTo>
                        <a:pt x="50594" y="3369"/>
                      </a:lnTo>
                      <a:lnTo>
                        <a:pt x="50552" y="3139"/>
                      </a:lnTo>
                      <a:lnTo>
                        <a:pt x="50405" y="3097"/>
                      </a:lnTo>
                      <a:lnTo>
                        <a:pt x="50342" y="2888"/>
                      </a:lnTo>
                      <a:lnTo>
                        <a:pt x="50405" y="2909"/>
                      </a:lnTo>
                      <a:lnTo>
                        <a:pt x="50510" y="2804"/>
                      </a:lnTo>
                      <a:lnTo>
                        <a:pt x="50510" y="2930"/>
                      </a:lnTo>
                      <a:lnTo>
                        <a:pt x="50614" y="3035"/>
                      </a:lnTo>
                      <a:lnTo>
                        <a:pt x="50698" y="3223"/>
                      </a:lnTo>
                      <a:lnTo>
                        <a:pt x="50719" y="3160"/>
                      </a:lnTo>
                      <a:lnTo>
                        <a:pt x="50698" y="2888"/>
                      </a:lnTo>
                      <a:lnTo>
                        <a:pt x="50656" y="2679"/>
                      </a:lnTo>
                      <a:lnTo>
                        <a:pt x="50259" y="2825"/>
                      </a:lnTo>
                      <a:lnTo>
                        <a:pt x="49945" y="3035"/>
                      </a:lnTo>
                      <a:lnTo>
                        <a:pt x="49945" y="3160"/>
                      </a:lnTo>
                      <a:lnTo>
                        <a:pt x="49757" y="3307"/>
                      </a:lnTo>
                      <a:lnTo>
                        <a:pt x="49652" y="3223"/>
                      </a:lnTo>
                      <a:lnTo>
                        <a:pt x="49673" y="3139"/>
                      </a:lnTo>
                      <a:lnTo>
                        <a:pt x="49777" y="3118"/>
                      </a:lnTo>
                      <a:lnTo>
                        <a:pt x="49673" y="2993"/>
                      </a:lnTo>
                      <a:lnTo>
                        <a:pt x="49757" y="2742"/>
                      </a:lnTo>
                      <a:lnTo>
                        <a:pt x="49882" y="2804"/>
                      </a:lnTo>
                      <a:lnTo>
                        <a:pt x="49945" y="2783"/>
                      </a:lnTo>
                      <a:lnTo>
                        <a:pt x="50070" y="2825"/>
                      </a:lnTo>
                      <a:lnTo>
                        <a:pt x="50468" y="2637"/>
                      </a:lnTo>
                      <a:lnTo>
                        <a:pt x="50614" y="2595"/>
                      </a:lnTo>
                      <a:lnTo>
                        <a:pt x="50342" y="2595"/>
                      </a:lnTo>
                      <a:lnTo>
                        <a:pt x="50175" y="2616"/>
                      </a:lnTo>
                      <a:lnTo>
                        <a:pt x="49945" y="2595"/>
                      </a:lnTo>
                      <a:lnTo>
                        <a:pt x="49443" y="2595"/>
                      </a:lnTo>
                      <a:lnTo>
                        <a:pt x="49338" y="2637"/>
                      </a:lnTo>
                      <a:lnTo>
                        <a:pt x="48669" y="2700"/>
                      </a:lnTo>
                      <a:lnTo>
                        <a:pt x="48271" y="2700"/>
                      </a:lnTo>
                      <a:lnTo>
                        <a:pt x="48041" y="2742"/>
                      </a:lnTo>
                      <a:lnTo>
                        <a:pt x="47769" y="2637"/>
                      </a:lnTo>
                      <a:lnTo>
                        <a:pt x="47539" y="2679"/>
                      </a:lnTo>
                      <a:lnTo>
                        <a:pt x="47371" y="2742"/>
                      </a:lnTo>
                      <a:lnTo>
                        <a:pt x="47518" y="2909"/>
                      </a:lnTo>
                      <a:lnTo>
                        <a:pt x="47685" y="2909"/>
                      </a:lnTo>
                      <a:lnTo>
                        <a:pt x="47790" y="2951"/>
                      </a:lnTo>
                      <a:lnTo>
                        <a:pt x="47894" y="2930"/>
                      </a:lnTo>
                      <a:lnTo>
                        <a:pt x="48041" y="3055"/>
                      </a:lnTo>
                      <a:lnTo>
                        <a:pt x="48041" y="3139"/>
                      </a:lnTo>
                      <a:lnTo>
                        <a:pt x="47832" y="3327"/>
                      </a:lnTo>
                      <a:lnTo>
                        <a:pt x="47685" y="3307"/>
                      </a:lnTo>
                      <a:lnTo>
                        <a:pt x="47518" y="3369"/>
                      </a:lnTo>
                      <a:lnTo>
                        <a:pt x="47476" y="3537"/>
                      </a:lnTo>
                      <a:lnTo>
                        <a:pt x="47434" y="3641"/>
                      </a:lnTo>
                      <a:lnTo>
                        <a:pt x="47560" y="3871"/>
                      </a:lnTo>
                      <a:lnTo>
                        <a:pt x="47769" y="3934"/>
                      </a:lnTo>
                      <a:lnTo>
                        <a:pt x="47790" y="3788"/>
                      </a:lnTo>
                      <a:lnTo>
                        <a:pt x="47936" y="3662"/>
                      </a:lnTo>
                      <a:lnTo>
                        <a:pt x="48145" y="3579"/>
                      </a:lnTo>
                      <a:lnTo>
                        <a:pt x="48104" y="3788"/>
                      </a:lnTo>
                      <a:lnTo>
                        <a:pt x="47894" y="3788"/>
                      </a:lnTo>
                      <a:lnTo>
                        <a:pt x="47999" y="3934"/>
                      </a:lnTo>
                      <a:lnTo>
                        <a:pt x="47978" y="3955"/>
                      </a:lnTo>
                      <a:lnTo>
                        <a:pt x="48041" y="4060"/>
                      </a:lnTo>
                      <a:lnTo>
                        <a:pt x="47894" y="4143"/>
                      </a:lnTo>
                      <a:lnTo>
                        <a:pt x="48041" y="4164"/>
                      </a:lnTo>
                      <a:lnTo>
                        <a:pt x="48166" y="4102"/>
                      </a:lnTo>
                      <a:lnTo>
                        <a:pt x="48208" y="4206"/>
                      </a:lnTo>
                      <a:lnTo>
                        <a:pt x="48187" y="4353"/>
                      </a:lnTo>
                      <a:lnTo>
                        <a:pt x="48313" y="4478"/>
                      </a:lnTo>
                      <a:lnTo>
                        <a:pt x="48459" y="4499"/>
                      </a:lnTo>
                      <a:lnTo>
                        <a:pt x="48627" y="4708"/>
                      </a:lnTo>
                      <a:lnTo>
                        <a:pt x="48606" y="4813"/>
                      </a:lnTo>
                      <a:lnTo>
                        <a:pt x="48522" y="4771"/>
                      </a:lnTo>
                      <a:lnTo>
                        <a:pt x="48397" y="4813"/>
                      </a:lnTo>
                      <a:lnTo>
                        <a:pt x="48459" y="4939"/>
                      </a:lnTo>
                      <a:lnTo>
                        <a:pt x="48376" y="5001"/>
                      </a:lnTo>
                      <a:lnTo>
                        <a:pt x="48313" y="4939"/>
                      </a:lnTo>
                      <a:lnTo>
                        <a:pt x="48250" y="4980"/>
                      </a:lnTo>
                      <a:lnTo>
                        <a:pt x="48187" y="4834"/>
                      </a:lnTo>
                      <a:lnTo>
                        <a:pt x="47999" y="4708"/>
                      </a:lnTo>
                      <a:lnTo>
                        <a:pt x="47936" y="4729"/>
                      </a:lnTo>
                      <a:lnTo>
                        <a:pt x="47978" y="4813"/>
                      </a:lnTo>
                      <a:lnTo>
                        <a:pt x="47873" y="4897"/>
                      </a:lnTo>
                      <a:lnTo>
                        <a:pt x="47790" y="4834"/>
                      </a:lnTo>
                      <a:lnTo>
                        <a:pt x="47727" y="4897"/>
                      </a:lnTo>
                      <a:lnTo>
                        <a:pt x="47769" y="5022"/>
                      </a:lnTo>
                      <a:lnTo>
                        <a:pt x="47790" y="5211"/>
                      </a:lnTo>
                      <a:lnTo>
                        <a:pt x="47936" y="5232"/>
                      </a:lnTo>
                      <a:lnTo>
                        <a:pt x="48083" y="5148"/>
                      </a:lnTo>
                      <a:lnTo>
                        <a:pt x="48187" y="5252"/>
                      </a:lnTo>
                      <a:lnTo>
                        <a:pt x="48104" y="5336"/>
                      </a:lnTo>
                      <a:lnTo>
                        <a:pt x="48250" y="5399"/>
                      </a:lnTo>
                      <a:lnTo>
                        <a:pt x="48145" y="5462"/>
                      </a:lnTo>
                      <a:lnTo>
                        <a:pt x="47978" y="5420"/>
                      </a:lnTo>
                      <a:lnTo>
                        <a:pt x="47978" y="5462"/>
                      </a:lnTo>
                      <a:lnTo>
                        <a:pt x="48145" y="5566"/>
                      </a:lnTo>
                      <a:lnTo>
                        <a:pt x="47873" y="5566"/>
                      </a:lnTo>
                      <a:lnTo>
                        <a:pt x="47832" y="5462"/>
                      </a:lnTo>
                      <a:lnTo>
                        <a:pt x="47643" y="5462"/>
                      </a:lnTo>
                      <a:lnTo>
                        <a:pt x="47560" y="5336"/>
                      </a:lnTo>
                      <a:lnTo>
                        <a:pt x="47434" y="5315"/>
                      </a:lnTo>
                      <a:lnTo>
                        <a:pt x="47308" y="5190"/>
                      </a:lnTo>
                      <a:lnTo>
                        <a:pt x="47120" y="5190"/>
                      </a:lnTo>
                      <a:lnTo>
                        <a:pt x="46995" y="5106"/>
                      </a:lnTo>
                      <a:lnTo>
                        <a:pt x="46890" y="5127"/>
                      </a:lnTo>
                      <a:lnTo>
                        <a:pt x="46827" y="5106"/>
                      </a:lnTo>
                      <a:lnTo>
                        <a:pt x="46430" y="5252"/>
                      </a:lnTo>
                      <a:lnTo>
                        <a:pt x="46409" y="5357"/>
                      </a:lnTo>
                      <a:lnTo>
                        <a:pt x="46367" y="5420"/>
                      </a:lnTo>
                      <a:lnTo>
                        <a:pt x="46430" y="5504"/>
                      </a:lnTo>
                      <a:lnTo>
                        <a:pt x="46409" y="5566"/>
                      </a:lnTo>
                      <a:lnTo>
                        <a:pt x="46492" y="5713"/>
                      </a:lnTo>
                      <a:lnTo>
                        <a:pt x="46472" y="5734"/>
                      </a:lnTo>
                      <a:lnTo>
                        <a:pt x="46367" y="5629"/>
                      </a:lnTo>
                      <a:lnTo>
                        <a:pt x="46283" y="5671"/>
                      </a:lnTo>
                      <a:lnTo>
                        <a:pt x="46179" y="5629"/>
                      </a:lnTo>
                      <a:lnTo>
                        <a:pt x="45739" y="5671"/>
                      </a:lnTo>
                      <a:lnTo>
                        <a:pt x="45530" y="5650"/>
                      </a:lnTo>
                      <a:lnTo>
                        <a:pt x="45384" y="5524"/>
                      </a:lnTo>
                      <a:lnTo>
                        <a:pt x="45258" y="5504"/>
                      </a:lnTo>
                      <a:lnTo>
                        <a:pt x="45132" y="5357"/>
                      </a:lnTo>
                      <a:lnTo>
                        <a:pt x="45049" y="5211"/>
                      </a:lnTo>
                      <a:lnTo>
                        <a:pt x="44944" y="5148"/>
                      </a:lnTo>
                      <a:lnTo>
                        <a:pt x="44944" y="5232"/>
                      </a:lnTo>
                      <a:lnTo>
                        <a:pt x="45028" y="5420"/>
                      </a:lnTo>
                      <a:lnTo>
                        <a:pt x="45049" y="5734"/>
                      </a:lnTo>
                      <a:lnTo>
                        <a:pt x="45216" y="6068"/>
                      </a:lnTo>
                      <a:lnTo>
                        <a:pt x="45342" y="6340"/>
                      </a:lnTo>
                      <a:lnTo>
                        <a:pt x="45446" y="6926"/>
                      </a:lnTo>
                      <a:lnTo>
                        <a:pt x="45425" y="7073"/>
                      </a:lnTo>
                      <a:lnTo>
                        <a:pt x="45342" y="7073"/>
                      </a:lnTo>
                      <a:lnTo>
                        <a:pt x="45258" y="6968"/>
                      </a:lnTo>
                      <a:lnTo>
                        <a:pt x="45237" y="6864"/>
                      </a:lnTo>
                      <a:lnTo>
                        <a:pt x="45132" y="6759"/>
                      </a:lnTo>
                      <a:lnTo>
                        <a:pt x="45070" y="6801"/>
                      </a:lnTo>
                      <a:lnTo>
                        <a:pt x="45132" y="6884"/>
                      </a:lnTo>
                      <a:lnTo>
                        <a:pt x="45112" y="6968"/>
                      </a:lnTo>
                      <a:lnTo>
                        <a:pt x="44923" y="6905"/>
                      </a:lnTo>
                      <a:lnTo>
                        <a:pt x="44756" y="6717"/>
                      </a:lnTo>
                      <a:lnTo>
                        <a:pt x="44505" y="6696"/>
                      </a:lnTo>
                      <a:lnTo>
                        <a:pt x="44379" y="6550"/>
                      </a:lnTo>
                      <a:lnTo>
                        <a:pt x="44275" y="6508"/>
                      </a:lnTo>
                      <a:lnTo>
                        <a:pt x="43898" y="6173"/>
                      </a:lnTo>
                      <a:lnTo>
                        <a:pt x="43877" y="6173"/>
                      </a:lnTo>
                      <a:lnTo>
                        <a:pt x="43793" y="6236"/>
                      </a:lnTo>
                      <a:lnTo>
                        <a:pt x="43689" y="6236"/>
                      </a:lnTo>
                      <a:lnTo>
                        <a:pt x="43647" y="6152"/>
                      </a:lnTo>
                      <a:lnTo>
                        <a:pt x="43877" y="5943"/>
                      </a:lnTo>
                      <a:lnTo>
                        <a:pt x="43982" y="5943"/>
                      </a:lnTo>
                      <a:lnTo>
                        <a:pt x="43898" y="5880"/>
                      </a:lnTo>
                      <a:lnTo>
                        <a:pt x="43772" y="5817"/>
                      </a:lnTo>
                      <a:lnTo>
                        <a:pt x="43647" y="5671"/>
                      </a:lnTo>
                      <a:lnTo>
                        <a:pt x="43626" y="5671"/>
                      </a:lnTo>
                      <a:lnTo>
                        <a:pt x="43647" y="5755"/>
                      </a:lnTo>
                      <a:lnTo>
                        <a:pt x="43751" y="5859"/>
                      </a:lnTo>
                      <a:lnTo>
                        <a:pt x="43751" y="5964"/>
                      </a:lnTo>
                      <a:lnTo>
                        <a:pt x="43626" y="6048"/>
                      </a:lnTo>
                      <a:lnTo>
                        <a:pt x="43417" y="5985"/>
                      </a:lnTo>
                      <a:lnTo>
                        <a:pt x="43207" y="5838"/>
                      </a:lnTo>
                      <a:lnTo>
                        <a:pt x="43145" y="5755"/>
                      </a:lnTo>
                      <a:lnTo>
                        <a:pt x="42935" y="5734"/>
                      </a:lnTo>
                      <a:lnTo>
                        <a:pt x="42894" y="5608"/>
                      </a:lnTo>
                      <a:lnTo>
                        <a:pt x="42789" y="5545"/>
                      </a:lnTo>
                      <a:lnTo>
                        <a:pt x="43040" y="5545"/>
                      </a:lnTo>
                      <a:lnTo>
                        <a:pt x="43270" y="5608"/>
                      </a:lnTo>
                      <a:lnTo>
                        <a:pt x="43375" y="5671"/>
                      </a:lnTo>
                      <a:lnTo>
                        <a:pt x="43521" y="5629"/>
                      </a:lnTo>
                      <a:lnTo>
                        <a:pt x="43626" y="5441"/>
                      </a:lnTo>
                      <a:lnTo>
                        <a:pt x="43626" y="5378"/>
                      </a:lnTo>
                      <a:lnTo>
                        <a:pt x="43542" y="5420"/>
                      </a:lnTo>
                      <a:lnTo>
                        <a:pt x="43521" y="5336"/>
                      </a:lnTo>
                      <a:lnTo>
                        <a:pt x="43417" y="5357"/>
                      </a:lnTo>
                      <a:lnTo>
                        <a:pt x="43459" y="5190"/>
                      </a:lnTo>
                      <a:lnTo>
                        <a:pt x="43333" y="5043"/>
                      </a:lnTo>
                      <a:lnTo>
                        <a:pt x="43249" y="5106"/>
                      </a:lnTo>
                      <a:lnTo>
                        <a:pt x="43228" y="5001"/>
                      </a:lnTo>
                      <a:lnTo>
                        <a:pt x="43145" y="4980"/>
                      </a:lnTo>
                      <a:lnTo>
                        <a:pt x="43061" y="5022"/>
                      </a:lnTo>
                      <a:lnTo>
                        <a:pt x="43019" y="5085"/>
                      </a:lnTo>
                      <a:lnTo>
                        <a:pt x="42831" y="5043"/>
                      </a:lnTo>
                      <a:lnTo>
                        <a:pt x="42810" y="4897"/>
                      </a:lnTo>
                      <a:lnTo>
                        <a:pt x="43019" y="4708"/>
                      </a:lnTo>
                      <a:lnTo>
                        <a:pt x="42998" y="4625"/>
                      </a:lnTo>
                      <a:lnTo>
                        <a:pt x="42894" y="4625"/>
                      </a:lnTo>
                      <a:lnTo>
                        <a:pt x="42726" y="4792"/>
                      </a:lnTo>
                      <a:lnTo>
                        <a:pt x="42705" y="4667"/>
                      </a:lnTo>
                      <a:lnTo>
                        <a:pt x="42768" y="4562"/>
                      </a:lnTo>
                      <a:lnTo>
                        <a:pt x="42726" y="4415"/>
                      </a:lnTo>
                      <a:lnTo>
                        <a:pt x="42663" y="4457"/>
                      </a:lnTo>
                      <a:lnTo>
                        <a:pt x="42622" y="4499"/>
                      </a:lnTo>
                      <a:lnTo>
                        <a:pt x="42601" y="4395"/>
                      </a:lnTo>
                      <a:lnTo>
                        <a:pt x="42496" y="4395"/>
                      </a:lnTo>
                      <a:lnTo>
                        <a:pt x="42454" y="4353"/>
                      </a:lnTo>
                      <a:lnTo>
                        <a:pt x="42391" y="4269"/>
                      </a:lnTo>
                      <a:lnTo>
                        <a:pt x="42433" y="4102"/>
                      </a:lnTo>
                      <a:lnTo>
                        <a:pt x="42391" y="4060"/>
                      </a:lnTo>
                      <a:lnTo>
                        <a:pt x="42308" y="4102"/>
                      </a:lnTo>
                      <a:lnTo>
                        <a:pt x="42224" y="4248"/>
                      </a:lnTo>
                      <a:lnTo>
                        <a:pt x="42203" y="4039"/>
                      </a:lnTo>
                      <a:lnTo>
                        <a:pt x="42099" y="3955"/>
                      </a:lnTo>
                      <a:lnTo>
                        <a:pt x="41994" y="4039"/>
                      </a:lnTo>
                      <a:lnTo>
                        <a:pt x="41910" y="4039"/>
                      </a:lnTo>
                      <a:lnTo>
                        <a:pt x="41868" y="3871"/>
                      </a:lnTo>
                      <a:lnTo>
                        <a:pt x="41764" y="3976"/>
                      </a:lnTo>
                      <a:lnTo>
                        <a:pt x="41701" y="3976"/>
                      </a:lnTo>
                      <a:lnTo>
                        <a:pt x="41680" y="4060"/>
                      </a:lnTo>
                      <a:lnTo>
                        <a:pt x="41659" y="3892"/>
                      </a:lnTo>
                      <a:lnTo>
                        <a:pt x="41659" y="3830"/>
                      </a:lnTo>
                      <a:lnTo>
                        <a:pt x="41492" y="3830"/>
                      </a:lnTo>
                      <a:lnTo>
                        <a:pt x="41408" y="3851"/>
                      </a:lnTo>
                      <a:lnTo>
                        <a:pt x="41366" y="3788"/>
                      </a:lnTo>
                      <a:lnTo>
                        <a:pt x="41199" y="3851"/>
                      </a:lnTo>
                      <a:lnTo>
                        <a:pt x="41094" y="3851"/>
                      </a:lnTo>
                      <a:lnTo>
                        <a:pt x="41073" y="3892"/>
                      </a:lnTo>
                      <a:lnTo>
                        <a:pt x="41136" y="3955"/>
                      </a:lnTo>
                      <a:lnTo>
                        <a:pt x="41178" y="4081"/>
                      </a:lnTo>
                      <a:lnTo>
                        <a:pt x="41115" y="4060"/>
                      </a:lnTo>
                      <a:lnTo>
                        <a:pt x="41052" y="4081"/>
                      </a:lnTo>
                      <a:lnTo>
                        <a:pt x="41052" y="4164"/>
                      </a:lnTo>
                      <a:lnTo>
                        <a:pt x="41031" y="4143"/>
                      </a:lnTo>
                      <a:lnTo>
                        <a:pt x="40885" y="4164"/>
                      </a:lnTo>
                      <a:lnTo>
                        <a:pt x="40843" y="4143"/>
                      </a:lnTo>
                      <a:lnTo>
                        <a:pt x="40885" y="4039"/>
                      </a:lnTo>
                      <a:lnTo>
                        <a:pt x="40969" y="3976"/>
                      </a:lnTo>
                      <a:lnTo>
                        <a:pt x="40927" y="3871"/>
                      </a:lnTo>
                      <a:lnTo>
                        <a:pt x="40822" y="3851"/>
                      </a:lnTo>
                      <a:lnTo>
                        <a:pt x="40822" y="3955"/>
                      </a:lnTo>
                      <a:lnTo>
                        <a:pt x="40738" y="3997"/>
                      </a:lnTo>
                      <a:lnTo>
                        <a:pt x="40655" y="3892"/>
                      </a:lnTo>
                      <a:lnTo>
                        <a:pt x="40550" y="3871"/>
                      </a:lnTo>
                      <a:lnTo>
                        <a:pt x="40446" y="3767"/>
                      </a:lnTo>
                      <a:lnTo>
                        <a:pt x="40425" y="3851"/>
                      </a:lnTo>
                      <a:lnTo>
                        <a:pt x="40341" y="3871"/>
                      </a:lnTo>
                      <a:lnTo>
                        <a:pt x="40194" y="3871"/>
                      </a:lnTo>
                      <a:lnTo>
                        <a:pt x="40132" y="3788"/>
                      </a:lnTo>
                      <a:lnTo>
                        <a:pt x="40111" y="3892"/>
                      </a:lnTo>
                      <a:lnTo>
                        <a:pt x="40027" y="3955"/>
                      </a:lnTo>
                      <a:lnTo>
                        <a:pt x="39902" y="3851"/>
                      </a:lnTo>
                      <a:lnTo>
                        <a:pt x="39818" y="3851"/>
                      </a:lnTo>
                      <a:lnTo>
                        <a:pt x="39860" y="3955"/>
                      </a:lnTo>
                      <a:lnTo>
                        <a:pt x="39881" y="3997"/>
                      </a:lnTo>
                      <a:lnTo>
                        <a:pt x="39755" y="4102"/>
                      </a:lnTo>
                      <a:lnTo>
                        <a:pt x="39692" y="4081"/>
                      </a:lnTo>
                      <a:lnTo>
                        <a:pt x="39671" y="3997"/>
                      </a:lnTo>
                      <a:lnTo>
                        <a:pt x="39609" y="4102"/>
                      </a:lnTo>
                      <a:lnTo>
                        <a:pt x="39630" y="4269"/>
                      </a:lnTo>
                      <a:lnTo>
                        <a:pt x="39713" y="4353"/>
                      </a:lnTo>
                      <a:lnTo>
                        <a:pt x="39734" y="4457"/>
                      </a:lnTo>
                      <a:lnTo>
                        <a:pt x="39797" y="4478"/>
                      </a:lnTo>
                      <a:lnTo>
                        <a:pt x="39818" y="4625"/>
                      </a:lnTo>
                      <a:lnTo>
                        <a:pt x="39964" y="4667"/>
                      </a:lnTo>
                      <a:lnTo>
                        <a:pt x="40006" y="4729"/>
                      </a:lnTo>
                      <a:lnTo>
                        <a:pt x="40006" y="4834"/>
                      </a:lnTo>
                      <a:lnTo>
                        <a:pt x="40111" y="4918"/>
                      </a:lnTo>
                      <a:lnTo>
                        <a:pt x="40132" y="5001"/>
                      </a:lnTo>
                      <a:lnTo>
                        <a:pt x="40069" y="5106"/>
                      </a:lnTo>
                      <a:lnTo>
                        <a:pt x="40006" y="5085"/>
                      </a:lnTo>
                      <a:lnTo>
                        <a:pt x="39985" y="5001"/>
                      </a:lnTo>
                      <a:lnTo>
                        <a:pt x="39818" y="5043"/>
                      </a:lnTo>
                      <a:lnTo>
                        <a:pt x="39713" y="5022"/>
                      </a:lnTo>
                      <a:lnTo>
                        <a:pt x="39609" y="5043"/>
                      </a:lnTo>
                      <a:lnTo>
                        <a:pt x="39671" y="5127"/>
                      </a:lnTo>
                      <a:lnTo>
                        <a:pt x="39588" y="5232"/>
                      </a:lnTo>
                      <a:lnTo>
                        <a:pt x="39462" y="5232"/>
                      </a:lnTo>
                      <a:lnTo>
                        <a:pt x="39378" y="5211"/>
                      </a:lnTo>
                      <a:lnTo>
                        <a:pt x="39127" y="5336"/>
                      </a:lnTo>
                      <a:lnTo>
                        <a:pt x="38751" y="5399"/>
                      </a:lnTo>
                      <a:lnTo>
                        <a:pt x="38625" y="5336"/>
                      </a:lnTo>
                      <a:lnTo>
                        <a:pt x="38437" y="5336"/>
                      </a:lnTo>
                      <a:lnTo>
                        <a:pt x="38416" y="5357"/>
                      </a:lnTo>
                      <a:lnTo>
                        <a:pt x="38311" y="5336"/>
                      </a:lnTo>
                      <a:lnTo>
                        <a:pt x="37788" y="5315"/>
                      </a:lnTo>
                      <a:lnTo>
                        <a:pt x="37621" y="5190"/>
                      </a:lnTo>
                      <a:lnTo>
                        <a:pt x="37579" y="4980"/>
                      </a:lnTo>
                      <a:lnTo>
                        <a:pt x="37663" y="4834"/>
                      </a:lnTo>
                      <a:lnTo>
                        <a:pt x="37705" y="4813"/>
                      </a:lnTo>
                      <a:lnTo>
                        <a:pt x="37705" y="4729"/>
                      </a:lnTo>
                      <a:lnTo>
                        <a:pt x="37558" y="4688"/>
                      </a:lnTo>
                      <a:lnTo>
                        <a:pt x="37370" y="4688"/>
                      </a:lnTo>
                      <a:lnTo>
                        <a:pt x="37035" y="4834"/>
                      </a:lnTo>
                      <a:lnTo>
                        <a:pt x="36554" y="4876"/>
                      </a:lnTo>
                      <a:lnTo>
                        <a:pt x="36156" y="4980"/>
                      </a:lnTo>
                      <a:lnTo>
                        <a:pt x="35926" y="5022"/>
                      </a:lnTo>
                      <a:lnTo>
                        <a:pt x="35884" y="5106"/>
                      </a:lnTo>
                      <a:lnTo>
                        <a:pt x="35801" y="5106"/>
                      </a:lnTo>
                      <a:lnTo>
                        <a:pt x="35738" y="5190"/>
                      </a:lnTo>
                      <a:lnTo>
                        <a:pt x="35612" y="5252"/>
                      </a:lnTo>
                      <a:lnTo>
                        <a:pt x="35466" y="5399"/>
                      </a:lnTo>
                      <a:lnTo>
                        <a:pt x="35529" y="5545"/>
                      </a:lnTo>
                      <a:lnTo>
                        <a:pt x="35612" y="5566"/>
                      </a:lnTo>
                      <a:lnTo>
                        <a:pt x="35717" y="5524"/>
                      </a:lnTo>
                      <a:lnTo>
                        <a:pt x="35780" y="5545"/>
                      </a:lnTo>
                      <a:lnTo>
                        <a:pt x="35717" y="5629"/>
                      </a:lnTo>
                      <a:lnTo>
                        <a:pt x="35654" y="5650"/>
                      </a:lnTo>
                      <a:lnTo>
                        <a:pt x="35549" y="5755"/>
                      </a:lnTo>
                      <a:lnTo>
                        <a:pt x="35549" y="5817"/>
                      </a:lnTo>
                      <a:lnTo>
                        <a:pt x="35508" y="5755"/>
                      </a:lnTo>
                      <a:lnTo>
                        <a:pt x="35487" y="5545"/>
                      </a:lnTo>
                      <a:lnTo>
                        <a:pt x="35319" y="5420"/>
                      </a:lnTo>
                      <a:lnTo>
                        <a:pt x="35298" y="5336"/>
                      </a:lnTo>
                      <a:lnTo>
                        <a:pt x="35319" y="5252"/>
                      </a:lnTo>
                      <a:lnTo>
                        <a:pt x="35194" y="5148"/>
                      </a:lnTo>
                      <a:lnTo>
                        <a:pt x="35110" y="5148"/>
                      </a:lnTo>
                      <a:lnTo>
                        <a:pt x="34880" y="4939"/>
                      </a:lnTo>
                      <a:lnTo>
                        <a:pt x="34817" y="4939"/>
                      </a:lnTo>
                      <a:lnTo>
                        <a:pt x="34817" y="5022"/>
                      </a:lnTo>
                      <a:lnTo>
                        <a:pt x="35005" y="5232"/>
                      </a:lnTo>
                      <a:lnTo>
                        <a:pt x="35026" y="5357"/>
                      </a:lnTo>
                      <a:lnTo>
                        <a:pt x="34922" y="5462"/>
                      </a:lnTo>
                      <a:lnTo>
                        <a:pt x="34733" y="5504"/>
                      </a:lnTo>
                      <a:lnTo>
                        <a:pt x="34650" y="5545"/>
                      </a:lnTo>
                      <a:lnTo>
                        <a:pt x="34482" y="5545"/>
                      </a:lnTo>
                      <a:lnTo>
                        <a:pt x="34168" y="5294"/>
                      </a:lnTo>
                      <a:lnTo>
                        <a:pt x="34168" y="5190"/>
                      </a:lnTo>
                      <a:lnTo>
                        <a:pt x="34231" y="5106"/>
                      </a:lnTo>
                      <a:lnTo>
                        <a:pt x="34210" y="5022"/>
                      </a:lnTo>
                      <a:lnTo>
                        <a:pt x="34043" y="5085"/>
                      </a:lnTo>
                      <a:lnTo>
                        <a:pt x="34043" y="5211"/>
                      </a:lnTo>
                      <a:lnTo>
                        <a:pt x="33959" y="5294"/>
                      </a:lnTo>
                      <a:lnTo>
                        <a:pt x="33750" y="5148"/>
                      </a:lnTo>
                      <a:lnTo>
                        <a:pt x="33604" y="5148"/>
                      </a:lnTo>
                      <a:lnTo>
                        <a:pt x="33499" y="5252"/>
                      </a:lnTo>
                      <a:lnTo>
                        <a:pt x="33520" y="5441"/>
                      </a:lnTo>
                      <a:lnTo>
                        <a:pt x="33436" y="5566"/>
                      </a:lnTo>
                      <a:lnTo>
                        <a:pt x="33520" y="5734"/>
                      </a:lnTo>
                      <a:lnTo>
                        <a:pt x="33645" y="5776"/>
                      </a:lnTo>
                      <a:lnTo>
                        <a:pt x="33813" y="5650"/>
                      </a:lnTo>
                      <a:lnTo>
                        <a:pt x="33834" y="5566"/>
                      </a:lnTo>
                      <a:lnTo>
                        <a:pt x="34043" y="5441"/>
                      </a:lnTo>
                      <a:lnTo>
                        <a:pt x="34106" y="5524"/>
                      </a:lnTo>
                      <a:lnTo>
                        <a:pt x="34064" y="5650"/>
                      </a:lnTo>
                      <a:lnTo>
                        <a:pt x="33855" y="5817"/>
                      </a:lnTo>
                      <a:lnTo>
                        <a:pt x="33938" y="5880"/>
                      </a:lnTo>
                      <a:lnTo>
                        <a:pt x="33855" y="6027"/>
                      </a:lnTo>
                      <a:lnTo>
                        <a:pt x="33729" y="6068"/>
                      </a:lnTo>
                      <a:lnTo>
                        <a:pt x="33604" y="5985"/>
                      </a:lnTo>
                      <a:lnTo>
                        <a:pt x="33604" y="6048"/>
                      </a:lnTo>
                      <a:lnTo>
                        <a:pt x="33645" y="6173"/>
                      </a:lnTo>
                      <a:lnTo>
                        <a:pt x="33583" y="6299"/>
                      </a:lnTo>
                      <a:lnTo>
                        <a:pt x="33394" y="6445"/>
                      </a:lnTo>
                      <a:lnTo>
                        <a:pt x="33436" y="6550"/>
                      </a:lnTo>
                      <a:lnTo>
                        <a:pt x="33394" y="6592"/>
                      </a:lnTo>
                      <a:lnTo>
                        <a:pt x="33311" y="6592"/>
                      </a:lnTo>
                      <a:lnTo>
                        <a:pt x="33164" y="6759"/>
                      </a:lnTo>
                      <a:lnTo>
                        <a:pt x="32955" y="6780"/>
                      </a:lnTo>
                      <a:lnTo>
                        <a:pt x="32746" y="6801"/>
                      </a:lnTo>
                      <a:lnTo>
                        <a:pt x="32683" y="6926"/>
                      </a:lnTo>
                      <a:lnTo>
                        <a:pt x="32746" y="7094"/>
                      </a:lnTo>
                      <a:lnTo>
                        <a:pt x="32913" y="7303"/>
                      </a:lnTo>
                      <a:lnTo>
                        <a:pt x="32997" y="7324"/>
                      </a:lnTo>
                      <a:lnTo>
                        <a:pt x="32913" y="7345"/>
                      </a:lnTo>
                      <a:lnTo>
                        <a:pt x="32767" y="7345"/>
                      </a:lnTo>
                      <a:lnTo>
                        <a:pt x="32746" y="7429"/>
                      </a:lnTo>
                      <a:lnTo>
                        <a:pt x="32767" y="7491"/>
                      </a:lnTo>
                      <a:lnTo>
                        <a:pt x="32704" y="7596"/>
                      </a:lnTo>
                      <a:lnTo>
                        <a:pt x="32599" y="7701"/>
                      </a:lnTo>
                      <a:lnTo>
                        <a:pt x="32495" y="7701"/>
                      </a:lnTo>
                      <a:lnTo>
                        <a:pt x="32474" y="7763"/>
                      </a:lnTo>
                      <a:lnTo>
                        <a:pt x="32495" y="7659"/>
                      </a:lnTo>
                      <a:lnTo>
                        <a:pt x="32599" y="7596"/>
                      </a:lnTo>
                      <a:lnTo>
                        <a:pt x="32683" y="7282"/>
                      </a:lnTo>
                      <a:lnTo>
                        <a:pt x="32599" y="7219"/>
                      </a:lnTo>
                      <a:lnTo>
                        <a:pt x="32599" y="7115"/>
                      </a:lnTo>
                      <a:lnTo>
                        <a:pt x="32662" y="7073"/>
                      </a:lnTo>
                      <a:lnTo>
                        <a:pt x="32662" y="6926"/>
                      </a:lnTo>
                      <a:lnTo>
                        <a:pt x="32599" y="6780"/>
                      </a:lnTo>
                      <a:lnTo>
                        <a:pt x="32662" y="6612"/>
                      </a:lnTo>
                      <a:lnTo>
                        <a:pt x="32767" y="6550"/>
                      </a:lnTo>
                      <a:lnTo>
                        <a:pt x="32808" y="6445"/>
                      </a:lnTo>
                      <a:lnTo>
                        <a:pt x="32767" y="6194"/>
                      </a:lnTo>
                      <a:lnTo>
                        <a:pt x="32746" y="6152"/>
                      </a:lnTo>
                      <a:lnTo>
                        <a:pt x="32788" y="6068"/>
                      </a:lnTo>
                      <a:lnTo>
                        <a:pt x="32871" y="6068"/>
                      </a:lnTo>
                      <a:lnTo>
                        <a:pt x="32913" y="6089"/>
                      </a:lnTo>
                      <a:lnTo>
                        <a:pt x="33080" y="6048"/>
                      </a:lnTo>
                      <a:lnTo>
                        <a:pt x="33185" y="5776"/>
                      </a:lnTo>
                      <a:lnTo>
                        <a:pt x="33164" y="5671"/>
                      </a:lnTo>
                      <a:lnTo>
                        <a:pt x="33101" y="5545"/>
                      </a:lnTo>
                      <a:lnTo>
                        <a:pt x="33185" y="5252"/>
                      </a:lnTo>
                      <a:lnTo>
                        <a:pt x="33269" y="5127"/>
                      </a:lnTo>
                      <a:lnTo>
                        <a:pt x="33373" y="4939"/>
                      </a:lnTo>
                      <a:lnTo>
                        <a:pt x="33311" y="4792"/>
                      </a:lnTo>
                      <a:lnTo>
                        <a:pt x="33290" y="4792"/>
                      </a:lnTo>
                      <a:lnTo>
                        <a:pt x="33206" y="4876"/>
                      </a:lnTo>
                      <a:lnTo>
                        <a:pt x="33122" y="4876"/>
                      </a:lnTo>
                      <a:lnTo>
                        <a:pt x="32997" y="4813"/>
                      </a:lnTo>
                      <a:lnTo>
                        <a:pt x="33122" y="4813"/>
                      </a:lnTo>
                      <a:lnTo>
                        <a:pt x="33269" y="4708"/>
                      </a:lnTo>
                      <a:lnTo>
                        <a:pt x="33373" y="4667"/>
                      </a:lnTo>
                      <a:lnTo>
                        <a:pt x="33415" y="4562"/>
                      </a:lnTo>
                      <a:lnTo>
                        <a:pt x="33394" y="4499"/>
                      </a:lnTo>
                      <a:lnTo>
                        <a:pt x="33436" y="4415"/>
                      </a:lnTo>
                      <a:lnTo>
                        <a:pt x="33520" y="4248"/>
                      </a:lnTo>
                      <a:lnTo>
                        <a:pt x="33499" y="4185"/>
                      </a:lnTo>
                      <a:lnTo>
                        <a:pt x="33541" y="4081"/>
                      </a:lnTo>
                      <a:lnTo>
                        <a:pt x="33708" y="3997"/>
                      </a:lnTo>
                      <a:lnTo>
                        <a:pt x="33708" y="3892"/>
                      </a:lnTo>
                      <a:lnTo>
                        <a:pt x="33624" y="3830"/>
                      </a:lnTo>
                      <a:lnTo>
                        <a:pt x="33624" y="3767"/>
                      </a:lnTo>
                      <a:lnTo>
                        <a:pt x="33708" y="3641"/>
                      </a:lnTo>
                      <a:lnTo>
                        <a:pt x="33687" y="3537"/>
                      </a:lnTo>
                      <a:lnTo>
                        <a:pt x="33729" y="3432"/>
                      </a:lnTo>
                      <a:lnTo>
                        <a:pt x="33792" y="3411"/>
                      </a:lnTo>
                      <a:lnTo>
                        <a:pt x="33855" y="3223"/>
                      </a:lnTo>
                      <a:lnTo>
                        <a:pt x="33855" y="3014"/>
                      </a:lnTo>
                      <a:lnTo>
                        <a:pt x="33813" y="2804"/>
                      </a:lnTo>
                      <a:lnTo>
                        <a:pt x="33708" y="2616"/>
                      </a:lnTo>
                      <a:lnTo>
                        <a:pt x="33729" y="2574"/>
                      </a:lnTo>
                      <a:lnTo>
                        <a:pt x="33708" y="2491"/>
                      </a:lnTo>
                      <a:lnTo>
                        <a:pt x="33645" y="2470"/>
                      </a:lnTo>
                      <a:lnTo>
                        <a:pt x="33604" y="2491"/>
                      </a:lnTo>
                      <a:lnTo>
                        <a:pt x="33520" y="2428"/>
                      </a:lnTo>
                      <a:lnTo>
                        <a:pt x="33478" y="2365"/>
                      </a:lnTo>
                      <a:lnTo>
                        <a:pt x="33436" y="2365"/>
                      </a:lnTo>
                      <a:lnTo>
                        <a:pt x="33394" y="2491"/>
                      </a:lnTo>
                      <a:lnTo>
                        <a:pt x="33332" y="2532"/>
                      </a:lnTo>
                      <a:lnTo>
                        <a:pt x="33290" y="2491"/>
                      </a:lnTo>
                      <a:lnTo>
                        <a:pt x="33206" y="2365"/>
                      </a:lnTo>
                      <a:lnTo>
                        <a:pt x="33227" y="2323"/>
                      </a:lnTo>
                      <a:lnTo>
                        <a:pt x="33185" y="2302"/>
                      </a:lnTo>
                      <a:lnTo>
                        <a:pt x="33018" y="2281"/>
                      </a:lnTo>
                      <a:lnTo>
                        <a:pt x="32955" y="2177"/>
                      </a:lnTo>
                      <a:lnTo>
                        <a:pt x="32976" y="2156"/>
                      </a:lnTo>
                      <a:lnTo>
                        <a:pt x="33122" y="2156"/>
                      </a:lnTo>
                      <a:lnTo>
                        <a:pt x="33332" y="2219"/>
                      </a:lnTo>
                      <a:lnTo>
                        <a:pt x="33415" y="2302"/>
                      </a:lnTo>
                      <a:lnTo>
                        <a:pt x="33478" y="2260"/>
                      </a:lnTo>
                      <a:lnTo>
                        <a:pt x="33520" y="2260"/>
                      </a:lnTo>
                      <a:lnTo>
                        <a:pt x="33583" y="2323"/>
                      </a:lnTo>
                      <a:lnTo>
                        <a:pt x="33604" y="2386"/>
                      </a:lnTo>
                      <a:lnTo>
                        <a:pt x="33645" y="2386"/>
                      </a:lnTo>
                      <a:lnTo>
                        <a:pt x="33645" y="2302"/>
                      </a:lnTo>
                      <a:lnTo>
                        <a:pt x="33541" y="2177"/>
                      </a:lnTo>
                      <a:lnTo>
                        <a:pt x="33541" y="2072"/>
                      </a:lnTo>
                      <a:lnTo>
                        <a:pt x="33478" y="1967"/>
                      </a:lnTo>
                      <a:lnTo>
                        <a:pt x="33394" y="1905"/>
                      </a:lnTo>
                      <a:lnTo>
                        <a:pt x="33332" y="1905"/>
                      </a:lnTo>
                      <a:lnTo>
                        <a:pt x="33290" y="1967"/>
                      </a:lnTo>
                      <a:lnTo>
                        <a:pt x="33206" y="1947"/>
                      </a:lnTo>
                      <a:lnTo>
                        <a:pt x="33185" y="1800"/>
                      </a:lnTo>
                      <a:lnTo>
                        <a:pt x="33018" y="1654"/>
                      </a:lnTo>
                      <a:lnTo>
                        <a:pt x="33018" y="1549"/>
                      </a:lnTo>
                      <a:lnTo>
                        <a:pt x="32955" y="1465"/>
                      </a:lnTo>
                      <a:lnTo>
                        <a:pt x="32892" y="1382"/>
                      </a:lnTo>
                      <a:lnTo>
                        <a:pt x="32808" y="1382"/>
                      </a:lnTo>
                      <a:lnTo>
                        <a:pt x="32704" y="1444"/>
                      </a:lnTo>
                      <a:lnTo>
                        <a:pt x="32704" y="1549"/>
                      </a:lnTo>
                      <a:lnTo>
                        <a:pt x="32808" y="1549"/>
                      </a:lnTo>
                      <a:lnTo>
                        <a:pt x="32892" y="1591"/>
                      </a:lnTo>
                      <a:lnTo>
                        <a:pt x="32871" y="1654"/>
                      </a:lnTo>
                      <a:lnTo>
                        <a:pt x="32788" y="1695"/>
                      </a:lnTo>
                      <a:lnTo>
                        <a:pt x="32788" y="1779"/>
                      </a:lnTo>
                      <a:lnTo>
                        <a:pt x="32746" y="1800"/>
                      </a:lnTo>
                      <a:lnTo>
                        <a:pt x="32536" y="1570"/>
                      </a:lnTo>
                      <a:lnTo>
                        <a:pt x="32536" y="1486"/>
                      </a:lnTo>
                      <a:lnTo>
                        <a:pt x="32474" y="1361"/>
                      </a:lnTo>
                      <a:lnTo>
                        <a:pt x="32369" y="1340"/>
                      </a:lnTo>
                      <a:lnTo>
                        <a:pt x="31930" y="1068"/>
                      </a:lnTo>
                      <a:lnTo>
                        <a:pt x="31825" y="1026"/>
                      </a:lnTo>
                      <a:lnTo>
                        <a:pt x="31804" y="1005"/>
                      </a:lnTo>
                      <a:lnTo>
                        <a:pt x="31532" y="1026"/>
                      </a:lnTo>
                      <a:lnTo>
                        <a:pt x="31511" y="921"/>
                      </a:lnTo>
                      <a:lnTo>
                        <a:pt x="31553" y="858"/>
                      </a:lnTo>
                      <a:lnTo>
                        <a:pt x="31532" y="796"/>
                      </a:lnTo>
                      <a:lnTo>
                        <a:pt x="31407" y="817"/>
                      </a:lnTo>
                      <a:lnTo>
                        <a:pt x="31344" y="754"/>
                      </a:lnTo>
                      <a:lnTo>
                        <a:pt x="31218" y="796"/>
                      </a:lnTo>
                      <a:lnTo>
                        <a:pt x="31135" y="858"/>
                      </a:lnTo>
                      <a:lnTo>
                        <a:pt x="31093" y="838"/>
                      </a:lnTo>
                      <a:lnTo>
                        <a:pt x="30988" y="942"/>
                      </a:lnTo>
                      <a:lnTo>
                        <a:pt x="30925" y="1047"/>
                      </a:lnTo>
                      <a:lnTo>
                        <a:pt x="30779" y="1047"/>
                      </a:lnTo>
                      <a:lnTo>
                        <a:pt x="30695" y="1026"/>
                      </a:lnTo>
                      <a:lnTo>
                        <a:pt x="30570" y="1172"/>
                      </a:lnTo>
                      <a:lnTo>
                        <a:pt x="30381" y="1235"/>
                      </a:lnTo>
                      <a:lnTo>
                        <a:pt x="30298" y="1256"/>
                      </a:lnTo>
                      <a:lnTo>
                        <a:pt x="30256" y="1214"/>
                      </a:lnTo>
                      <a:lnTo>
                        <a:pt x="30172" y="1214"/>
                      </a:lnTo>
                      <a:lnTo>
                        <a:pt x="30130" y="1256"/>
                      </a:lnTo>
                      <a:lnTo>
                        <a:pt x="30130" y="1361"/>
                      </a:lnTo>
                      <a:lnTo>
                        <a:pt x="30193" y="1382"/>
                      </a:lnTo>
                      <a:lnTo>
                        <a:pt x="30256" y="1382"/>
                      </a:lnTo>
                      <a:lnTo>
                        <a:pt x="30298" y="1549"/>
                      </a:lnTo>
                      <a:lnTo>
                        <a:pt x="30339" y="1758"/>
                      </a:lnTo>
                      <a:lnTo>
                        <a:pt x="30256" y="1905"/>
                      </a:lnTo>
                      <a:lnTo>
                        <a:pt x="30067" y="1905"/>
                      </a:lnTo>
                      <a:lnTo>
                        <a:pt x="29942" y="2051"/>
                      </a:lnTo>
                      <a:lnTo>
                        <a:pt x="29733" y="2093"/>
                      </a:lnTo>
                      <a:lnTo>
                        <a:pt x="29649" y="2072"/>
                      </a:lnTo>
                      <a:lnTo>
                        <a:pt x="29754" y="1988"/>
                      </a:lnTo>
                      <a:lnTo>
                        <a:pt x="29837" y="1967"/>
                      </a:lnTo>
                      <a:lnTo>
                        <a:pt x="29858" y="1842"/>
                      </a:lnTo>
                      <a:lnTo>
                        <a:pt x="29733" y="1591"/>
                      </a:lnTo>
                      <a:lnTo>
                        <a:pt x="29816" y="1444"/>
                      </a:lnTo>
                      <a:lnTo>
                        <a:pt x="29816" y="1340"/>
                      </a:lnTo>
                      <a:lnTo>
                        <a:pt x="29858" y="1256"/>
                      </a:lnTo>
                      <a:lnTo>
                        <a:pt x="29775" y="1068"/>
                      </a:lnTo>
                      <a:lnTo>
                        <a:pt x="29775" y="963"/>
                      </a:lnTo>
                      <a:lnTo>
                        <a:pt x="29628" y="817"/>
                      </a:lnTo>
                      <a:lnTo>
                        <a:pt x="29523" y="858"/>
                      </a:lnTo>
                      <a:lnTo>
                        <a:pt x="29440" y="817"/>
                      </a:lnTo>
                      <a:lnTo>
                        <a:pt x="29398" y="817"/>
                      </a:lnTo>
                      <a:lnTo>
                        <a:pt x="29356" y="942"/>
                      </a:lnTo>
                      <a:lnTo>
                        <a:pt x="29210" y="963"/>
                      </a:lnTo>
                      <a:lnTo>
                        <a:pt x="29147" y="921"/>
                      </a:lnTo>
                      <a:lnTo>
                        <a:pt x="29042" y="963"/>
                      </a:lnTo>
                      <a:lnTo>
                        <a:pt x="28938" y="1130"/>
                      </a:lnTo>
                      <a:lnTo>
                        <a:pt x="28707" y="1130"/>
                      </a:lnTo>
                      <a:lnTo>
                        <a:pt x="28707" y="1047"/>
                      </a:lnTo>
                      <a:lnTo>
                        <a:pt x="28791" y="921"/>
                      </a:lnTo>
                      <a:lnTo>
                        <a:pt x="28791" y="838"/>
                      </a:lnTo>
                      <a:lnTo>
                        <a:pt x="28707" y="817"/>
                      </a:lnTo>
                      <a:lnTo>
                        <a:pt x="28519" y="1110"/>
                      </a:lnTo>
                      <a:lnTo>
                        <a:pt x="28268" y="1214"/>
                      </a:lnTo>
                      <a:lnTo>
                        <a:pt x="28163" y="1172"/>
                      </a:lnTo>
                      <a:lnTo>
                        <a:pt x="28268" y="1026"/>
                      </a:lnTo>
                      <a:lnTo>
                        <a:pt x="28394" y="1005"/>
                      </a:lnTo>
                      <a:lnTo>
                        <a:pt x="28519" y="817"/>
                      </a:lnTo>
                      <a:lnTo>
                        <a:pt x="28498" y="691"/>
                      </a:lnTo>
                      <a:lnTo>
                        <a:pt x="28561" y="586"/>
                      </a:lnTo>
                      <a:lnTo>
                        <a:pt x="28561" y="524"/>
                      </a:lnTo>
                      <a:lnTo>
                        <a:pt x="28645" y="440"/>
                      </a:lnTo>
                      <a:lnTo>
                        <a:pt x="28645" y="398"/>
                      </a:lnTo>
                      <a:lnTo>
                        <a:pt x="28477" y="335"/>
                      </a:lnTo>
                      <a:lnTo>
                        <a:pt x="28414" y="294"/>
                      </a:lnTo>
                      <a:lnTo>
                        <a:pt x="28414" y="126"/>
                      </a:lnTo>
                      <a:lnTo>
                        <a:pt x="28373" y="105"/>
                      </a:lnTo>
                      <a:lnTo>
                        <a:pt x="28205" y="231"/>
                      </a:lnTo>
                      <a:lnTo>
                        <a:pt x="28059" y="210"/>
                      </a:lnTo>
                      <a:lnTo>
                        <a:pt x="27996" y="63"/>
                      </a:lnTo>
                      <a:lnTo>
                        <a:pt x="27891" y="63"/>
                      </a:lnTo>
                      <a:lnTo>
                        <a:pt x="27787" y="168"/>
                      </a:lnTo>
                      <a:lnTo>
                        <a:pt x="27661"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614" name="Google Shape;2785;p58">
                  <a:extLst>
                    <a:ext uri="{FF2B5EF4-FFF2-40B4-BE49-F238E27FC236}">
                      <a16:creationId xmlns:a16="http://schemas.microsoft.com/office/drawing/2014/main" id="{69D5EDEB-B7B9-AC13-E1B4-E93982F0924D}"/>
                    </a:ext>
                  </a:extLst>
                </p:cNvPr>
                <p:cNvSpPr/>
                <p:nvPr/>
              </p:nvSpPr>
              <p:spPr>
                <a:xfrm>
                  <a:off x="5538025" y="2213300"/>
                  <a:ext cx="94175" cy="208750"/>
                </a:xfrm>
                <a:custGeom>
                  <a:avLst/>
                  <a:gdLst/>
                  <a:ahLst/>
                  <a:cxnLst/>
                  <a:rect l="l" t="t" r="r" b="b"/>
                  <a:pathLst>
                    <a:path w="3767" h="8350" extrusionOk="0">
                      <a:moveTo>
                        <a:pt x="251" y="1"/>
                      </a:moveTo>
                      <a:lnTo>
                        <a:pt x="209" y="63"/>
                      </a:lnTo>
                      <a:lnTo>
                        <a:pt x="251" y="105"/>
                      </a:lnTo>
                      <a:lnTo>
                        <a:pt x="251" y="189"/>
                      </a:lnTo>
                      <a:lnTo>
                        <a:pt x="188" y="210"/>
                      </a:lnTo>
                      <a:lnTo>
                        <a:pt x="105" y="168"/>
                      </a:lnTo>
                      <a:lnTo>
                        <a:pt x="0" y="168"/>
                      </a:lnTo>
                      <a:lnTo>
                        <a:pt x="168" y="314"/>
                      </a:lnTo>
                      <a:lnTo>
                        <a:pt x="356" y="461"/>
                      </a:lnTo>
                      <a:lnTo>
                        <a:pt x="419" y="524"/>
                      </a:lnTo>
                      <a:lnTo>
                        <a:pt x="398" y="670"/>
                      </a:lnTo>
                      <a:lnTo>
                        <a:pt x="460" y="607"/>
                      </a:lnTo>
                      <a:lnTo>
                        <a:pt x="502" y="607"/>
                      </a:lnTo>
                      <a:lnTo>
                        <a:pt x="565" y="691"/>
                      </a:lnTo>
                      <a:lnTo>
                        <a:pt x="502" y="733"/>
                      </a:lnTo>
                      <a:lnTo>
                        <a:pt x="419" y="775"/>
                      </a:lnTo>
                      <a:lnTo>
                        <a:pt x="460" y="838"/>
                      </a:lnTo>
                      <a:lnTo>
                        <a:pt x="523" y="838"/>
                      </a:lnTo>
                      <a:lnTo>
                        <a:pt x="565" y="984"/>
                      </a:lnTo>
                      <a:lnTo>
                        <a:pt x="481" y="1026"/>
                      </a:lnTo>
                      <a:lnTo>
                        <a:pt x="377" y="1005"/>
                      </a:lnTo>
                      <a:lnTo>
                        <a:pt x="314" y="900"/>
                      </a:lnTo>
                      <a:lnTo>
                        <a:pt x="251" y="984"/>
                      </a:lnTo>
                      <a:lnTo>
                        <a:pt x="168" y="1130"/>
                      </a:lnTo>
                      <a:lnTo>
                        <a:pt x="272" y="1235"/>
                      </a:lnTo>
                      <a:lnTo>
                        <a:pt x="314" y="1382"/>
                      </a:lnTo>
                      <a:lnTo>
                        <a:pt x="419" y="1528"/>
                      </a:lnTo>
                      <a:lnTo>
                        <a:pt x="523" y="1716"/>
                      </a:lnTo>
                      <a:lnTo>
                        <a:pt x="523" y="1946"/>
                      </a:lnTo>
                      <a:lnTo>
                        <a:pt x="586" y="1988"/>
                      </a:lnTo>
                      <a:lnTo>
                        <a:pt x="607" y="2177"/>
                      </a:lnTo>
                      <a:lnTo>
                        <a:pt x="691" y="2470"/>
                      </a:lnTo>
                      <a:lnTo>
                        <a:pt x="774" y="2658"/>
                      </a:lnTo>
                      <a:lnTo>
                        <a:pt x="900" y="2700"/>
                      </a:lnTo>
                      <a:lnTo>
                        <a:pt x="900" y="2762"/>
                      </a:lnTo>
                      <a:lnTo>
                        <a:pt x="837" y="2804"/>
                      </a:lnTo>
                      <a:lnTo>
                        <a:pt x="1130" y="3097"/>
                      </a:lnTo>
                      <a:lnTo>
                        <a:pt x="1235" y="3118"/>
                      </a:lnTo>
                      <a:lnTo>
                        <a:pt x="1360" y="3307"/>
                      </a:lnTo>
                      <a:lnTo>
                        <a:pt x="1402" y="3516"/>
                      </a:lnTo>
                      <a:lnTo>
                        <a:pt x="1402" y="3641"/>
                      </a:lnTo>
                      <a:lnTo>
                        <a:pt x="1465" y="3809"/>
                      </a:lnTo>
                      <a:lnTo>
                        <a:pt x="1465" y="3934"/>
                      </a:lnTo>
                      <a:lnTo>
                        <a:pt x="1569" y="3976"/>
                      </a:lnTo>
                      <a:lnTo>
                        <a:pt x="1674" y="4123"/>
                      </a:lnTo>
                      <a:lnTo>
                        <a:pt x="1653" y="4143"/>
                      </a:lnTo>
                      <a:lnTo>
                        <a:pt x="1653" y="4227"/>
                      </a:lnTo>
                      <a:lnTo>
                        <a:pt x="1779" y="4436"/>
                      </a:lnTo>
                      <a:lnTo>
                        <a:pt x="1821" y="4562"/>
                      </a:lnTo>
                      <a:lnTo>
                        <a:pt x="1883" y="4708"/>
                      </a:lnTo>
                      <a:lnTo>
                        <a:pt x="1883" y="4918"/>
                      </a:lnTo>
                      <a:lnTo>
                        <a:pt x="1946" y="5001"/>
                      </a:lnTo>
                      <a:lnTo>
                        <a:pt x="1925" y="5106"/>
                      </a:lnTo>
                      <a:lnTo>
                        <a:pt x="1946" y="5315"/>
                      </a:lnTo>
                      <a:lnTo>
                        <a:pt x="2051" y="5524"/>
                      </a:lnTo>
                      <a:lnTo>
                        <a:pt x="2030" y="5608"/>
                      </a:lnTo>
                      <a:lnTo>
                        <a:pt x="2030" y="5755"/>
                      </a:lnTo>
                      <a:lnTo>
                        <a:pt x="2155" y="5859"/>
                      </a:lnTo>
                      <a:lnTo>
                        <a:pt x="2365" y="6131"/>
                      </a:lnTo>
                      <a:lnTo>
                        <a:pt x="2365" y="6257"/>
                      </a:lnTo>
                      <a:lnTo>
                        <a:pt x="2448" y="6424"/>
                      </a:lnTo>
                      <a:lnTo>
                        <a:pt x="2406" y="6654"/>
                      </a:lnTo>
                      <a:lnTo>
                        <a:pt x="2448" y="6843"/>
                      </a:lnTo>
                      <a:lnTo>
                        <a:pt x="2553" y="7010"/>
                      </a:lnTo>
                      <a:lnTo>
                        <a:pt x="2574" y="7156"/>
                      </a:lnTo>
                      <a:lnTo>
                        <a:pt x="2720" y="7324"/>
                      </a:lnTo>
                      <a:lnTo>
                        <a:pt x="2762" y="7408"/>
                      </a:lnTo>
                      <a:lnTo>
                        <a:pt x="2699" y="7596"/>
                      </a:lnTo>
                      <a:lnTo>
                        <a:pt x="2699" y="7847"/>
                      </a:lnTo>
                      <a:lnTo>
                        <a:pt x="2762" y="7993"/>
                      </a:lnTo>
                      <a:lnTo>
                        <a:pt x="2867" y="8098"/>
                      </a:lnTo>
                      <a:lnTo>
                        <a:pt x="2929" y="8244"/>
                      </a:lnTo>
                      <a:lnTo>
                        <a:pt x="3097" y="8349"/>
                      </a:lnTo>
                      <a:lnTo>
                        <a:pt x="3097" y="8349"/>
                      </a:lnTo>
                      <a:lnTo>
                        <a:pt x="3076" y="8224"/>
                      </a:lnTo>
                      <a:lnTo>
                        <a:pt x="3097" y="8098"/>
                      </a:lnTo>
                      <a:lnTo>
                        <a:pt x="3034" y="7993"/>
                      </a:lnTo>
                      <a:lnTo>
                        <a:pt x="3013" y="7847"/>
                      </a:lnTo>
                      <a:lnTo>
                        <a:pt x="3034" y="7680"/>
                      </a:lnTo>
                      <a:lnTo>
                        <a:pt x="3139" y="7575"/>
                      </a:lnTo>
                      <a:lnTo>
                        <a:pt x="3201" y="7596"/>
                      </a:lnTo>
                      <a:lnTo>
                        <a:pt x="3201" y="7680"/>
                      </a:lnTo>
                      <a:lnTo>
                        <a:pt x="3243" y="7721"/>
                      </a:lnTo>
                      <a:lnTo>
                        <a:pt x="3494" y="7700"/>
                      </a:lnTo>
                      <a:lnTo>
                        <a:pt x="3515" y="7638"/>
                      </a:lnTo>
                      <a:lnTo>
                        <a:pt x="3557" y="7638"/>
                      </a:lnTo>
                      <a:lnTo>
                        <a:pt x="3599" y="7700"/>
                      </a:lnTo>
                      <a:lnTo>
                        <a:pt x="3557" y="7721"/>
                      </a:lnTo>
                      <a:lnTo>
                        <a:pt x="3557" y="7826"/>
                      </a:lnTo>
                      <a:lnTo>
                        <a:pt x="3704" y="7952"/>
                      </a:lnTo>
                      <a:lnTo>
                        <a:pt x="3725" y="8056"/>
                      </a:lnTo>
                      <a:lnTo>
                        <a:pt x="3766" y="8119"/>
                      </a:lnTo>
                      <a:lnTo>
                        <a:pt x="3766" y="8035"/>
                      </a:lnTo>
                      <a:lnTo>
                        <a:pt x="3745" y="7993"/>
                      </a:lnTo>
                      <a:lnTo>
                        <a:pt x="3766" y="7847"/>
                      </a:lnTo>
                      <a:lnTo>
                        <a:pt x="3766" y="7721"/>
                      </a:lnTo>
                      <a:lnTo>
                        <a:pt x="3662" y="7638"/>
                      </a:lnTo>
                      <a:lnTo>
                        <a:pt x="3641" y="7491"/>
                      </a:lnTo>
                      <a:lnTo>
                        <a:pt x="3599" y="7387"/>
                      </a:lnTo>
                      <a:lnTo>
                        <a:pt x="3515" y="7428"/>
                      </a:lnTo>
                      <a:lnTo>
                        <a:pt x="3432" y="7428"/>
                      </a:lnTo>
                      <a:lnTo>
                        <a:pt x="3285" y="7324"/>
                      </a:lnTo>
                      <a:lnTo>
                        <a:pt x="3243" y="7156"/>
                      </a:lnTo>
                      <a:lnTo>
                        <a:pt x="3181" y="7010"/>
                      </a:lnTo>
                      <a:lnTo>
                        <a:pt x="3034" y="6905"/>
                      </a:lnTo>
                      <a:lnTo>
                        <a:pt x="2929" y="6884"/>
                      </a:lnTo>
                      <a:lnTo>
                        <a:pt x="2867" y="6780"/>
                      </a:lnTo>
                      <a:lnTo>
                        <a:pt x="2804" y="6571"/>
                      </a:lnTo>
                      <a:lnTo>
                        <a:pt x="2720" y="6424"/>
                      </a:lnTo>
                      <a:lnTo>
                        <a:pt x="2678" y="6278"/>
                      </a:lnTo>
                      <a:lnTo>
                        <a:pt x="2678" y="6089"/>
                      </a:lnTo>
                      <a:lnTo>
                        <a:pt x="2657" y="5859"/>
                      </a:lnTo>
                      <a:lnTo>
                        <a:pt x="2595" y="5755"/>
                      </a:lnTo>
                      <a:lnTo>
                        <a:pt x="2616" y="5545"/>
                      </a:lnTo>
                      <a:lnTo>
                        <a:pt x="2595" y="5441"/>
                      </a:lnTo>
                      <a:lnTo>
                        <a:pt x="2511" y="5294"/>
                      </a:lnTo>
                      <a:lnTo>
                        <a:pt x="2574" y="5211"/>
                      </a:lnTo>
                      <a:lnTo>
                        <a:pt x="2595" y="5127"/>
                      </a:lnTo>
                      <a:lnTo>
                        <a:pt x="2595" y="5085"/>
                      </a:lnTo>
                      <a:lnTo>
                        <a:pt x="2657" y="5043"/>
                      </a:lnTo>
                      <a:lnTo>
                        <a:pt x="2720" y="5085"/>
                      </a:lnTo>
                      <a:lnTo>
                        <a:pt x="2867" y="5043"/>
                      </a:lnTo>
                      <a:lnTo>
                        <a:pt x="2992" y="5043"/>
                      </a:lnTo>
                      <a:lnTo>
                        <a:pt x="3118" y="5127"/>
                      </a:lnTo>
                      <a:lnTo>
                        <a:pt x="3201" y="5315"/>
                      </a:lnTo>
                      <a:lnTo>
                        <a:pt x="3306" y="5336"/>
                      </a:lnTo>
                      <a:lnTo>
                        <a:pt x="3411" y="5420"/>
                      </a:lnTo>
                      <a:lnTo>
                        <a:pt x="3515" y="5566"/>
                      </a:lnTo>
                      <a:lnTo>
                        <a:pt x="3599" y="5608"/>
                      </a:lnTo>
                      <a:lnTo>
                        <a:pt x="3536" y="5483"/>
                      </a:lnTo>
                      <a:lnTo>
                        <a:pt x="3411" y="5315"/>
                      </a:lnTo>
                      <a:lnTo>
                        <a:pt x="3243" y="5211"/>
                      </a:lnTo>
                      <a:lnTo>
                        <a:pt x="3139" y="5022"/>
                      </a:lnTo>
                      <a:lnTo>
                        <a:pt x="3034" y="4897"/>
                      </a:lnTo>
                      <a:lnTo>
                        <a:pt x="3034" y="4813"/>
                      </a:lnTo>
                      <a:lnTo>
                        <a:pt x="2992" y="4771"/>
                      </a:lnTo>
                      <a:lnTo>
                        <a:pt x="2888" y="4562"/>
                      </a:lnTo>
                      <a:lnTo>
                        <a:pt x="2825" y="4436"/>
                      </a:lnTo>
                      <a:lnTo>
                        <a:pt x="2762" y="4395"/>
                      </a:lnTo>
                      <a:lnTo>
                        <a:pt x="2720" y="4269"/>
                      </a:lnTo>
                      <a:lnTo>
                        <a:pt x="2574" y="4060"/>
                      </a:lnTo>
                      <a:lnTo>
                        <a:pt x="2406" y="3809"/>
                      </a:lnTo>
                      <a:lnTo>
                        <a:pt x="2365" y="3641"/>
                      </a:lnTo>
                      <a:lnTo>
                        <a:pt x="2155" y="3390"/>
                      </a:lnTo>
                      <a:lnTo>
                        <a:pt x="2072" y="3181"/>
                      </a:lnTo>
                      <a:lnTo>
                        <a:pt x="1967" y="3118"/>
                      </a:lnTo>
                      <a:lnTo>
                        <a:pt x="1967" y="3014"/>
                      </a:lnTo>
                      <a:lnTo>
                        <a:pt x="1925" y="2888"/>
                      </a:lnTo>
                      <a:lnTo>
                        <a:pt x="1841" y="2867"/>
                      </a:lnTo>
                      <a:lnTo>
                        <a:pt x="1841" y="2909"/>
                      </a:lnTo>
                      <a:lnTo>
                        <a:pt x="1758" y="2909"/>
                      </a:lnTo>
                      <a:lnTo>
                        <a:pt x="1737" y="2867"/>
                      </a:lnTo>
                      <a:lnTo>
                        <a:pt x="1758" y="2762"/>
                      </a:lnTo>
                      <a:lnTo>
                        <a:pt x="1737" y="2679"/>
                      </a:lnTo>
                      <a:lnTo>
                        <a:pt x="1632" y="2616"/>
                      </a:lnTo>
                      <a:lnTo>
                        <a:pt x="1528" y="2490"/>
                      </a:lnTo>
                      <a:lnTo>
                        <a:pt x="1465" y="2344"/>
                      </a:lnTo>
                      <a:lnTo>
                        <a:pt x="1402" y="2260"/>
                      </a:lnTo>
                      <a:lnTo>
                        <a:pt x="1402" y="2135"/>
                      </a:lnTo>
                      <a:lnTo>
                        <a:pt x="1423" y="2030"/>
                      </a:lnTo>
                      <a:lnTo>
                        <a:pt x="1444" y="2051"/>
                      </a:lnTo>
                      <a:lnTo>
                        <a:pt x="1423" y="1884"/>
                      </a:lnTo>
                      <a:lnTo>
                        <a:pt x="1402" y="1716"/>
                      </a:lnTo>
                      <a:lnTo>
                        <a:pt x="1360" y="1570"/>
                      </a:lnTo>
                      <a:lnTo>
                        <a:pt x="1235" y="1528"/>
                      </a:lnTo>
                      <a:lnTo>
                        <a:pt x="1109" y="1382"/>
                      </a:lnTo>
                      <a:lnTo>
                        <a:pt x="1109" y="1319"/>
                      </a:lnTo>
                      <a:lnTo>
                        <a:pt x="1046" y="1256"/>
                      </a:lnTo>
                      <a:lnTo>
                        <a:pt x="1046" y="1193"/>
                      </a:lnTo>
                      <a:lnTo>
                        <a:pt x="1109" y="1193"/>
                      </a:lnTo>
                      <a:lnTo>
                        <a:pt x="1214" y="1298"/>
                      </a:lnTo>
                      <a:lnTo>
                        <a:pt x="1318" y="1444"/>
                      </a:lnTo>
                      <a:lnTo>
                        <a:pt x="1318" y="1444"/>
                      </a:lnTo>
                      <a:lnTo>
                        <a:pt x="1256" y="1298"/>
                      </a:lnTo>
                      <a:lnTo>
                        <a:pt x="1130" y="1110"/>
                      </a:lnTo>
                      <a:lnTo>
                        <a:pt x="1005" y="942"/>
                      </a:lnTo>
                      <a:lnTo>
                        <a:pt x="942" y="942"/>
                      </a:lnTo>
                      <a:lnTo>
                        <a:pt x="921" y="858"/>
                      </a:lnTo>
                      <a:lnTo>
                        <a:pt x="691" y="670"/>
                      </a:lnTo>
                      <a:lnTo>
                        <a:pt x="607" y="566"/>
                      </a:lnTo>
                      <a:lnTo>
                        <a:pt x="607" y="335"/>
                      </a:lnTo>
                      <a:lnTo>
                        <a:pt x="523" y="273"/>
                      </a:lnTo>
                      <a:lnTo>
                        <a:pt x="377" y="210"/>
                      </a:lnTo>
                      <a:lnTo>
                        <a:pt x="293" y="63"/>
                      </a:lnTo>
                      <a:lnTo>
                        <a:pt x="251"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grpSp>
        <p:grpSp>
          <p:nvGrpSpPr>
            <p:cNvPr id="340" name="Google Shape;2786;p58">
              <a:extLst>
                <a:ext uri="{FF2B5EF4-FFF2-40B4-BE49-F238E27FC236}">
                  <a16:creationId xmlns:a16="http://schemas.microsoft.com/office/drawing/2014/main" id="{7777B4D1-3763-A332-A72C-D54F7D1FDDAC}"/>
                </a:ext>
              </a:extLst>
            </p:cNvPr>
            <p:cNvGrpSpPr/>
            <p:nvPr/>
          </p:nvGrpSpPr>
          <p:grpSpPr>
            <a:xfrm>
              <a:off x="3960625" y="2587825"/>
              <a:ext cx="94050" cy="104125"/>
              <a:chOff x="3960625" y="2587825"/>
              <a:chExt cx="94050" cy="104125"/>
            </a:xfrm>
            <a:grpFill/>
          </p:grpSpPr>
          <p:sp>
            <p:nvSpPr>
              <p:cNvPr id="605" name="Google Shape;2787;p58">
                <a:extLst>
                  <a:ext uri="{FF2B5EF4-FFF2-40B4-BE49-F238E27FC236}">
                    <a16:creationId xmlns:a16="http://schemas.microsoft.com/office/drawing/2014/main" id="{967C003D-45D2-7815-A243-EA5214EABDDE}"/>
                  </a:ext>
                </a:extLst>
              </p:cNvPr>
              <p:cNvSpPr/>
              <p:nvPr/>
            </p:nvSpPr>
            <p:spPr>
              <a:xfrm>
                <a:off x="3960625" y="2587825"/>
                <a:ext cx="94050" cy="51200"/>
              </a:xfrm>
              <a:custGeom>
                <a:avLst/>
                <a:gdLst/>
                <a:ahLst/>
                <a:cxnLst/>
                <a:rect l="l" t="t" r="r" b="b"/>
                <a:pathLst>
                  <a:path w="3762" h="2048" extrusionOk="0">
                    <a:moveTo>
                      <a:pt x="190" y="2048"/>
                    </a:moveTo>
                    <a:lnTo>
                      <a:pt x="0" y="1762"/>
                    </a:lnTo>
                    <a:lnTo>
                      <a:pt x="309" y="1048"/>
                    </a:lnTo>
                    <a:lnTo>
                      <a:pt x="3762" y="0"/>
                    </a:lnTo>
                    <a:lnTo>
                      <a:pt x="3714" y="1072"/>
                    </a:lnTo>
                    <a:lnTo>
                      <a:pt x="2929" y="1143"/>
                    </a:lnTo>
                    <a:lnTo>
                      <a:pt x="2167" y="1000"/>
                    </a:lnTo>
                    <a:close/>
                  </a:path>
                </a:pathLst>
              </a:custGeom>
              <a:grpFill/>
              <a:ln w="3175">
                <a:solidFill>
                  <a:schemeClr val="bg2">
                    <a:lumMod val="65000"/>
                  </a:schemeClr>
                </a:solidFill>
              </a:ln>
            </p:spPr>
            <p:txBody>
              <a:bodyPr/>
              <a:lstStyle/>
              <a:p>
                <a:endParaRPr lang="es-CO"/>
              </a:p>
            </p:txBody>
          </p:sp>
          <p:sp>
            <p:nvSpPr>
              <p:cNvPr id="606" name="Google Shape;2788;p58">
                <a:extLst>
                  <a:ext uri="{FF2B5EF4-FFF2-40B4-BE49-F238E27FC236}">
                    <a16:creationId xmlns:a16="http://schemas.microsoft.com/office/drawing/2014/main" id="{D647B145-F70D-C847-282B-9B6306970575}"/>
                  </a:ext>
                </a:extLst>
              </p:cNvPr>
              <p:cNvSpPr/>
              <p:nvPr/>
            </p:nvSpPr>
            <p:spPr>
              <a:xfrm>
                <a:off x="3963000" y="2596725"/>
                <a:ext cx="86850" cy="95225"/>
              </a:xfrm>
              <a:custGeom>
                <a:avLst/>
                <a:gdLst/>
                <a:ahLst/>
                <a:cxnLst/>
                <a:rect l="l" t="t" r="r" b="b"/>
                <a:pathLst>
                  <a:path w="3474" h="3809" extrusionOk="0">
                    <a:moveTo>
                      <a:pt x="1549" y="2009"/>
                    </a:moveTo>
                    <a:lnTo>
                      <a:pt x="1632" y="2030"/>
                    </a:lnTo>
                    <a:lnTo>
                      <a:pt x="1695" y="2093"/>
                    </a:lnTo>
                    <a:lnTo>
                      <a:pt x="1674" y="2135"/>
                    </a:lnTo>
                    <a:lnTo>
                      <a:pt x="1674" y="2189"/>
                    </a:lnTo>
                    <a:lnTo>
                      <a:pt x="1674" y="2189"/>
                    </a:lnTo>
                    <a:cubicBezTo>
                      <a:pt x="1645" y="2167"/>
                      <a:pt x="1613" y="2146"/>
                      <a:pt x="1569" y="2135"/>
                    </a:cubicBezTo>
                    <a:cubicBezTo>
                      <a:pt x="1549" y="2114"/>
                      <a:pt x="1528" y="2114"/>
                      <a:pt x="1486" y="2114"/>
                    </a:cubicBezTo>
                    <a:lnTo>
                      <a:pt x="1549" y="2072"/>
                    </a:lnTo>
                    <a:lnTo>
                      <a:pt x="1549" y="2009"/>
                    </a:lnTo>
                    <a:close/>
                    <a:moveTo>
                      <a:pt x="3327" y="1"/>
                    </a:moveTo>
                    <a:lnTo>
                      <a:pt x="3201" y="105"/>
                    </a:lnTo>
                    <a:lnTo>
                      <a:pt x="3201" y="231"/>
                    </a:lnTo>
                    <a:lnTo>
                      <a:pt x="3243" y="335"/>
                    </a:lnTo>
                    <a:lnTo>
                      <a:pt x="3160" y="377"/>
                    </a:lnTo>
                    <a:lnTo>
                      <a:pt x="2929" y="356"/>
                    </a:lnTo>
                    <a:lnTo>
                      <a:pt x="2825" y="419"/>
                    </a:lnTo>
                    <a:lnTo>
                      <a:pt x="2720" y="356"/>
                    </a:lnTo>
                    <a:lnTo>
                      <a:pt x="2616" y="356"/>
                    </a:lnTo>
                    <a:lnTo>
                      <a:pt x="2532" y="419"/>
                    </a:lnTo>
                    <a:lnTo>
                      <a:pt x="2427" y="419"/>
                    </a:lnTo>
                    <a:lnTo>
                      <a:pt x="2406" y="314"/>
                    </a:lnTo>
                    <a:lnTo>
                      <a:pt x="2260" y="314"/>
                    </a:lnTo>
                    <a:lnTo>
                      <a:pt x="2113" y="273"/>
                    </a:lnTo>
                    <a:lnTo>
                      <a:pt x="2009" y="377"/>
                    </a:lnTo>
                    <a:lnTo>
                      <a:pt x="1862" y="419"/>
                    </a:lnTo>
                    <a:lnTo>
                      <a:pt x="1674" y="419"/>
                    </a:lnTo>
                    <a:lnTo>
                      <a:pt x="1632" y="377"/>
                    </a:lnTo>
                    <a:lnTo>
                      <a:pt x="1549" y="440"/>
                    </a:lnTo>
                    <a:lnTo>
                      <a:pt x="1444" y="440"/>
                    </a:lnTo>
                    <a:lnTo>
                      <a:pt x="1318" y="524"/>
                    </a:lnTo>
                    <a:lnTo>
                      <a:pt x="1025" y="524"/>
                    </a:lnTo>
                    <a:lnTo>
                      <a:pt x="900" y="586"/>
                    </a:lnTo>
                    <a:lnTo>
                      <a:pt x="900" y="649"/>
                    </a:lnTo>
                    <a:lnTo>
                      <a:pt x="732" y="691"/>
                    </a:lnTo>
                    <a:lnTo>
                      <a:pt x="502" y="838"/>
                    </a:lnTo>
                    <a:lnTo>
                      <a:pt x="481" y="984"/>
                    </a:lnTo>
                    <a:lnTo>
                      <a:pt x="398" y="1151"/>
                    </a:lnTo>
                    <a:lnTo>
                      <a:pt x="168" y="1214"/>
                    </a:lnTo>
                    <a:lnTo>
                      <a:pt x="168" y="1361"/>
                    </a:lnTo>
                    <a:lnTo>
                      <a:pt x="84" y="1507"/>
                    </a:lnTo>
                    <a:lnTo>
                      <a:pt x="0" y="1570"/>
                    </a:lnTo>
                    <a:lnTo>
                      <a:pt x="0" y="1716"/>
                    </a:lnTo>
                    <a:lnTo>
                      <a:pt x="209" y="1884"/>
                    </a:lnTo>
                    <a:lnTo>
                      <a:pt x="335" y="2072"/>
                    </a:lnTo>
                    <a:lnTo>
                      <a:pt x="398" y="2093"/>
                    </a:lnTo>
                    <a:lnTo>
                      <a:pt x="398" y="2135"/>
                    </a:lnTo>
                    <a:lnTo>
                      <a:pt x="544" y="2365"/>
                    </a:lnTo>
                    <a:lnTo>
                      <a:pt x="586" y="2532"/>
                    </a:lnTo>
                    <a:lnTo>
                      <a:pt x="649" y="2553"/>
                    </a:lnTo>
                    <a:lnTo>
                      <a:pt x="753" y="2449"/>
                    </a:lnTo>
                    <a:lnTo>
                      <a:pt x="837" y="2553"/>
                    </a:lnTo>
                    <a:lnTo>
                      <a:pt x="963" y="2595"/>
                    </a:lnTo>
                    <a:lnTo>
                      <a:pt x="1025" y="2511"/>
                    </a:lnTo>
                    <a:lnTo>
                      <a:pt x="1130" y="2511"/>
                    </a:lnTo>
                    <a:lnTo>
                      <a:pt x="1277" y="2595"/>
                    </a:lnTo>
                    <a:lnTo>
                      <a:pt x="1360" y="2532"/>
                    </a:lnTo>
                    <a:lnTo>
                      <a:pt x="1381" y="2616"/>
                    </a:lnTo>
                    <a:lnTo>
                      <a:pt x="1465" y="2616"/>
                    </a:lnTo>
                    <a:lnTo>
                      <a:pt x="1528" y="2658"/>
                    </a:lnTo>
                    <a:lnTo>
                      <a:pt x="1653" y="2700"/>
                    </a:lnTo>
                    <a:lnTo>
                      <a:pt x="1569" y="2742"/>
                    </a:lnTo>
                    <a:lnTo>
                      <a:pt x="1486" y="2825"/>
                    </a:lnTo>
                    <a:lnTo>
                      <a:pt x="1423" y="2762"/>
                    </a:lnTo>
                    <a:lnTo>
                      <a:pt x="1318" y="2742"/>
                    </a:lnTo>
                    <a:lnTo>
                      <a:pt x="1067" y="2595"/>
                    </a:lnTo>
                    <a:lnTo>
                      <a:pt x="963" y="2616"/>
                    </a:lnTo>
                    <a:lnTo>
                      <a:pt x="858" y="2658"/>
                    </a:lnTo>
                    <a:lnTo>
                      <a:pt x="753" y="2616"/>
                    </a:lnTo>
                    <a:lnTo>
                      <a:pt x="691" y="2721"/>
                    </a:lnTo>
                    <a:lnTo>
                      <a:pt x="628" y="2742"/>
                    </a:lnTo>
                    <a:lnTo>
                      <a:pt x="607" y="2846"/>
                    </a:lnTo>
                    <a:lnTo>
                      <a:pt x="732" y="2972"/>
                    </a:lnTo>
                    <a:lnTo>
                      <a:pt x="858" y="3035"/>
                    </a:lnTo>
                    <a:lnTo>
                      <a:pt x="1004" y="3139"/>
                    </a:lnTo>
                    <a:lnTo>
                      <a:pt x="1004" y="3223"/>
                    </a:lnTo>
                    <a:lnTo>
                      <a:pt x="942" y="3265"/>
                    </a:lnTo>
                    <a:lnTo>
                      <a:pt x="942" y="3369"/>
                    </a:lnTo>
                    <a:lnTo>
                      <a:pt x="1046" y="3495"/>
                    </a:lnTo>
                    <a:lnTo>
                      <a:pt x="1130" y="3579"/>
                    </a:lnTo>
                    <a:lnTo>
                      <a:pt x="1151" y="3495"/>
                    </a:lnTo>
                    <a:lnTo>
                      <a:pt x="1130" y="3453"/>
                    </a:lnTo>
                    <a:lnTo>
                      <a:pt x="1172" y="3348"/>
                    </a:lnTo>
                    <a:lnTo>
                      <a:pt x="1214" y="3474"/>
                    </a:lnTo>
                    <a:lnTo>
                      <a:pt x="1360" y="3537"/>
                    </a:lnTo>
                    <a:lnTo>
                      <a:pt x="1381" y="3599"/>
                    </a:lnTo>
                    <a:lnTo>
                      <a:pt x="1360" y="3704"/>
                    </a:lnTo>
                    <a:lnTo>
                      <a:pt x="1423" y="3788"/>
                    </a:lnTo>
                    <a:lnTo>
                      <a:pt x="1423" y="3746"/>
                    </a:lnTo>
                    <a:lnTo>
                      <a:pt x="1465" y="3599"/>
                    </a:lnTo>
                    <a:lnTo>
                      <a:pt x="1569" y="3599"/>
                    </a:lnTo>
                    <a:lnTo>
                      <a:pt x="1632" y="3704"/>
                    </a:lnTo>
                    <a:lnTo>
                      <a:pt x="1800" y="3809"/>
                    </a:lnTo>
                    <a:lnTo>
                      <a:pt x="1800" y="3809"/>
                    </a:lnTo>
                    <a:lnTo>
                      <a:pt x="1737" y="3704"/>
                    </a:lnTo>
                    <a:lnTo>
                      <a:pt x="1758" y="3641"/>
                    </a:lnTo>
                    <a:lnTo>
                      <a:pt x="1695" y="3537"/>
                    </a:lnTo>
                    <a:lnTo>
                      <a:pt x="1632" y="3348"/>
                    </a:lnTo>
                    <a:lnTo>
                      <a:pt x="1549" y="3244"/>
                    </a:lnTo>
                    <a:lnTo>
                      <a:pt x="1549" y="3181"/>
                    </a:lnTo>
                    <a:lnTo>
                      <a:pt x="1632" y="3181"/>
                    </a:lnTo>
                    <a:lnTo>
                      <a:pt x="1758" y="3265"/>
                    </a:lnTo>
                    <a:lnTo>
                      <a:pt x="1737" y="3327"/>
                    </a:lnTo>
                    <a:lnTo>
                      <a:pt x="1758" y="3369"/>
                    </a:lnTo>
                    <a:lnTo>
                      <a:pt x="1841" y="3286"/>
                    </a:lnTo>
                    <a:lnTo>
                      <a:pt x="1967" y="3348"/>
                    </a:lnTo>
                    <a:lnTo>
                      <a:pt x="1967" y="3286"/>
                    </a:lnTo>
                    <a:lnTo>
                      <a:pt x="1904" y="3244"/>
                    </a:lnTo>
                    <a:lnTo>
                      <a:pt x="1904" y="3181"/>
                    </a:lnTo>
                    <a:lnTo>
                      <a:pt x="1862" y="3181"/>
                    </a:lnTo>
                    <a:lnTo>
                      <a:pt x="1758" y="3139"/>
                    </a:lnTo>
                    <a:lnTo>
                      <a:pt x="1758" y="3076"/>
                    </a:lnTo>
                    <a:lnTo>
                      <a:pt x="1653" y="3014"/>
                    </a:lnTo>
                    <a:lnTo>
                      <a:pt x="1758" y="2951"/>
                    </a:lnTo>
                    <a:lnTo>
                      <a:pt x="1862" y="2951"/>
                    </a:lnTo>
                    <a:lnTo>
                      <a:pt x="1904" y="2909"/>
                    </a:lnTo>
                    <a:lnTo>
                      <a:pt x="2072" y="3014"/>
                    </a:lnTo>
                    <a:lnTo>
                      <a:pt x="2093" y="3055"/>
                    </a:lnTo>
                    <a:lnTo>
                      <a:pt x="2197" y="3076"/>
                    </a:lnTo>
                    <a:lnTo>
                      <a:pt x="2218" y="3035"/>
                    </a:lnTo>
                    <a:lnTo>
                      <a:pt x="2113" y="2909"/>
                    </a:lnTo>
                    <a:lnTo>
                      <a:pt x="2155" y="2762"/>
                    </a:lnTo>
                    <a:lnTo>
                      <a:pt x="2093" y="2700"/>
                    </a:lnTo>
                    <a:lnTo>
                      <a:pt x="1841" y="2532"/>
                    </a:lnTo>
                    <a:lnTo>
                      <a:pt x="1758" y="2511"/>
                    </a:lnTo>
                    <a:lnTo>
                      <a:pt x="1737" y="2490"/>
                    </a:lnTo>
                    <a:cubicBezTo>
                      <a:pt x="1758" y="2490"/>
                      <a:pt x="1779" y="2449"/>
                      <a:pt x="1800" y="2407"/>
                    </a:cubicBezTo>
                    <a:lnTo>
                      <a:pt x="1862" y="2449"/>
                    </a:lnTo>
                    <a:lnTo>
                      <a:pt x="1946" y="2490"/>
                    </a:lnTo>
                    <a:lnTo>
                      <a:pt x="1988" y="2553"/>
                    </a:lnTo>
                    <a:lnTo>
                      <a:pt x="2093" y="2616"/>
                    </a:lnTo>
                    <a:lnTo>
                      <a:pt x="2176" y="2616"/>
                    </a:lnTo>
                    <a:lnTo>
                      <a:pt x="2197" y="2658"/>
                    </a:lnTo>
                    <a:lnTo>
                      <a:pt x="2281" y="2762"/>
                    </a:lnTo>
                    <a:lnTo>
                      <a:pt x="2323" y="2825"/>
                    </a:lnTo>
                    <a:lnTo>
                      <a:pt x="2323" y="2867"/>
                    </a:lnTo>
                    <a:lnTo>
                      <a:pt x="2365" y="2930"/>
                    </a:lnTo>
                    <a:lnTo>
                      <a:pt x="2427" y="2972"/>
                    </a:lnTo>
                    <a:lnTo>
                      <a:pt x="2490" y="2951"/>
                    </a:lnTo>
                    <a:lnTo>
                      <a:pt x="2532" y="2972"/>
                    </a:lnTo>
                    <a:lnTo>
                      <a:pt x="2595" y="2867"/>
                    </a:lnTo>
                    <a:lnTo>
                      <a:pt x="2490" y="2867"/>
                    </a:lnTo>
                    <a:lnTo>
                      <a:pt x="2469" y="2888"/>
                    </a:lnTo>
                    <a:lnTo>
                      <a:pt x="2385" y="2825"/>
                    </a:lnTo>
                    <a:lnTo>
                      <a:pt x="2385" y="2742"/>
                    </a:lnTo>
                    <a:lnTo>
                      <a:pt x="2365" y="2679"/>
                    </a:lnTo>
                    <a:lnTo>
                      <a:pt x="2365" y="2637"/>
                    </a:lnTo>
                    <a:lnTo>
                      <a:pt x="2302" y="2553"/>
                    </a:lnTo>
                    <a:lnTo>
                      <a:pt x="2176" y="2428"/>
                    </a:lnTo>
                    <a:lnTo>
                      <a:pt x="2176" y="2449"/>
                    </a:lnTo>
                    <a:lnTo>
                      <a:pt x="2093" y="2449"/>
                    </a:lnTo>
                    <a:lnTo>
                      <a:pt x="2093" y="2428"/>
                    </a:lnTo>
                    <a:lnTo>
                      <a:pt x="1988" y="2365"/>
                    </a:lnTo>
                    <a:lnTo>
                      <a:pt x="1883" y="2344"/>
                    </a:lnTo>
                    <a:lnTo>
                      <a:pt x="1800" y="2239"/>
                    </a:lnTo>
                    <a:lnTo>
                      <a:pt x="1758" y="2239"/>
                    </a:lnTo>
                    <a:cubicBezTo>
                      <a:pt x="1730" y="2230"/>
                      <a:pt x="1706" y="2212"/>
                      <a:pt x="1680" y="2193"/>
                    </a:cubicBezTo>
                    <a:lnTo>
                      <a:pt x="1680" y="2193"/>
                    </a:lnTo>
                    <a:lnTo>
                      <a:pt x="1737" y="2156"/>
                    </a:lnTo>
                    <a:lnTo>
                      <a:pt x="1758" y="2030"/>
                    </a:lnTo>
                    <a:lnTo>
                      <a:pt x="1674" y="1946"/>
                    </a:lnTo>
                    <a:lnTo>
                      <a:pt x="1486" y="1737"/>
                    </a:lnTo>
                    <a:lnTo>
                      <a:pt x="1423" y="1695"/>
                    </a:lnTo>
                    <a:lnTo>
                      <a:pt x="1381" y="1612"/>
                    </a:lnTo>
                    <a:lnTo>
                      <a:pt x="1256" y="1507"/>
                    </a:lnTo>
                    <a:lnTo>
                      <a:pt x="1318" y="1465"/>
                    </a:lnTo>
                    <a:lnTo>
                      <a:pt x="1277" y="1235"/>
                    </a:lnTo>
                    <a:lnTo>
                      <a:pt x="1360" y="1130"/>
                    </a:lnTo>
                    <a:lnTo>
                      <a:pt x="1486" y="1089"/>
                    </a:lnTo>
                    <a:lnTo>
                      <a:pt x="1528" y="1193"/>
                    </a:lnTo>
                    <a:lnTo>
                      <a:pt x="1465" y="1193"/>
                    </a:lnTo>
                    <a:lnTo>
                      <a:pt x="1465" y="1256"/>
                    </a:lnTo>
                    <a:lnTo>
                      <a:pt x="1653" y="1319"/>
                    </a:lnTo>
                    <a:lnTo>
                      <a:pt x="1674" y="1465"/>
                    </a:lnTo>
                    <a:lnTo>
                      <a:pt x="1779" y="1570"/>
                    </a:lnTo>
                    <a:lnTo>
                      <a:pt x="1904" y="1570"/>
                    </a:lnTo>
                    <a:lnTo>
                      <a:pt x="1841" y="1507"/>
                    </a:lnTo>
                    <a:lnTo>
                      <a:pt x="1779" y="1423"/>
                    </a:lnTo>
                    <a:lnTo>
                      <a:pt x="1800" y="1361"/>
                    </a:lnTo>
                    <a:lnTo>
                      <a:pt x="1946" y="1402"/>
                    </a:lnTo>
                    <a:lnTo>
                      <a:pt x="2009" y="1528"/>
                    </a:lnTo>
                    <a:lnTo>
                      <a:pt x="2093" y="1570"/>
                    </a:lnTo>
                    <a:lnTo>
                      <a:pt x="2155" y="1486"/>
                    </a:lnTo>
                    <a:lnTo>
                      <a:pt x="2072" y="1423"/>
                    </a:lnTo>
                    <a:lnTo>
                      <a:pt x="1988" y="1402"/>
                    </a:lnTo>
                    <a:lnTo>
                      <a:pt x="1988" y="1361"/>
                    </a:lnTo>
                    <a:lnTo>
                      <a:pt x="2197" y="1361"/>
                    </a:lnTo>
                    <a:lnTo>
                      <a:pt x="2281" y="1423"/>
                    </a:lnTo>
                    <a:lnTo>
                      <a:pt x="2302" y="1402"/>
                    </a:lnTo>
                    <a:lnTo>
                      <a:pt x="2176" y="1298"/>
                    </a:lnTo>
                    <a:lnTo>
                      <a:pt x="2051" y="1277"/>
                    </a:lnTo>
                    <a:lnTo>
                      <a:pt x="1946" y="1151"/>
                    </a:lnTo>
                    <a:lnTo>
                      <a:pt x="1988" y="1068"/>
                    </a:lnTo>
                    <a:lnTo>
                      <a:pt x="2093" y="1089"/>
                    </a:lnTo>
                    <a:lnTo>
                      <a:pt x="2176" y="1047"/>
                    </a:lnTo>
                    <a:lnTo>
                      <a:pt x="2218" y="879"/>
                    </a:lnTo>
                    <a:lnTo>
                      <a:pt x="2302" y="858"/>
                    </a:lnTo>
                    <a:lnTo>
                      <a:pt x="2427" y="963"/>
                    </a:lnTo>
                    <a:lnTo>
                      <a:pt x="2532" y="963"/>
                    </a:lnTo>
                    <a:lnTo>
                      <a:pt x="2637" y="858"/>
                    </a:lnTo>
                    <a:lnTo>
                      <a:pt x="2637" y="796"/>
                    </a:lnTo>
                    <a:lnTo>
                      <a:pt x="2699" y="796"/>
                    </a:lnTo>
                    <a:lnTo>
                      <a:pt x="2783" y="879"/>
                    </a:lnTo>
                    <a:lnTo>
                      <a:pt x="3013" y="879"/>
                    </a:lnTo>
                    <a:lnTo>
                      <a:pt x="3201" y="942"/>
                    </a:lnTo>
                    <a:lnTo>
                      <a:pt x="3327" y="900"/>
                    </a:lnTo>
                    <a:lnTo>
                      <a:pt x="3348" y="566"/>
                    </a:lnTo>
                    <a:lnTo>
                      <a:pt x="3327" y="440"/>
                    </a:lnTo>
                    <a:lnTo>
                      <a:pt x="3473" y="335"/>
                    </a:lnTo>
                    <a:lnTo>
                      <a:pt x="3473" y="210"/>
                    </a:lnTo>
                    <a:lnTo>
                      <a:pt x="3369" y="147"/>
                    </a:lnTo>
                    <a:lnTo>
                      <a:pt x="3411"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grpSp>
          <p:nvGrpSpPr>
            <p:cNvPr id="341" name="Google Shape;2789;p58">
              <a:extLst>
                <a:ext uri="{FF2B5EF4-FFF2-40B4-BE49-F238E27FC236}">
                  <a16:creationId xmlns:a16="http://schemas.microsoft.com/office/drawing/2014/main" id="{08D344C2-342A-5F18-1FD0-FD5970140F2E}"/>
                </a:ext>
              </a:extLst>
            </p:cNvPr>
            <p:cNvGrpSpPr/>
            <p:nvPr/>
          </p:nvGrpSpPr>
          <p:grpSpPr>
            <a:xfrm>
              <a:off x="3765350" y="2500900"/>
              <a:ext cx="173600" cy="187925"/>
              <a:chOff x="3765350" y="2500900"/>
              <a:chExt cx="173600" cy="187925"/>
            </a:xfrm>
            <a:grpFill/>
          </p:grpSpPr>
          <p:sp>
            <p:nvSpPr>
              <p:cNvPr id="599" name="Google Shape;2790;p58">
                <a:extLst>
                  <a:ext uri="{FF2B5EF4-FFF2-40B4-BE49-F238E27FC236}">
                    <a16:creationId xmlns:a16="http://schemas.microsoft.com/office/drawing/2014/main" id="{322776ED-49E6-EE89-9555-1AC506E5597D}"/>
                  </a:ext>
                </a:extLst>
              </p:cNvPr>
              <p:cNvSpPr/>
              <p:nvPr/>
            </p:nvSpPr>
            <p:spPr>
              <a:xfrm>
                <a:off x="3765350" y="2500900"/>
                <a:ext cx="108950" cy="64300"/>
              </a:xfrm>
              <a:custGeom>
                <a:avLst/>
                <a:gdLst/>
                <a:ahLst/>
                <a:cxnLst/>
                <a:rect l="l" t="t" r="r" b="b"/>
                <a:pathLst>
                  <a:path w="4358" h="2572" extrusionOk="0">
                    <a:moveTo>
                      <a:pt x="1286" y="596"/>
                    </a:moveTo>
                    <a:lnTo>
                      <a:pt x="0" y="1072"/>
                    </a:lnTo>
                    <a:lnTo>
                      <a:pt x="429" y="2239"/>
                    </a:lnTo>
                    <a:lnTo>
                      <a:pt x="857" y="2572"/>
                    </a:lnTo>
                    <a:lnTo>
                      <a:pt x="2191" y="1215"/>
                    </a:lnTo>
                    <a:lnTo>
                      <a:pt x="4024" y="1072"/>
                    </a:lnTo>
                    <a:lnTo>
                      <a:pt x="4358" y="429"/>
                    </a:lnTo>
                    <a:lnTo>
                      <a:pt x="3120" y="0"/>
                    </a:lnTo>
                    <a:lnTo>
                      <a:pt x="2477" y="358"/>
                    </a:lnTo>
                    <a:close/>
                  </a:path>
                </a:pathLst>
              </a:custGeom>
              <a:grpFill/>
              <a:ln w="3175">
                <a:solidFill>
                  <a:schemeClr val="bg2">
                    <a:lumMod val="65000"/>
                  </a:schemeClr>
                </a:solidFill>
              </a:ln>
            </p:spPr>
            <p:txBody>
              <a:bodyPr/>
              <a:lstStyle/>
              <a:p>
                <a:endParaRPr lang="es-CO"/>
              </a:p>
            </p:txBody>
          </p:sp>
          <p:sp>
            <p:nvSpPr>
              <p:cNvPr id="600" name="Google Shape;2791;p58">
                <a:extLst>
                  <a:ext uri="{FF2B5EF4-FFF2-40B4-BE49-F238E27FC236}">
                    <a16:creationId xmlns:a16="http://schemas.microsoft.com/office/drawing/2014/main" id="{D435A2CB-9440-5020-8E93-B2C75645AA70}"/>
                  </a:ext>
                </a:extLst>
              </p:cNvPr>
              <p:cNvSpPr/>
              <p:nvPr/>
            </p:nvSpPr>
            <p:spPr>
              <a:xfrm>
                <a:off x="3797175" y="2609800"/>
                <a:ext cx="2625" cy="3700"/>
              </a:xfrm>
              <a:custGeom>
                <a:avLst/>
                <a:gdLst/>
                <a:ahLst/>
                <a:cxnLst/>
                <a:rect l="l" t="t" r="r" b="b"/>
                <a:pathLst>
                  <a:path w="105" h="148" extrusionOk="0">
                    <a:moveTo>
                      <a:pt x="42" y="1"/>
                    </a:moveTo>
                    <a:lnTo>
                      <a:pt x="21" y="43"/>
                    </a:lnTo>
                    <a:lnTo>
                      <a:pt x="0" y="84"/>
                    </a:lnTo>
                    <a:lnTo>
                      <a:pt x="0" y="147"/>
                    </a:lnTo>
                    <a:lnTo>
                      <a:pt x="21" y="147"/>
                    </a:lnTo>
                    <a:lnTo>
                      <a:pt x="42" y="105"/>
                    </a:lnTo>
                    <a:lnTo>
                      <a:pt x="105" y="22"/>
                    </a:lnTo>
                    <a:lnTo>
                      <a:pt x="42"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601" name="Google Shape;2792;p58">
                <a:extLst>
                  <a:ext uri="{FF2B5EF4-FFF2-40B4-BE49-F238E27FC236}">
                    <a16:creationId xmlns:a16="http://schemas.microsoft.com/office/drawing/2014/main" id="{8430EDEF-CD72-885C-9DA0-2E149767EAC8}"/>
                  </a:ext>
                </a:extLst>
              </p:cNvPr>
              <p:cNvSpPr/>
              <p:nvPr/>
            </p:nvSpPr>
            <p:spPr>
              <a:xfrm>
                <a:off x="3796125" y="2610325"/>
                <a:ext cx="22525" cy="41875"/>
              </a:xfrm>
              <a:custGeom>
                <a:avLst/>
                <a:gdLst/>
                <a:ahLst/>
                <a:cxnLst/>
                <a:rect l="l" t="t" r="r" b="b"/>
                <a:pathLst>
                  <a:path w="901" h="1675" extrusionOk="0">
                    <a:moveTo>
                      <a:pt x="565" y="1"/>
                    </a:moveTo>
                    <a:lnTo>
                      <a:pt x="461" y="22"/>
                    </a:lnTo>
                    <a:lnTo>
                      <a:pt x="252" y="273"/>
                    </a:lnTo>
                    <a:lnTo>
                      <a:pt x="168" y="273"/>
                    </a:lnTo>
                    <a:lnTo>
                      <a:pt x="42" y="189"/>
                    </a:lnTo>
                    <a:lnTo>
                      <a:pt x="42" y="314"/>
                    </a:lnTo>
                    <a:lnTo>
                      <a:pt x="1" y="398"/>
                    </a:lnTo>
                    <a:lnTo>
                      <a:pt x="105" y="503"/>
                    </a:lnTo>
                    <a:lnTo>
                      <a:pt x="105" y="586"/>
                    </a:lnTo>
                    <a:lnTo>
                      <a:pt x="189" y="649"/>
                    </a:lnTo>
                    <a:lnTo>
                      <a:pt x="189" y="796"/>
                    </a:lnTo>
                    <a:lnTo>
                      <a:pt x="105" y="858"/>
                    </a:lnTo>
                    <a:lnTo>
                      <a:pt x="147" y="942"/>
                    </a:lnTo>
                    <a:lnTo>
                      <a:pt x="273" y="942"/>
                    </a:lnTo>
                    <a:lnTo>
                      <a:pt x="273" y="1005"/>
                    </a:lnTo>
                    <a:lnTo>
                      <a:pt x="189" y="1068"/>
                    </a:lnTo>
                    <a:lnTo>
                      <a:pt x="147" y="1277"/>
                    </a:lnTo>
                    <a:lnTo>
                      <a:pt x="189" y="1361"/>
                    </a:lnTo>
                    <a:lnTo>
                      <a:pt x="252" y="1591"/>
                    </a:lnTo>
                    <a:lnTo>
                      <a:pt x="314" y="1674"/>
                    </a:lnTo>
                    <a:lnTo>
                      <a:pt x="377" y="1654"/>
                    </a:lnTo>
                    <a:lnTo>
                      <a:pt x="419" y="1674"/>
                    </a:lnTo>
                    <a:lnTo>
                      <a:pt x="503" y="1654"/>
                    </a:lnTo>
                    <a:lnTo>
                      <a:pt x="524" y="1528"/>
                    </a:lnTo>
                    <a:lnTo>
                      <a:pt x="565" y="1444"/>
                    </a:lnTo>
                    <a:lnTo>
                      <a:pt x="670" y="1444"/>
                    </a:lnTo>
                    <a:lnTo>
                      <a:pt x="733" y="1528"/>
                    </a:lnTo>
                    <a:lnTo>
                      <a:pt x="796" y="1528"/>
                    </a:lnTo>
                    <a:lnTo>
                      <a:pt x="837" y="1444"/>
                    </a:lnTo>
                    <a:lnTo>
                      <a:pt x="837" y="1214"/>
                    </a:lnTo>
                    <a:lnTo>
                      <a:pt x="879" y="1151"/>
                    </a:lnTo>
                    <a:lnTo>
                      <a:pt x="837" y="921"/>
                    </a:lnTo>
                    <a:lnTo>
                      <a:pt x="900" y="712"/>
                    </a:lnTo>
                    <a:lnTo>
                      <a:pt x="733" y="586"/>
                    </a:lnTo>
                    <a:lnTo>
                      <a:pt x="879" y="503"/>
                    </a:lnTo>
                    <a:lnTo>
                      <a:pt x="879" y="419"/>
                    </a:lnTo>
                    <a:lnTo>
                      <a:pt x="837" y="294"/>
                    </a:lnTo>
                    <a:lnTo>
                      <a:pt x="775" y="189"/>
                    </a:lnTo>
                    <a:lnTo>
                      <a:pt x="691" y="63"/>
                    </a:lnTo>
                    <a:lnTo>
                      <a:pt x="670" y="84"/>
                    </a:lnTo>
                    <a:lnTo>
                      <a:pt x="565"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602" name="Google Shape;2793;p58">
                <a:extLst>
                  <a:ext uri="{FF2B5EF4-FFF2-40B4-BE49-F238E27FC236}">
                    <a16:creationId xmlns:a16="http://schemas.microsoft.com/office/drawing/2014/main" id="{13DAF7A3-02FE-E6D3-D196-BA9DCF7FA721}"/>
                  </a:ext>
                </a:extLst>
              </p:cNvPr>
              <p:cNvSpPr/>
              <p:nvPr/>
            </p:nvSpPr>
            <p:spPr>
              <a:xfrm>
                <a:off x="3821225" y="2579475"/>
                <a:ext cx="6300" cy="4200"/>
              </a:xfrm>
              <a:custGeom>
                <a:avLst/>
                <a:gdLst/>
                <a:ahLst/>
                <a:cxnLst/>
                <a:rect l="l" t="t" r="r" b="b"/>
                <a:pathLst>
                  <a:path w="252" h="168" extrusionOk="0">
                    <a:moveTo>
                      <a:pt x="189" y="0"/>
                    </a:moveTo>
                    <a:lnTo>
                      <a:pt x="147" y="42"/>
                    </a:lnTo>
                    <a:lnTo>
                      <a:pt x="43" y="84"/>
                    </a:lnTo>
                    <a:lnTo>
                      <a:pt x="1" y="147"/>
                    </a:lnTo>
                    <a:lnTo>
                      <a:pt x="43" y="167"/>
                    </a:lnTo>
                    <a:lnTo>
                      <a:pt x="189" y="147"/>
                    </a:lnTo>
                    <a:lnTo>
                      <a:pt x="252" y="147"/>
                    </a:lnTo>
                    <a:lnTo>
                      <a:pt x="252" y="63"/>
                    </a:lnTo>
                    <a:lnTo>
                      <a:pt x="189"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603" name="Google Shape;2794;p58">
                <a:extLst>
                  <a:ext uri="{FF2B5EF4-FFF2-40B4-BE49-F238E27FC236}">
                    <a16:creationId xmlns:a16="http://schemas.microsoft.com/office/drawing/2014/main" id="{6ED64C9E-02F3-6DC3-5058-05C29FF01A65}"/>
                  </a:ext>
                </a:extLst>
              </p:cNvPr>
              <p:cNvSpPr/>
              <p:nvPr/>
            </p:nvSpPr>
            <p:spPr>
              <a:xfrm>
                <a:off x="3833800" y="2589400"/>
                <a:ext cx="1575" cy="1600"/>
              </a:xfrm>
              <a:custGeom>
                <a:avLst/>
                <a:gdLst/>
                <a:ahLst/>
                <a:cxnLst/>
                <a:rect l="l" t="t" r="r" b="b"/>
                <a:pathLst>
                  <a:path w="63" h="64" extrusionOk="0">
                    <a:moveTo>
                      <a:pt x="42" y="1"/>
                    </a:moveTo>
                    <a:lnTo>
                      <a:pt x="0" y="22"/>
                    </a:lnTo>
                    <a:lnTo>
                      <a:pt x="63" y="63"/>
                    </a:lnTo>
                    <a:lnTo>
                      <a:pt x="42"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604" name="Google Shape;2795;p58">
                <a:extLst>
                  <a:ext uri="{FF2B5EF4-FFF2-40B4-BE49-F238E27FC236}">
                    <a16:creationId xmlns:a16="http://schemas.microsoft.com/office/drawing/2014/main" id="{3D382A32-466D-925C-BD93-2420B43B7B44}"/>
                  </a:ext>
                </a:extLst>
              </p:cNvPr>
              <p:cNvSpPr/>
              <p:nvPr/>
            </p:nvSpPr>
            <p:spPr>
              <a:xfrm>
                <a:off x="3774675" y="2506225"/>
                <a:ext cx="164275" cy="182600"/>
              </a:xfrm>
              <a:custGeom>
                <a:avLst/>
                <a:gdLst/>
                <a:ahLst/>
                <a:cxnLst/>
                <a:rect l="l" t="t" r="r" b="b"/>
                <a:pathLst>
                  <a:path w="6571" h="7304" extrusionOk="0">
                    <a:moveTo>
                      <a:pt x="2595" y="1"/>
                    </a:moveTo>
                    <a:lnTo>
                      <a:pt x="2302" y="189"/>
                    </a:lnTo>
                    <a:lnTo>
                      <a:pt x="2114" y="105"/>
                    </a:lnTo>
                    <a:lnTo>
                      <a:pt x="2009" y="252"/>
                    </a:lnTo>
                    <a:lnTo>
                      <a:pt x="2072" y="419"/>
                    </a:lnTo>
                    <a:lnTo>
                      <a:pt x="1842" y="482"/>
                    </a:lnTo>
                    <a:lnTo>
                      <a:pt x="1800" y="691"/>
                    </a:lnTo>
                    <a:lnTo>
                      <a:pt x="1695" y="608"/>
                    </a:lnTo>
                    <a:lnTo>
                      <a:pt x="1591" y="608"/>
                    </a:lnTo>
                    <a:lnTo>
                      <a:pt x="1340" y="524"/>
                    </a:lnTo>
                    <a:lnTo>
                      <a:pt x="1340" y="691"/>
                    </a:lnTo>
                    <a:lnTo>
                      <a:pt x="1235" y="901"/>
                    </a:lnTo>
                    <a:lnTo>
                      <a:pt x="1172" y="796"/>
                    </a:lnTo>
                    <a:lnTo>
                      <a:pt x="1005" y="712"/>
                    </a:lnTo>
                    <a:lnTo>
                      <a:pt x="1026" y="587"/>
                    </a:lnTo>
                    <a:lnTo>
                      <a:pt x="900" y="503"/>
                    </a:lnTo>
                    <a:lnTo>
                      <a:pt x="691" y="880"/>
                    </a:lnTo>
                    <a:lnTo>
                      <a:pt x="524" y="796"/>
                    </a:lnTo>
                    <a:lnTo>
                      <a:pt x="294" y="942"/>
                    </a:lnTo>
                    <a:lnTo>
                      <a:pt x="168" y="901"/>
                    </a:lnTo>
                    <a:lnTo>
                      <a:pt x="105" y="942"/>
                    </a:lnTo>
                    <a:lnTo>
                      <a:pt x="126" y="1089"/>
                    </a:lnTo>
                    <a:lnTo>
                      <a:pt x="231" y="1193"/>
                    </a:lnTo>
                    <a:lnTo>
                      <a:pt x="210" y="1361"/>
                    </a:lnTo>
                    <a:lnTo>
                      <a:pt x="84" y="1403"/>
                    </a:lnTo>
                    <a:lnTo>
                      <a:pt x="1" y="1465"/>
                    </a:lnTo>
                    <a:lnTo>
                      <a:pt x="126" y="1633"/>
                    </a:lnTo>
                    <a:lnTo>
                      <a:pt x="168" y="1926"/>
                    </a:lnTo>
                    <a:lnTo>
                      <a:pt x="335" y="2051"/>
                    </a:lnTo>
                    <a:lnTo>
                      <a:pt x="524" y="2051"/>
                    </a:lnTo>
                    <a:lnTo>
                      <a:pt x="440" y="2240"/>
                    </a:lnTo>
                    <a:lnTo>
                      <a:pt x="503" y="2365"/>
                    </a:lnTo>
                    <a:lnTo>
                      <a:pt x="796" y="2302"/>
                    </a:lnTo>
                    <a:lnTo>
                      <a:pt x="900" y="2177"/>
                    </a:lnTo>
                    <a:lnTo>
                      <a:pt x="900" y="2072"/>
                    </a:lnTo>
                    <a:lnTo>
                      <a:pt x="1172" y="1926"/>
                    </a:lnTo>
                    <a:lnTo>
                      <a:pt x="1570" y="2030"/>
                    </a:lnTo>
                    <a:lnTo>
                      <a:pt x="1675" y="2093"/>
                    </a:lnTo>
                    <a:lnTo>
                      <a:pt x="1842" y="2156"/>
                    </a:lnTo>
                    <a:lnTo>
                      <a:pt x="1884" y="2261"/>
                    </a:lnTo>
                    <a:lnTo>
                      <a:pt x="1905" y="2302"/>
                    </a:lnTo>
                    <a:lnTo>
                      <a:pt x="1967" y="2386"/>
                    </a:lnTo>
                    <a:lnTo>
                      <a:pt x="2072" y="2574"/>
                    </a:lnTo>
                    <a:lnTo>
                      <a:pt x="2072" y="2679"/>
                    </a:lnTo>
                    <a:lnTo>
                      <a:pt x="2156" y="2721"/>
                    </a:lnTo>
                    <a:lnTo>
                      <a:pt x="2156" y="2888"/>
                    </a:lnTo>
                    <a:lnTo>
                      <a:pt x="2281" y="2930"/>
                    </a:lnTo>
                    <a:lnTo>
                      <a:pt x="2365" y="3035"/>
                    </a:lnTo>
                    <a:lnTo>
                      <a:pt x="2511" y="3202"/>
                    </a:lnTo>
                    <a:lnTo>
                      <a:pt x="2532" y="3307"/>
                    </a:lnTo>
                    <a:lnTo>
                      <a:pt x="2700" y="3307"/>
                    </a:lnTo>
                    <a:lnTo>
                      <a:pt x="2804" y="3432"/>
                    </a:lnTo>
                    <a:lnTo>
                      <a:pt x="2825" y="3537"/>
                    </a:lnTo>
                    <a:lnTo>
                      <a:pt x="2909" y="3558"/>
                    </a:lnTo>
                    <a:lnTo>
                      <a:pt x="3139" y="3851"/>
                    </a:lnTo>
                    <a:lnTo>
                      <a:pt x="3369" y="4018"/>
                    </a:lnTo>
                    <a:lnTo>
                      <a:pt x="3474" y="4039"/>
                    </a:lnTo>
                    <a:lnTo>
                      <a:pt x="3579" y="4081"/>
                    </a:lnTo>
                    <a:lnTo>
                      <a:pt x="3620" y="4186"/>
                    </a:lnTo>
                    <a:lnTo>
                      <a:pt x="3725" y="4186"/>
                    </a:lnTo>
                    <a:lnTo>
                      <a:pt x="3788" y="4123"/>
                    </a:lnTo>
                    <a:lnTo>
                      <a:pt x="3934" y="4165"/>
                    </a:lnTo>
                    <a:lnTo>
                      <a:pt x="4039" y="4165"/>
                    </a:lnTo>
                    <a:lnTo>
                      <a:pt x="4164" y="4395"/>
                    </a:lnTo>
                    <a:lnTo>
                      <a:pt x="4248" y="4458"/>
                    </a:lnTo>
                    <a:lnTo>
                      <a:pt x="4290" y="4416"/>
                    </a:lnTo>
                    <a:lnTo>
                      <a:pt x="4395" y="4458"/>
                    </a:lnTo>
                    <a:lnTo>
                      <a:pt x="4395" y="4520"/>
                    </a:lnTo>
                    <a:lnTo>
                      <a:pt x="4604" y="4520"/>
                    </a:lnTo>
                    <a:lnTo>
                      <a:pt x="4688" y="4625"/>
                    </a:lnTo>
                    <a:lnTo>
                      <a:pt x="4688" y="4730"/>
                    </a:lnTo>
                    <a:lnTo>
                      <a:pt x="4646" y="4792"/>
                    </a:lnTo>
                    <a:lnTo>
                      <a:pt x="4708" y="4834"/>
                    </a:lnTo>
                    <a:lnTo>
                      <a:pt x="4834" y="4834"/>
                    </a:lnTo>
                    <a:lnTo>
                      <a:pt x="4897" y="4939"/>
                    </a:lnTo>
                    <a:lnTo>
                      <a:pt x="5043" y="4981"/>
                    </a:lnTo>
                    <a:lnTo>
                      <a:pt x="5106" y="4939"/>
                    </a:lnTo>
                    <a:lnTo>
                      <a:pt x="5169" y="5002"/>
                    </a:lnTo>
                    <a:lnTo>
                      <a:pt x="5232" y="5190"/>
                    </a:lnTo>
                    <a:lnTo>
                      <a:pt x="5252" y="5357"/>
                    </a:lnTo>
                    <a:lnTo>
                      <a:pt x="5315" y="5441"/>
                    </a:lnTo>
                    <a:lnTo>
                      <a:pt x="5357" y="5650"/>
                    </a:lnTo>
                    <a:lnTo>
                      <a:pt x="5420" y="5755"/>
                    </a:lnTo>
                    <a:lnTo>
                      <a:pt x="5420" y="5859"/>
                    </a:lnTo>
                    <a:lnTo>
                      <a:pt x="5357" y="5943"/>
                    </a:lnTo>
                    <a:lnTo>
                      <a:pt x="5315" y="5943"/>
                    </a:lnTo>
                    <a:lnTo>
                      <a:pt x="5273" y="5964"/>
                    </a:lnTo>
                    <a:lnTo>
                      <a:pt x="5315" y="6069"/>
                    </a:lnTo>
                    <a:lnTo>
                      <a:pt x="5273" y="6173"/>
                    </a:lnTo>
                    <a:lnTo>
                      <a:pt x="5211" y="6257"/>
                    </a:lnTo>
                    <a:lnTo>
                      <a:pt x="5127" y="6278"/>
                    </a:lnTo>
                    <a:lnTo>
                      <a:pt x="5106" y="6341"/>
                    </a:lnTo>
                    <a:lnTo>
                      <a:pt x="5106" y="6362"/>
                    </a:lnTo>
                    <a:lnTo>
                      <a:pt x="5211" y="6466"/>
                    </a:lnTo>
                    <a:lnTo>
                      <a:pt x="5357" y="6445"/>
                    </a:lnTo>
                    <a:lnTo>
                      <a:pt x="5441" y="6341"/>
                    </a:lnTo>
                    <a:lnTo>
                      <a:pt x="5462" y="6194"/>
                    </a:lnTo>
                    <a:lnTo>
                      <a:pt x="5629" y="6069"/>
                    </a:lnTo>
                    <a:lnTo>
                      <a:pt x="5650" y="5818"/>
                    </a:lnTo>
                    <a:lnTo>
                      <a:pt x="5755" y="5713"/>
                    </a:lnTo>
                    <a:lnTo>
                      <a:pt x="5859" y="5671"/>
                    </a:lnTo>
                    <a:lnTo>
                      <a:pt x="5880" y="5608"/>
                    </a:lnTo>
                    <a:lnTo>
                      <a:pt x="5859" y="5546"/>
                    </a:lnTo>
                    <a:lnTo>
                      <a:pt x="5880" y="5399"/>
                    </a:lnTo>
                    <a:lnTo>
                      <a:pt x="5859" y="5336"/>
                    </a:lnTo>
                    <a:lnTo>
                      <a:pt x="5692" y="5190"/>
                    </a:lnTo>
                    <a:lnTo>
                      <a:pt x="5587" y="5190"/>
                    </a:lnTo>
                    <a:lnTo>
                      <a:pt x="5566" y="5127"/>
                    </a:lnTo>
                    <a:lnTo>
                      <a:pt x="5566" y="5043"/>
                    </a:lnTo>
                    <a:lnTo>
                      <a:pt x="5650" y="5002"/>
                    </a:lnTo>
                    <a:lnTo>
                      <a:pt x="5671" y="4918"/>
                    </a:lnTo>
                    <a:lnTo>
                      <a:pt x="5671" y="4834"/>
                    </a:lnTo>
                    <a:lnTo>
                      <a:pt x="5734" y="4771"/>
                    </a:lnTo>
                    <a:lnTo>
                      <a:pt x="5776" y="4625"/>
                    </a:lnTo>
                    <a:lnTo>
                      <a:pt x="5838" y="4604"/>
                    </a:lnTo>
                    <a:lnTo>
                      <a:pt x="5901" y="4604"/>
                    </a:lnTo>
                    <a:lnTo>
                      <a:pt x="6006" y="4667"/>
                    </a:lnTo>
                    <a:lnTo>
                      <a:pt x="6048" y="4709"/>
                    </a:lnTo>
                    <a:lnTo>
                      <a:pt x="6215" y="4709"/>
                    </a:lnTo>
                    <a:lnTo>
                      <a:pt x="6278" y="4730"/>
                    </a:lnTo>
                    <a:lnTo>
                      <a:pt x="6257" y="4813"/>
                    </a:lnTo>
                    <a:lnTo>
                      <a:pt x="6299" y="4918"/>
                    </a:lnTo>
                    <a:lnTo>
                      <a:pt x="6382" y="5022"/>
                    </a:lnTo>
                    <a:lnTo>
                      <a:pt x="6487" y="5085"/>
                    </a:lnTo>
                    <a:lnTo>
                      <a:pt x="6487" y="5043"/>
                    </a:lnTo>
                    <a:lnTo>
                      <a:pt x="6508" y="5022"/>
                    </a:lnTo>
                    <a:lnTo>
                      <a:pt x="6487" y="5002"/>
                    </a:lnTo>
                    <a:lnTo>
                      <a:pt x="6550" y="4918"/>
                    </a:lnTo>
                    <a:lnTo>
                      <a:pt x="6571" y="4771"/>
                    </a:lnTo>
                    <a:lnTo>
                      <a:pt x="6508" y="4688"/>
                    </a:lnTo>
                    <a:lnTo>
                      <a:pt x="6403" y="4604"/>
                    </a:lnTo>
                    <a:lnTo>
                      <a:pt x="6236" y="4562"/>
                    </a:lnTo>
                    <a:lnTo>
                      <a:pt x="6131" y="4416"/>
                    </a:lnTo>
                    <a:lnTo>
                      <a:pt x="5943" y="4290"/>
                    </a:lnTo>
                    <a:lnTo>
                      <a:pt x="5504" y="4060"/>
                    </a:lnTo>
                    <a:lnTo>
                      <a:pt x="5294" y="4018"/>
                    </a:lnTo>
                    <a:lnTo>
                      <a:pt x="5148" y="4018"/>
                    </a:lnTo>
                    <a:lnTo>
                      <a:pt x="5106" y="3914"/>
                    </a:lnTo>
                    <a:lnTo>
                      <a:pt x="5106" y="3851"/>
                    </a:lnTo>
                    <a:lnTo>
                      <a:pt x="5232" y="3746"/>
                    </a:lnTo>
                    <a:lnTo>
                      <a:pt x="5252" y="3662"/>
                    </a:lnTo>
                    <a:lnTo>
                      <a:pt x="5148" y="3621"/>
                    </a:lnTo>
                    <a:lnTo>
                      <a:pt x="5022" y="3642"/>
                    </a:lnTo>
                    <a:lnTo>
                      <a:pt x="4918" y="3621"/>
                    </a:lnTo>
                    <a:lnTo>
                      <a:pt x="4708" y="3621"/>
                    </a:lnTo>
                    <a:lnTo>
                      <a:pt x="4625" y="3558"/>
                    </a:lnTo>
                    <a:lnTo>
                      <a:pt x="4520" y="3537"/>
                    </a:lnTo>
                    <a:lnTo>
                      <a:pt x="4457" y="3453"/>
                    </a:lnTo>
                    <a:lnTo>
                      <a:pt x="4290" y="3328"/>
                    </a:lnTo>
                    <a:lnTo>
                      <a:pt x="4206" y="3202"/>
                    </a:lnTo>
                    <a:lnTo>
                      <a:pt x="4102" y="3097"/>
                    </a:lnTo>
                    <a:lnTo>
                      <a:pt x="4039" y="2993"/>
                    </a:lnTo>
                    <a:lnTo>
                      <a:pt x="4039" y="2867"/>
                    </a:lnTo>
                    <a:lnTo>
                      <a:pt x="3976" y="2825"/>
                    </a:lnTo>
                    <a:lnTo>
                      <a:pt x="3976" y="2721"/>
                    </a:lnTo>
                    <a:lnTo>
                      <a:pt x="3620" y="2365"/>
                    </a:lnTo>
                    <a:lnTo>
                      <a:pt x="3537" y="2261"/>
                    </a:lnTo>
                    <a:lnTo>
                      <a:pt x="3411" y="2177"/>
                    </a:lnTo>
                    <a:lnTo>
                      <a:pt x="3139" y="2051"/>
                    </a:lnTo>
                    <a:lnTo>
                      <a:pt x="3097" y="1968"/>
                    </a:lnTo>
                    <a:lnTo>
                      <a:pt x="3056" y="1821"/>
                    </a:lnTo>
                    <a:lnTo>
                      <a:pt x="3014" y="1654"/>
                    </a:lnTo>
                    <a:lnTo>
                      <a:pt x="3056" y="1612"/>
                    </a:lnTo>
                    <a:lnTo>
                      <a:pt x="3139" y="1465"/>
                    </a:lnTo>
                    <a:lnTo>
                      <a:pt x="3056" y="1361"/>
                    </a:lnTo>
                    <a:lnTo>
                      <a:pt x="3014" y="1235"/>
                    </a:lnTo>
                    <a:lnTo>
                      <a:pt x="3056" y="1152"/>
                    </a:lnTo>
                    <a:lnTo>
                      <a:pt x="3202" y="1131"/>
                    </a:lnTo>
                    <a:lnTo>
                      <a:pt x="3307" y="1026"/>
                    </a:lnTo>
                    <a:lnTo>
                      <a:pt x="3432" y="1026"/>
                    </a:lnTo>
                    <a:lnTo>
                      <a:pt x="3516" y="942"/>
                    </a:lnTo>
                    <a:lnTo>
                      <a:pt x="3579" y="901"/>
                    </a:lnTo>
                    <a:lnTo>
                      <a:pt x="3725" y="921"/>
                    </a:lnTo>
                    <a:lnTo>
                      <a:pt x="3683" y="712"/>
                    </a:lnTo>
                    <a:lnTo>
                      <a:pt x="3725" y="691"/>
                    </a:lnTo>
                    <a:lnTo>
                      <a:pt x="3662" y="587"/>
                    </a:lnTo>
                    <a:lnTo>
                      <a:pt x="3788" y="398"/>
                    </a:lnTo>
                    <a:lnTo>
                      <a:pt x="3725" y="315"/>
                    </a:lnTo>
                    <a:lnTo>
                      <a:pt x="3537" y="356"/>
                    </a:lnTo>
                    <a:lnTo>
                      <a:pt x="3202" y="273"/>
                    </a:lnTo>
                    <a:lnTo>
                      <a:pt x="2909" y="105"/>
                    </a:lnTo>
                    <a:lnTo>
                      <a:pt x="2930" y="1"/>
                    </a:lnTo>
                    <a:lnTo>
                      <a:pt x="2721" y="43"/>
                    </a:lnTo>
                    <a:lnTo>
                      <a:pt x="2595" y="1"/>
                    </a:lnTo>
                    <a:close/>
                    <a:moveTo>
                      <a:pt x="4960" y="6236"/>
                    </a:moveTo>
                    <a:lnTo>
                      <a:pt x="4813" y="6362"/>
                    </a:lnTo>
                    <a:lnTo>
                      <a:pt x="4750" y="6362"/>
                    </a:lnTo>
                    <a:lnTo>
                      <a:pt x="4625" y="6278"/>
                    </a:lnTo>
                    <a:lnTo>
                      <a:pt x="4499" y="6403"/>
                    </a:lnTo>
                    <a:lnTo>
                      <a:pt x="4227" y="6382"/>
                    </a:lnTo>
                    <a:lnTo>
                      <a:pt x="4018" y="6445"/>
                    </a:lnTo>
                    <a:lnTo>
                      <a:pt x="3872" y="6403"/>
                    </a:lnTo>
                    <a:lnTo>
                      <a:pt x="3767" y="6341"/>
                    </a:lnTo>
                    <a:lnTo>
                      <a:pt x="3641" y="6341"/>
                    </a:lnTo>
                    <a:lnTo>
                      <a:pt x="3558" y="6382"/>
                    </a:lnTo>
                    <a:lnTo>
                      <a:pt x="3495" y="6341"/>
                    </a:lnTo>
                    <a:lnTo>
                      <a:pt x="3369" y="6382"/>
                    </a:lnTo>
                    <a:lnTo>
                      <a:pt x="3348" y="6571"/>
                    </a:lnTo>
                    <a:lnTo>
                      <a:pt x="3474" y="6675"/>
                    </a:lnTo>
                    <a:lnTo>
                      <a:pt x="3600" y="6655"/>
                    </a:lnTo>
                    <a:lnTo>
                      <a:pt x="3809" y="6801"/>
                    </a:lnTo>
                    <a:lnTo>
                      <a:pt x="3955" y="6822"/>
                    </a:lnTo>
                    <a:lnTo>
                      <a:pt x="4060" y="6927"/>
                    </a:lnTo>
                    <a:lnTo>
                      <a:pt x="4311" y="7031"/>
                    </a:lnTo>
                    <a:lnTo>
                      <a:pt x="4374" y="7010"/>
                    </a:lnTo>
                    <a:lnTo>
                      <a:pt x="4478" y="7094"/>
                    </a:lnTo>
                    <a:lnTo>
                      <a:pt x="4499" y="7199"/>
                    </a:lnTo>
                    <a:lnTo>
                      <a:pt x="4750" y="7303"/>
                    </a:lnTo>
                    <a:lnTo>
                      <a:pt x="4855" y="7282"/>
                    </a:lnTo>
                    <a:lnTo>
                      <a:pt x="4855" y="7136"/>
                    </a:lnTo>
                    <a:lnTo>
                      <a:pt x="4918" y="7073"/>
                    </a:lnTo>
                    <a:lnTo>
                      <a:pt x="4918" y="6927"/>
                    </a:lnTo>
                    <a:lnTo>
                      <a:pt x="4813" y="6801"/>
                    </a:lnTo>
                    <a:lnTo>
                      <a:pt x="4918" y="6508"/>
                    </a:lnTo>
                    <a:lnTo>
                      <a:pt x="5022" y="6403"/>
                    </a:lnTo>
                    <a:lnTo>
                      <a:pt x="5022" y="6362"/>
                    </a:lnTo>
                    <a:lnTo>
                      <a:pt x="5043" y="6362"/>
                    </a:lnTo>
                    <a:lnTo>
                      <a:pt x="5043" y="6341"/>
                    </a:lnTo>
                    <a:lnTo>
                      <a:pt x="4960" y="6236"/>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grpSp>
          <p:nvGrpSpPr>
            <p:cNvPr id="342" name="Google Shape;2796;p58">
              <a:extLst>
                <a:ext uri="{FF2B5EF4-FFF2-40B4-BE49-F238E27FC236}">
                  <a16:creationId xmlns:a16="http://schemas.microsoft.com/office/drawing/2014/main" id="{89F0F64F-E676-F835-2C8F-41F8AC03D639}"/>
                </a:ext>
              </a:extLst>
            </p:cNvPr>
            <p:cNvGrpSpPr/>
            <p:nvPr/>
          </p:nvGrpSpPr>
          <p:grpSpPr>
            <a:xfrm>
              <a:off x="3750475" y="2481850"/>
              <a:ext cx="85125" cy="51800"/>
              <a:chOff x="3750475" y="2481850"/>
              <a:chExt cx="85125" cy="51800"/>
            </a:xfrm>
            <a:grpFill/>
          </p:grpSpPr>
          <p:sp>
            <p:nvSpPr>
              <p:cNvPr id="597" name="Google Shape;2797;p58">
                <a:extLst>
                  <a:ext uri="{FF2B5EF4-FFF2-40B4-BE49-F238E27FC236}">
                    <a16:creationId xmlns:a16="http://schemas.microsoft.com/office/drawing/2014/main" id="{6DB3ECB2-CAB2-8134-4774-122361A71D13}"/>
                  </a:ext>
                </a:extLst>
              </p:cNvPr>
              <p:cNvSpPr/>
              <p:nvPr/>
            </p:nvSpPr>
            <p:spPr>
              <a:xfrm>
                <a:off x="3762125" y="2492625"/>
                <a:ext cx="64900" cy="36650"/>
              </a:xfrm>
              <a:custGeom>
                <a:avLst/>
                <a:gdLst/>
                <a:ahLst/>
                <a:cxnLst/>
                <a:rect l="l" t="t" r="r" b="b"/>
                <a:pathLst>
                  <a:path w="2596" h="1466" extrusionOk="0">
                    <a:moveTo>
                      <a:pt x="1507" y="1"/>
                    </a:moveTo>
                    <a:lnTo>
                      <a:pt x="1361" y="64"/>
                    </a:lnTo>
                    <a:lnTo>
                      <a:pt x="1402" y="105"/>
                    </a:lnTo>
                    <a:lnTo>
                      <a:pt x="1340" y="189"/>
                    </a:lnTo>
                    <a:lnTo>
                      <a:pt x="1214" y="126"/>
                    </a:lnTo>
                    <a:lnTo>
                      <a:pt x="1109" y="189"/>
                    </a:lnTo>
                    <a:lnTo>
                      <a:pt x="1005" y="168"/>
                    </a:lnTo>
                    <a:lnTo>
                      <a:pt x="817" y="210"/>
                    </a:lnTo>
                    <a:lnTo>
                      <a:pt x="712" y="210"/>
                    </a:lnTo>
                    <a:lnTo>
                      <a:pt x="691" y="126"/>
                    </a:lnTo>
                    <a:lnTo>
                      <a:pt x="565" y="126"/>
                    </a:lnTo>
                    <a:lnTo>
                      <a:pt x="482" y="231"/>
                    </a:lnTo>
                    <a:lnTo>
                      <a:pt x="607" y="294"/>
                    </a:lnTo>
                    <a:lnTo>
                      <a:pt x="607" y="398"/>
                    </a:lnTo>
                    <a:lnTo>
                      <a:pt x="503" y="440"/>
                    </a:lnTo>
                    <a:lnTo>
                      <a:pt x="398" y="608"/>
                    </a:lnTo>
                    <a:lnTo>
                      <a:pt x="314" y="628"/>
                    </a:lnTo>
                    <a:lnTo>
                      <a:pt x="168" y="859"/>
                    </a:lnTo>
                    <a:lnTo>
                      <a:pt x="147" y="1047"/>
                    </a:lnTo>
                    <a:lnTo>
                      <a:pt x="147" y="1152"/>
                    </a:lnTo>
                    <a:lnTo>
                      <a:pt x="84" y="1152"/>
                    </a:lnTo>
                    <a:lnTo>
                      <a:pt x="0" y="1173"/>
                    </a:lnTo>
                    <a:lnTo>
                      <a:pt x="42" y="1277"/>
                    </a:lnTo>
                    <a:lnTo>
                      <a:pt x="147" y="1277"/>
                    </a:lnTo>
                    <a:lnTo>
                      <a:pt x="293" y="1235"/>
                    </a:lnTo>
                    <a:lnTo>
                      <a:pt x="252" y="1068"/>
                    </a:lnTo>
                    <a:lnTo>
                      <a:pt x="314" y="1026"/>
                    </a:lnTo>
                    <a:lnTo>
                      <a:pt x="482" y="1026"/>
                    </a:lnTo>
                    <a:lnTo>
                      <a:pt x="524" y="1131"/>
                    </a:lnTo>
                    <a:lnTo>
                      <a:pt x="586" y="1277"/>
                    </a:lnTo>
                    <a:lnTo>
                      <a:pt x="670" y="1340"/>
                    </a:lnTo>
                    <a:lnTo>
                      <a:pt x="670" y="1424"/>
                    </a:lnTo>
                    <a:lnTo>
                      <a:pt x="796" y="1465"/>
                    </a:lnTo>
                    <a:lnTo>
                      <a:pt x="1026" y="1319"/>
                    </a:lnTo>
                    <a:lnTo>
                      <a:pt x="1151" y="1361"/>
                    </a:lnTo>
                    <a:lnTo>
                      <a:pt x="1361" y="1026"/>
                    </a:lnTo>
                    <a:lnTo>
                      <a:pt x="1507" y="1110"/>
                    </a:lnTo>
                    <a:lnTo>
                      <a:pt x="1507" y="1235"/>
                    </a:lnTo>
                    <a:lnTo>
                      <a:pt x="1674" y="1319"/>
                    </a:lnTo>
                    <a:lnTo>
                      <a:pt x="1737" y="1445"/>
                    </a:lnTo>
                    <a:lnTo>
                      <a:pt x="1842" y="1235"/>
                    </a:lnTo>
                    <a:lnTo>
                      <a:pt x="1842" y="1068"/>
                    </a:lnTo>
                    <a:lnTo>
                      <a:pt x="2093" y="1131"/>
                    </a:lnTo>
                    <a:lnTo>
                      <a:pt x="2197" y="1131"/>
                    </a:lnTo>
                    <a:lnTo>
                      <a:pt x="2302" y="1214"/>
                    </a:lnTo>
                    <a:lnTo>
                      <a:pt x="2302" y="1005"/>
                    </a:lnTo>
                    <a:lnTo>
                      <a:pt x="2553" y="942"/>
                    </a:lnTo>
                    <a:lnTo>
                      <a:pt x="2490" y="754"/>
                    </a:lnTo>
                    <a:lnTo>
                      <a:pt x="2595" y="628"/>
                    </a:lnTo>
                    <a:lnTo>
                      <a:pt x="2553" y="524"/>
                    </a:lnTo>
                    <a:lnTo>
                      <a:pt x="2469" y="524"/>
                    </a:lnTo>
                    <a:lnTo>
                      <a:pt x="2365" y="628"/>
                    </a:lnTo>
                    <a:lnTo>
                      <a:pt x="2260" y="503"/>
                    </a:lnTo>
                    <a:lnTo>
                      <a:pt x="2177" y="524"/>
                    </a:lnTo>
                    <a:lnTo>
                      <a:pt x="2030" y="524"/>
                    </a:lnTo>
                    <a:lnTo>
                      <a:pt x="1988" y="440"/>
                    </a:lnTo>
                    <a:lnTo>
                      <a:pt x="2030" y="398"/>
                    </a:lnTo>
                    <a:lnTo>
                      <a:pt x="2030" y="294"/>
                    </a:lnTo>
                    <a:lnTo>
                      <a:pt x="1884" y="210"/>
                    </a:lnTo>
                    <a:lnTo>
                      <a:pt x="1737" y="84"/>
                    </a:lnTo>
                    <a:lnTo>
                      <a:pt x="1653" y="84"/>
                    </a:lnTo>
                    <a:lnTo>
                      <a:pt x="1612" y="126"/>
                    </a:lnTo>
                    <a:lnTo>
                      <a:pt x="1528" y="105"/>
                    </a:lnTo>
                    <a:lnTo>
                      <a:pt x="1507"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98" name="Google Shape;2798;p58">
                <a:extLst>
                  <a:ext uri="{FF2B5EF4-FFF2-40B4-BE49-F238E27FC236}">
                    <a16:creationId xmlns:a16="http://schemas.microsoft.com/office/drawing/2014/main" id="{CBF731FE-D3ED-804D-A26B-2F5161C1D229}"/>
                  </a:ext>
                </a:extLst>
              </p:cNvPr>
              <p:cNvSpPr/>
              <p:nvPr/>
            </p:nvSpPr>
            <p:spPr>
              <a:xfrm>
                <a:off x="3750475" y="2481850"/>
                <a:ext cx="85125" cy="51800"/>
              </a:xfrm>
              <a:custGeom>
                <a:avLst/>
                <a:gdLst/>
                <a:ahLst/>
                <a:cxnLst/>
                <a:rect l="l" t="t" r="r" b="b"/>
                <a:pathLst>
                  <a:path w="3405" h="2072" extrusionOk="0">
                    <a:moveTo>
                      <a:pt x="1095" y="286"/>
                    </a:moveTo>
                    <a:lnTo>
                      <a:pt x="0" y="1667"/>
                    </a:lnTo>
                    <a:lnTo>
                      <a:pt x="547" y="2072"/>
                    </a:lnTo>
                    <a:lnTo>
                      <a:pt x="1214" y="1858"/>
                    </a:lnTo>
                    <a:lnTo>
                      <a:pt x="1881" y="1262"/>
                    </a:lnTo>
                    <a:lnTo>
                      <a:pt x="2976" y="1286"/>
                    </a:lnTo>
                    <a:lnTo>
                      <a:pt x="3405" y="786"/>
                    </a:lnTo>
                    <a:lnTo>
                      <a:pt x="2167" y="0"/>
                    </a:lnTo>
                    <a:close/>
                  </a:path>
                </a:pathLst>
              </a:custGeom>
              <a:grpFill/>
              <a:ln w="3175">
                <a:solidFill>
                  <a:schemeClr val="bg2">
                    <a:lumMod val="65000"/>
                  </a:schemeClr>
                </a:solidFill>
              </a:ln>
            </p:spPr>
            <p:txBody>
              <a:bodyPr/>
              <a:lstStyle/>
              <a:p>
                <a:endParaRPr lang="es-CO"/>
              </a:p>
            </p:txBody>
          </p:sp>
        </p:grpSp>
        <p:grpSp>
          <p:nvGrpSpPr>
            <p:cNvPr id="343" name="Google Shape;2799;p58">
              <a:extLst>
                <a:ext uri="{FF2B5EF4-FFF2-40B4-BE49-F238E27FC236}">
                  <a16:creationId xmlns:a16="http://schemas.microsoft.com/office/drawing/2014/main" id="{0912F04D-92C2-97E1-86D6-85779F1755CF}"/>
                </a:ext>
              </a:extLst>
            </p:cNvPr>
            <p:cNvGrpSpPr/>
            <p:nvPr/>
          </p:nvGrpSpPr>
          <p:grpSpPr>
            <a:xfrm>
              <a:off x="3627175" y="2432450"/>
              <a:ext cx="172100" cy="169075"/>
              <a:chOff x="3627175" y="2432450"/>
              <a:chExt cx="172100" cy="169075"/>
            </a:xfrm>
            <a:grpFill/>
          </p:grpSpPr>
          <p:sp>
            <p:nvSpPr>
              <p:cNvPr id="594" name="Google Shape;2800;p58">
                <a:extLst>
                  <a:ext uri="{FF2B5EF4-FFF2-40B4-BE49-F238E27FC236}">
                    <a16:creationId xmlns:a16="http://schemas.microsoft.com/office/drawing/2014/main" id="{8708EE1F-22A7-A7D1-D4DC-BDB799C510DC}"/>
                  </a:ext>
                </a:extLst>
              </p:cNvPr>
              <p:cNvSpPr/>
              <p:nvPr/>
            </p:nvSpPr>
            <p:spPr>
              <a:xfrm>
                <a:off x="3627175" y="2433000"/>
                <a:ext cx="164800" cy="156950"/>
              </a:xfrm>
              <a:custGeom>
                <a:avLst/>
                <a:gdLst/>
                <a:ahLst/>
                <a:cxnLst/>
                <a:rect l="l" t="t" r="r" b="b"/>
                <a:pathLst>
                  <a:path w="6592" h="6278" extrusionOk="0">
                    <a:moveTo>
                      <a:pt x="3829" y="0"/>
                    </a:moveTo>
                    <a:lnTo>
                      <a:pt x="3808" y="42"/>
                    </a:lnTo>
                    <a:lnTo>
                      <a:pt x="3599" y="105"/>
                    </a:lnTo>
                    <a:lnTo>
                      <a:pt x="3578" y="63"/>
                    </a:lnTo>
                    <a:lnTo>
                      <a:pt x="3390" y="168"/>
                    </a:lnTo>
                    <a:lnTo>
                      <a:pt x="3369" y="272"/>
                    </a:lnTo>
                    <a:lnTo>
                      <a:pt x="3390" y="398"/>
                    </a:lnTo>
                    <a:lnTo>
                      <a:pt x="3348" y="607"/>
                    </a:lnTo>
                    <a:lnTo>
                      <a:pt x="3181" y="796"/>
                    </a:lnTo>
                    <a:lnTo>
                      <a:pt x="3181" y="837"/>
                    </a:lnTo>
                    <a:lnTo>
                      <a:pt x="2992" y="900"/>
                    </a:lnTo>
                    <a:lnTo>
                      <a:pt x="2888" y="900"/>
                    </a:lnTo>
                    <a:lnTo>
                      <a:pt x="2783" y="879"/>
                    </a:lnTo>
                    <a:lnTo>
                      <a:pt x="2574" y="1005"/>
                    </a:lnTo>
                    <a:lnTo>
                      <a:pt x="2532" y="1089"/>
                    </a:lnTo>
                    <a:lnTo>
                      <a:pt x="2574" y="1151"/>
                    </a:lnTo>
                    <a:lnTo>
                      <a:pt x="2658" y="1193"/>
                    </a:lnTo>
                    <a:lnTo>
                      <a:pt x="2532" y="1298"/>
                    </a:lnTo>
                    <a:lnTo>
                      <a:pt x="2365" y="1319"/>
                    </a:lnTo>
                    <a:lnTo>
                      <a:pt x="2134" y="1298"/>
                    </a:lnTo>
                    <a:lnTo>
                      <a:pt x="2030" y="1235"/>
                    </a:lnTo>
                    <a:lnTo>
                      <a:pt x="1946" y="1298"/>
                    </a:lnTo>
                    <a:lnTo>
                      <a:pt x="1925" y="1214"/>
                    </a:lnTo>
                    <a:lnTo>
                      <a:pt x="1841" y="1151"/>
                    </a:lnTo>
                    <a:lnTo>
                      <a:pt x="1883" y="1047"/>
                    </a:lnTo>
                    <a:lnTo>
                      <a:pt x="1800" y="1026"/>
                    </a:lnTo>
                    <a:lnTo>
                      <a:pt x="1695" y="1047"/>
                    </a:lnTo>
                    <a:lnTo>
                      <a:pt x="1569" y="1047"/>
                    </a:lnTo>
                    <a:lnTo>
                      <a:pt x="1507" y="1026"/>
                    </a:lnTo>
                    <a:lnTo>
                      <a:pt x="1528" y="1151"/>
                    </a:lnTo>
                    <a:lnTo>
                      <a:pt x="1507" y="1214"/>
                    </a:lnTo>
                    <a:lnTo>
                      <a:pt x="1716" y="1402"/>
                    </a:lnTo>
                    <a:lnTo>
                      <a:pt x="1674" y="1444"/>
                    </a:lnTo>
                    <a:lnTo>
                      <a:pt x="1695" y="1528"/>
                    </a:lnTo>
                    <a:lnTo>
                      <a:pt x="1695" y="1633"/>
                    </a:lnTo>
                    <a:lnTo>
                      <a:pt x="1737" y="1716"/>
                    </a:lnTo>
                    <a:lnTo>
                      <a:pt x="1737" y="1821"/>
                    </a:lnTo>
                    <a:lnTo>
                      <a:pt x="1569" y="1779"/>
                    </a:lnTo>
                    <a:lnTo>
                      <a:pt x="1465" y="1821"/>
                    </a:lnTo>
                    <a:lnTo>
                      <a:pt x="1381" y="1779"/>
                    </a:lnTo>
                    <a:lnTo>
                      <a:pt x="1277" y="1821"/>
                    </a:lnTo>
                    <a:lnTo>
                      <a:pt x="1256" y="1758"/>
                    </a:lnTo>
                    <a:lnTo>
                      <a:pt x="1109" y="1863"/>
                    </a:lnTo>
                    <a:lnTo>
                      <a:pt x="963" y="1653"/>
                    </a:lnTo>
                    <a:lnTo>
                      <a:pt x="858" y="1633"/>
                    </a:lnTo>
                    <a:lnTo>
                      <a:pt x="733" y="1653"/>
                    </a:lnTo>
                    <a:lnTo>
                      <a:pt x="628" y="1758"/>
                    </a:lnTo>
                    <a:lnTo>
                      <a:pt x="565" y="1737"/>
                    </a:lnTo>
                    <a:lnTo>
                      <a:pt x="481" y="1779"/>
                    </a:lnTo>
                    <a:lnTo>
                      <a:pt x="440" y="1758"/>
                    </a:lnTo>
                    <a:lnTo>
                      <a:pt x="335" y="1758"/>
                    </a:lnTo>
                    <a:lnTo>
                      <a:pt x="251" y="1842"/>
                    </a:lnTo>
                    <a:lnTo>
                      <a:pt x="63" y="1863"/>
                    </a:lnTo>
                    <a:lnTo>
                      <a:pt x="0" y="1946"/>
                    </a:lnTo>
                    <a:lnTo>
                      <a:pt x="42" y="2030"/>
                    </a:lnTo>
                    <a:lnTo>
                      <a:pt x="147" y="1988"/>
                    </a:lnTo>
                    <a:lnTo>
                      <a:pt x="251" y="2030"/>
                    </a:lnTo>
                    <a:lnTo>
                      <a:pt x="272" y="2051"/>
                    </a:lnTo>
                    <a:lnTo>
                      <a:pt x="272" y="2051"/>
                    </a:lnTo>
                    <a:lnTo>
                      <a:pt x="147" y="2030"/>
                    </a:lnTo>
                    <a:lnTo>
                      <a:pt x="105" y="2051"/>
                    </a:lnTo>
                    <a:lnTo>
                      <a:pt x="126" y="2156"/>
                    </a:lnTo>
                    <a:lnTo>
                      <a:pt x="168" y="2072"/>
                    </a:lnTo>
                    <a:lnTo>
                      <a:pt x="230" y="2093"/>
                    </a:lnTo>
                    <a:lnTo>
                      <a:pt x="251" y="2177"/>
                    </a:lnTo>
                    <a:lnTo>
                      <a:pt x="209" y="2197"/>
                    </a:lnTo>
                    <a:lnTo>
                      <a:pt x="105" y="2239"/>
                    </a:lnTo>
                    <a:lnTo>
                      <a:pt x="105" y="2260"/>
                    </a:lnTo>
                    <a:lnTo>
                      <a:pt x="209" y="2260"/>
                    </a:lnTo>
                    <a:lnTo>
                      <a:pt x="230" y="2386"/>
                    </a:lnTo>
                    <a:lnTo>
                      <a:pt x="230" y="2469"/>
                    </a:lnTo>
                    <a:lnTo>
                      <a:pt x="335" y="2386"/>
                    </a:lnTo>
                    <a:lnTo>
                      <a:pt x="481" y="2386"/>
                    </a:lnTo>
                    <a:lnTo>
                      <a:pt x="670" y="2469"/>
                    </a:lnTo>
                    <a:lnTo>
                      <a:pt x="733" y="2511"/>
                    </a:lnTo>
                    <a:lnTo>
                      <a:pt x="774" y="2511"/>
                    </a:lnTo>
                    <a:lnTo>
                      <a:pt x="900" y="2595"/>
                    </a:lnTo>
                    <a:lnTo>
                      <a:pt x="1005" y="2511"/>
                    </a:lnTo>
                    <a:lnTo>
                      <a:pt x="1067" y="2553"/>
                    </a:lnTo>
                    <a:lnTo>
                      <a:pt x="1046" y="2595"/>
                    </a:lnTo>
                    <a:lnTo>
                      <a:pt x="1067" y="2658"/>
                    </a:lnTo>
                    <a:lnTo>
                      <a:pt x="1172" y="2595"/>
                    </a:lnTo>
                    <a:lnTo>
                      <a:pt x="1214" y="2658"/>
                    </a:lnTo>
                    <a:lnTo>
                      <a:pt x="1172" y="2762"/>
                    </a:lnTo>
                    <a:lnTo>
                      <a:pt x="1214" y="2825"/>
                    </a:lnTo>
                    <a:lnTo>
                      <a:pt x="1297" y="2825"/>
                    </a:lnTo>
                    <a:lnTo>
                      <a:pt x="1402" y="2783"/>
                    </a:lnTo>
                    <a:lnTo>
                      <a:pt x="1528" y="2783"/>
                    </a:lnTo>
                    <a:lnTo>
                      <a:pt x="1611" y="2888"/>
                    </a:lnTo>
                    <a:lnTo>
                      <a:pt x="1507" y="2825"/>
                    </a:lnTo>
                    <a:lnTo>
                      <a:pt x="1402" y="2825"/>
                    </a:lnTo>
                    <a:lnTo>
                      <a:pt x="1360" y="2930"/>
                    </a:lnTo>
                    <a:lnTo>
                      <a:pt x="1402" y="2972"/>
                    </a:lnTo>
                    <a:lnTo>
                      <a:pt x="1423" y="3076"/>
                    </a:lnTo>
                    <a:lnTo>
                      <a:pt x="1381" y="3181"/>
                    </a:lnTo>
                    <a:lnTo>
                      <a:pt x="1402" y="3244"/>
                    </a:lnTo>
                    <a:lnTo>
                      <a:pt x="1486" y="3244"/>
                    </a:lnTo>
                    <a:lnTo>
                      <a:pt x="1632" y="3432"/>
                    </a:lnTo>
                    <a:lnTo>
                      <a:pt x="1779" y="3453"/>
                    </a:lnTo>
                    <a:lnTo>
                      <a:pt x="1904" y="3537"/>
                    </a:lnTo>
                    <a:lnTo>
                      <a:pt x="1904" y="3641"/>
                    </a:lnTo>
                    <a:lnTo>
                      <a:pt x="1946" y="3725"/>
                    </a:lnTo>
                    <a:lnTo>
                      <a:pt x="1904" y="3830"/>
                    </a:lnTo>
                    <a:lnTo>
                      <a:pt x="1883" y="3850"/>
                    </a:lnTo>
                    <a:lnTo>
                      <a:pt x="1841" y="3934"/>
                    </a:lnTo>
                    <a:lnTo>
                      <a:pt x="1946" y="3955"/>
                    </a:lnTo>
                    <a:lnTo>
                      <a:pt x="2134" y="4081"/>
                    </a:lnTo>
                    <a:lnTo>
                      <a:pt x="2260" y="4436"/>
                    </a:lnTo>
                    <a:lnTo>
                      <a:pt x="2260" y="4436"/>
                    </a:lnTo>
                    <a:lnTo>
                      <a:pt x="2113" y="4269"/>
                    </a:lnTo>
                    <a:lnTo>
                      <a:pt x="2093" y="4143"/>
                    </a:lnTo>
                    <a:lnTo>
                      <a:pt x="1946" y="4081"/>
                    </a:lnTo>
                    <a:lnTo>
                      <a:pt x="1904" y="4122"/>
                    </a:lnTo>
                    <a:lnTo>
                      <a:pt x="1841" y="4394"/>
                    </a:lnTo>
                    <a:lnTo>
                      <a:pt x="1841" y="4604"/>
                    </a:lnTo>
                    <a:lnTo>
                      <a:pt x="1946" y="4687"/>
                    </a:lnTo>
                    <a:lnTo>
                      <a:pt x="1883" y="4750"/>
                    </a:lnTo>
                    <a:lnTo>
                      <a:pt x="1841" y="5127"/>
                    </a:lnTo>
                    <a:lnTo>
                      <a:pt x="1737" y="5482"/>
                    </a:lnTo>
                    <a:lnTo>
                      <a:pt x="1590" y="5545"/>
                    </a:lnTo>
                    <a:lnTo>
                      <a:pt x="1695" y="5608"/>
                    </a:lnTo>
                    <a:lnTo>
                      <a:pt x="1716" y="5629"/>
                    </a:lnTo>
                    <a:lnTo>
                      <a:pt x="1779" y="5629"/>
                    </a:lnTo>
                    <a:lnTo>
                      <a:pt x="1800" y="5754"/>
                    </a:lnTo>
                    <a:lnTo>
                      <a:pt x="1800" y="5859"/>
                    </a:lnTo>
                    <a:lnTo>
                      <a:pt x="1946" y="5838"/>
                    </a:lnTo>
                    <a:lnTo>
                      <a:pt x="2197" y="5922"/>
                    </a:lnTo>
                    <a:lnTo>
                      <a:pt x="2302" y="6047"/>
                    </a:lnTo>
                    <a:lnTo>
                      <a:pt x="2406" y="6006"/>
                    </a:lnTo>
                    <a:lnTo>
                      <a:pt x="2532" y="6131"/>
                    </a:lnTo>
                    <a:lnTo>
                      <a:pt x="2678" y="6131"/>
                    </a:lnTo>
                    <a:lnTo>
                      <a:pt x="2762" y="6152"/>
                    </a:lnTo>
                    <a:lnTo>
                      <a:pt x="2867" y="6047"/>
                    </a:lnTo>
                    <a:lnTo>
                      <a:pt x="3139" y="6047"/>
                    </a:lnTo>
                    <a:lnTo>
                      <a:pt x="3243" y="6110"/>
                    </a:lnTo>
                    <a:lnTo>
                      <a:pt x="3390" y="6068"/>
                    </a:lnTo>
                    <a:lnTo>
                      <a:pt x="3557" y="6173"/>
                    </a:lnTo>
                    <a:lnTo>
                      <a:pt x="3829" y="6152"/>
                    </a:lnTo>
                    <a:lnTo>
                      <a:pt x="4018" y="6257"/>
                    </a:lnTo>
                    <a:lnTo>
                      <a:pt x="4101" y="6278"/>
                    </a:lnTo>
                    <a:lnTo>
                      <a:pt x="4101" y="6236"/>
                    </a:lnTo>
                    <a:lnTo>
                      <a:pt x="4038" y="6068"/>
                    </a:lnTo>
                    <a:lnTo>
                      <a:pt x="4101" y="5859"/>
                    </a:lnTo>
                    <a:lnTo>
                      <a:pt x="4101" y="5796"/>
                    </a:lnTo>
                    <a:lnTo>
                      <a:pt x="4227" y="5650"/>
                    </a:lnTo>
                    <a:lnTo>
                      <a:pt x="4436" y="5441"/>
                    </a:lnTo>
                    <a:lnTo>
                      <a:pt x="4499" y="5441"/>
                    </a:lnTo>
                    <a:lnTo>
                      <a:pt x="4562" y="5503"/>
                    </a:lnTo>
                    <a:lnTo>
                      <a:pt x="4708" y="5503"/>
                    </a:lnTo>
                    <a:lnTo>
                      <a:pt x="4834" y="5587"/>
                    </a:lnTo>
                    <a:lnTo>
                      <a:pt x="4938" y="5587"/>
                    </a:lnTo>
                    <a:lnTo>
                      <a:pt x="5022" y="5524"/>
                    </a:lnTo>
                    <a:lnTo>
                      <a:pt x="5085" y="5503"/>
                    </a:lnTo>
                    <a:lnTo>
                      <a:pt x="5461" y="5734"/>
                    </a:lnTo>
                    <a:lnTo>
                      <a:pt x="5545" y="5817"/>
                    </a:lnTo>
                    <a:lnTo>
                      <a:pt x="5796" y="5817"/>
                    </a:lnTo>
                    <a:lnTo>
                      <a:pt x="5901" y="5734"/>
                    </a:lnTo>
                    <a:lnTo>
                      <a:pt x="5880" y="5692"/>
                    </a:lnTo>
                    <a:lnTo>
                      <a:pt x="5984" y="5545"/>
                    </a:lnTo>
                    <a:lnTo>
                      <a:pt x="6340" y="5294"/>
                    </a:lnTo>
                    <a:lnTo>
                      <a:pt x="6382" y="5273"/>
                    </a:lnTo>
                    <a:lnTo>
                      <a:pt x="6319" y="5169"/>
                    </a:lnTo>
                    <a:lnTo>
                      <a:pt x="6403" y="4980"/>
                    </a:lnTo>
                    <a:lnTo>
                      <a:pt x="6235" y="4980"/>
                    </a:lnTo>
                    <a:lnTo>
                      <a:pt x="6068" y="4855"/>
                    </a:lnTo>
                    <a:lnTo>
                      <a:pt x="6026" y="4562"/>
                    </a:lnTo>
                    <a:lnTo>
                      <a:pt x="5880" y="4394"/>
                    </a:lnTo>
                    <a:lnTo>
                      <a:pt x="5963" y="4332"/>
                    </a:lnTo>
                    <a:lnTo>
                      <a:pt x="6089" y="4290"/>
                    </a:lnTo>
                    <a:lnTo>
                      <a:pt x="6131" y="4122"/>
                    </a:lnTo>
                    <a:lnTo>
                      <a:pt x="6026" y="4018"/>
                    </a:lnTo>
                    <a:lnTo>
                      <a:pt x="6005" y="3850"/>
                    </a:lnTo>
                    <a:lnTo>
                      <a:pt x="6068" y="3809"/>
                    </a:lnTo>
                    <a:lnTo>
                      <a:pt x="6068" y="3725"/>
                    </a:lnTo>
                    <a:lnTo>
                      <a:pt x="5984" y="3662"/>
                    </a:lnTo>
                    <a:lnTo>
                      <a:pt x="5922" y="3516"/>
                    </a:lnTo>
                    <a:lnTo>
                      <a:pt x="5880" y="3411"/>
                    </a:lnTo>
                    <a:lnTo>
                      <a:pt x="5712" y="3411"/>
                    </a:lnTo>
                    <a:lnTo>
                      <a:pt x="5650" y="3453"/>
                    </a:lnTo>
                    <a:lnTo>
                      <a:pt x="5691" y="3620"/>
                    </a:lnTo>
                    <a:lnTo>
                      <a:pt x="5545" y="3662"/>
                    </a:lnTo>
                    <a:lnTo>
                      <a:pt x="5440" y="3662"/>
                    </a:lnTo>
                    <a:lnTo>
                      <a:pt x="5398" y="3558"/>
                    </a:lnTo>
                    <a:lnTo>
                      <a:pt x="5482" y="3537"/>
                    </a:lnTo>
                    <a:lnTo>
                      <a:pt x="5545" y="3537"/>
                    </a:lnTo>
                    <a:lnTo>
                      <a:pt x="5545" y="3432"/>
                    </a:lnTo>
                    <a:lnTo>
                      <a:pt x="5566" y="3244"/>
                    </a:lnTo>
                    <a:lnTo>
                      <a:pt x="5712" y="3013"/>
                    </a:lnTo>
                    <a:lnTo>
                      <a:pt x="5796" y="2993"/>
                    </a:lnTo>
                    <a:lnTo>
                      <a:pt x="5901" y="2825"/>
                    </a:lnTo>
                    <a:lnTo>
                      <a:pt x="6005" y="2783"/>
                    </a:lnTo>
                    <a:lnTo>
                      <a:pt x="6005" y="2679"/>
                    </a:lnTo>
                    <a:lnTo>
                      <a:pt x="5880" y="2616"/>
                    </a:lnTo>
                    <a:lnTo>
                      <a:pt x="5963" y="2511"/>
                    </a:lnTo>
                    <a:lnTo>
                      <a:pt x="6089" y="2511"/>
                    </a:lnTo>
                    <a:lnTo>
                      <a:pt x="6110" y="2595"/>
                    </a:lnTo>
                    <a:lnTo>
                      <a:pt x="6215" y="2595"/>
                    </a:lnTo>
                    <a:lnTo>
                      <a:pt x="6403" y="2553"/>
                    </a:lnTo>
                    <a:lnTo>
                      <a:pt x="6340" y="2449"/>
                    </a:lnTo>
                    <a:lnTo>
                      <a:pt x="6235" y="2365"/>
                    </a:lnTo>
                    <a:lnTo>
                      <a:pt x="6235" y="2197"/>
                    </a:lnTo>
                    <a:lnTo>
                      <a:pt x="6298" y="2030"/>
                    </a:lnTo>
                    <a:lnTo>
                      <a:pt x="6382" y="1946"/>
                    </a:lnTo>
                    <a:lnTo>
                      <a:pt x="6382" y="1842"/>
                    </a:lnTo>
                    <a:lnTo>
                      <a:pt x="6445" y="1674"/>
                    </a:lnTo>
                    <a:lnTo>
                      <a:pt x="6591" y="1549"/>
                    </a:lnTo>
                    <a:lnTo>
                      <a:pt x="6445" y="1465"/>
                    </a:lnTo>
                    <a:lnTo>
                      <a:pt x="6340" y="1465"/>
                    </a:lnTo>
                    <a:lnTo>
                      <a:pt x="6215" y="1402"/>
                    </a:lnTo>
                    <a:lnTo>
                      <a:pt x="6110" y="1444"/>
                    </a:lnTo>
                    <a:lnTo>
                      <a:pt x="6026" y="1402"/>
                    </a:lnTo>
                    <a:lnTo>
                      <a:pt x="5922" y="1402"/>
                    </a:lnTo>
                    <a:lnTo>
                      <a:pt x="5859" y="1444"/>
                    </a:lnTo>
                    <a:lnTo>
                      <a:pt x="5754" y="1361"/>
                    </a:lnTo>
                    <a:lnTo>
                      <a:pt x="5754" y="1298"/>
                    </a:lnTo>
                    <a:lnTo>
                      <a:pt x="5650" y="1214"/>
                    </a:lnTo>
                    <a:lnTo>
                      <a:pt x="5566" y="1235"/>
                    </a:lnTo>
                    <a:lnTo>
                      <a:pt x="5398" y="1193"/>
                    </a:lnTo>
                    <a:lnTo>
                      <a:pt x="5357" y="1089"/>
                    </a:lnTo>
                    <a:lnTo>
                      <a:pt x="5252" y="1089"/>
                    </a:lnTo>
                    <a:lnTo>
                      <a:pt x="5189" y="1130"/>
                    </a:lnTo>
                    <a:lnTo>
                      <a:pt x="5085" y="1047"/>
                    </a:lnTo>
                    <a:lnTo>
                      <a:pt x="4980" y="1026"/>
                    </a:lnTo>
                    <a:lnTo>
                      <a:pt x="4854" y="879"/>
                    </a:lnTo>
                    <a:lnTo>
                      <a:pt x="4771" y="837"/>
                    </a:lnTo>
                    <a:lnTo>
                      <a:pt x="4729" y="796"/>
                    </a:lnTo>
                    <a:lnTo>
                      <a:pt x="4645" y="796"/>
                    </a:lnTo>
                    <a:lnTo>
                      <a:pt x="4603" y="837"/>
                    </a:lnTo>
                    <a:lnTo>
                      <a:pt x="4457" y="775"/>
                    </a:lnTo>
                    <a:lnTo>
                      <a:pt x="4457" y="607"/>
                    </a:lnTo>
                    <a:lnTo>
                      <a:pt x="4394" y="586"/>
                    </a:lnTo>
                    <a:lnTo>
                      <a:pt x="4310" y="524"/>
                    </a:lnTo>
                    <a:lnTo>
                      <a:pt x="4227" y="524"/>
                    </a:lnTo>
                    <a:lnTo>
                      <a:pt x="4080" y="398"/>
                    </a:lnTo>
                    <a:lnTo>
                      <a:pt x="4038" y="293"/>
                    </a:lnTo>
                    <a:lnTo>
                      <a:pt x="3913" y="252"/>
                    </a:lnTo>
                    <a:lnTo>
                      <a:pt x="3892" y="63"/>
                    </a:lnTo>
                    <a:lnTo>
                      <a:pt x="3829"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95" name="Google Shape;2801;p58">
                <a:extLst>
                  <a:ext uri="{FF2B5EF4-FFF2-40B4-BE49-F238E27FC236}">
                    <a16:creationId xmlns:a16="http://schemas.microsoft.com/office/drawing/2014/main" id="{2D1A4256-8892-0F2A-E089-0791E4CDF1DA}"/>
                  </a:ext>
                </a:extLst>
              </p:cNvPr>
              <p:cNvSpPr/>
              <p:nvPr/>
            </p:nvSpPr>
            <p:spPr>
              <a:xfrm>
                <a:off x="3658200" y="2557475"/>
                <a:ext cx="70850" cy="44050"/>
              </a:xfrm>
              <a:custGeom>
                <a:avLst/>
                <a:gdLst/>
                <a:ahLst/>
                <a:cxnLst/>
                <a:rect l="l" t="t" r="r" b="b"/>
                <a:pathLst>
                  <a:path w="2834" h="1762" extrusionOk="0">
                    <a:moveTo>
                      <a:pt x="571" y="595"/>
                    </a:moveTo>
                    <a:lnTo>
                      <a:pt x="0" y="1119"/>
                    </a:lnTo>
                    <a:lnTo>
                      <a:pt x="1833" y="1762"/>
                    </a:lnTo>
                    <a:lnTo>
                      <a:pt x="2714" y="1476"/>
                    </a:lnTo>
                    <a:lnTo>
                      <a:pt x="2834" y="1071"/>
                    </a:lnTo>
                    <a:lnTo>
                      <a:pt x="1833" y="0"/>
                    </a:lnTo>
                    <a:close/>
                  </a:path>
                </a:pathLst>
              </a:custGeom>
              <a:grpFill/>
              <a:ln w="3175">
                <a:solidFill>
                  <a:schemeClr val="bg2">
                    <a:lumMod val="65000"/>
                  </a:schemeClr>
                </a:solidFill>
              </a:ln>
            </p:spPr>
            <p:txBody>
              <a:bodyPr/>
              <a:lstStyle/>
              <a:p>
                <a:endParaRPr lang="es-CO"/>
              </a:p>
            </p:txBody>
          </p:sp>
          <p:sp>
            <p:nvSpPr>
              <p:cNvPr id="596" name="Google Shape;2802;p58">
                <a:extLst>
                  <a:ext uri="{FF2B5EF4-FFF2-40B4-BE49-F238E27FC236}">
                    <a16:creationId xmlns:a16="http://schemas.microsoft.com/office/drawing/2014/main" id="{74DB2383-4324-232F-3996-E59752C29A77}"/>
                  </a:ext>
                </a:extLst>
              </p:cNvPr>
              <p:cNvSpPr/>
              <p:nvPr/>
            </p:nvSpPr>
            <p:spPr>
              <a:xfrm>
                <a:off x="3719525" y="2432450"/>
                <a:ext cx="79750" cy="89900"/>
              </a:xfrm>
              <a:custGeom>
                <a:avLst/>
                <a:gdLst/>
                <a:ahLst/>
                <a:cxnLst/>
                <a:rect l="l" t="t" r="r" b="b"/>
                <a:pathLst>
                  <a:path w="3190" h="3596" extrusionOk="0">
                    <a:moveTo>
                      <a:pt x="0" y="167"/>
                    </a:moveTo>
                    <a:lnTo>
                      <a:pt x="261" y="0"/>
                    </a:lnTo>
                    <a:lnTo>
                      <a:pt x="1619" y="1095"/>
                    </a:lnTo>
                    <a:lnTo>
                      <a:pt x="2381" y="1286"/>
                    </a:lnTo>
                    <a:lnTo>
                      <a:pt x="3190" y="1429"/>
                    </a:lnTo>
                    <a:lnTo>
                      <a:pt x="2809" y="2595"/>
                    </a:lnTo>
                    <a:lnTo>
                      <a:pt x="2071" y="2429"/>
                    </a:lnTo>
                    <a:lnTo>
                      <a:pt x="1524" y="3596"/>
                    </a:lnTo>
                    <a:close/>
                  </a:path>
                </a:pathLst>
              </a:custGeom>
              <a:grpFill/>
              <a:ln w="3175">
                <a:solidFill>
                  <a:schemeClr val="bg2">
                    <a:lumMod val="65000"/>
                  </a:schemeClr>
                </a:solidFill>
              </a:ln>
            </p:spPr>
            <p:txBody>
              <a:bodyPr/>
              <a:lstStyle/>
              <a:p>
                <a:endParaRPr lang="es-CO"/>
              </a:p>
            </p:txBody>
          </p:sp>
        </p:grpSp>
        <p:grpSp>
          <p:nvGrpSpPr>
            <p:cNvPr id="344" name="Google Shape;2803;p58">
              <a:extLst>
                <a:ext uri="{FF2B5EF4-FFF2-40B4-BE49-F238E27FC236}">
                  <a16:creationId xmlns:a16="http://schemas.microsoft.com/office/drawing/2014/main" id="{F2A395B3-8294-3BF7-A03E-CE5220F6B8A7}"/>
                </a:ext>
              </a:extLst>
            </p:cNvPr>
            <p:cNvGrpSpPr/>
            <p:nvPr/>
          </p:nvGrpSpPr>
          <p:grpSpPr>
            <a:xfrm>
              <a:off x="3561536" y="2585450"/>
              <a:ext cx="61539" cy="99045"/>
              <a:chOff x="3561536" y="2585450"/>
              <a:chExt cx="61539" cy="99045"/>
            </a:xfrm>
            <a:grpFill/>
          </p:grpSpPr>
          <p:sp>
            <p:nvSpPr>
              <p:cNvPr id="592" name="Google Shape;2804;p58">
                <a:extLst>
                  <a:ext uri="{FF2B5EF4-FFF2-40B4-BE49-F238E27FC236}">
                    <a16:creationId xmlns:a16="http://schemas.microsoft.com/office/drawing/2014/main" id="{CB798062-79D0-FF13-2C07-8100E4768646}"/>
                  </a:ext>
                </a:extLst>
              </p:cNvPr>
              <p:cNvSpPr/>
              <p:nvPr/>
            </p:nvSpPr>
            <p:spPr>
              <a:xfrm rot="192277">
                <a:off x="3564002" y="2593849"/>
                <a:ext cx="44498" cy="89472"/>
              </a:xfrm>
              <a:custGeom>
                <a:avLst/>
                <a:gdLst/>
                <a:ahLst/>
                <a:cxnLst/>
                <a:rect l="l" t="t" r="r" b="b"/>
                <a:pathLst>
                  <a:path w="1780" h="3579" extrusionOk="0">
                    <a:moveTo>
                      <a:pt x="628" y="1"/>
                    </a:moveTo>
                    <a:lnTo>
                      <a:pt x="356" y="22"/>
                    </a:lnTo>
                    <a:lnTo>
                      <a:pt x="377" y="147"/>
                    </a:lnTo>
                    <a:lnTo>
                      <a:pt x="461" y="357"/>
                    </a:lnTo>
                    <a:lnTo>
                      <a:pt x="440" y="712"/>
                    </a:lnTo>
                    <a:lnTo>
                      <a:pt x="440" y="775"/>
                    </a:lnTo>
                    <a:lnTo>
                      <a:pt x="419" y="943"/>
                    </a:lnTo>
                    <a:lnTo>
                      <a:pt x="482" y="1026"/>
                    </a:lnTo>
                    <a:lnTo>
                      <a:pt x="440" y="1131"/>
                    </a:lnTo>
                    <a:lnTo>
                      <a:pt x="356" y="1256"/>
                    </a:lnTo>
                    <a:lnTo>
                      <a:pt x="356" y="1445"/>
                    </a:lnTo>
                    <a:lnTo>
                      <a:pt x="231" y="1654"/>
                    </a:lnTo>
                    <a:lnTo>
                      <a:pt x="231" y="1759"/>
                    </a:lnTo>
                    <a:lnTo>
                      <a:pt x="64" y="1968"/>
                    </a:lnTo>
                    <a:lnTo>
                      <a:pt x="1" y="2303"/>
                    </a:lnTo>
                    <a:lnTo>
                      <a:pt x="1" y="2386"/>
                    </a:lnTo>
                    <a:lnTo>
                      <a:pt x="105" y="2386"/>
                    </a:lnTo>
                    <a:lnTo>
                      <a:pt x="168" y="2303"/>
                    </a:lnTo>
                    <a:lnTo>
                      <a:pt x="273" y="2219"/>
                    </a:lnTo>
                    <a:lnTo>
                      <a:pt x="252" y="2303"/>
                    </a:lnTo>
                    <a:lnTo>
                      <a:pt x="315" y="2344"/>
                    </a:lnTo>
                    <a:lnTo>
                      <a:pt x="126" y="2428"/>
                    </a:lnTo>
                    <a:lnTo>
                      <a:pt x="126" y="2554"/>
                    </a:lnTo>
                    <a:lnTo>
                      <a:pt x="168" y="2616"/>
                    </a:lnTo>
                    <a:lnTo>
                      <a:pt x="252" y="2533"/>
                    </a:lnTo>
                    <a:lnTo>
                      <a:pt x="419" y="2533"/>
                    </a:lnTo>
                    <a:lnTo>
                      <a:pt x="336" y="2616"/>
                    </a:lnTo>
                    <a:lnTo>
                      <a:pt x="377" y="2763"/>
                    </a:lnTo>
                    <a:lnTo>
                      <a:pt x="336" y="2909"/>
                    </a:lnTo>
                    <a:lnTo>
                      <a:pt x="336" y="3223"/>
                    </a:lnTo>
                    <a:lnTo>
                      <a:pt x="273" y="3432"/>
                    </a:lnTo>
                    <a:lnTo>
                      <a:pt x="231" y="3495"/>
                    </a:lnTo>
                    <a:lnTo>
                      <a:pt x="273" y="3537"/>
                    </a:lnTo>
                    <a:lnTo>
                      <a:pt x="440" y="3432"/>
                    </a:lnTo>
                    <a:lnTo>
                      <a:pt x="691" y="3495"/>
                    </a:lnTo>
                    <a:lnTo>
                      <a:pt x="796" y="3579"/>
                    </a:lnTo>
                    <a:lnTo>
                      <a:pt x="963" y="3474"/>
                    </a:lnTo>
                    <a:lnTo>
                      <a:pt x="1110" y="3474"/>
                    </a:lnTo>
                    <a:lnTo>
                      <a:pt x="1152" y="3432"/>
                    </a:lnTo>
                    <a:lnTo>
                      <a:pt x="1152" y="3286"/>
                    </a:lnTo>
                    <a:lnTo>
                      <a:pt x="1068" y="3160"/>
                    </a:lnTo>
                    <a:lnTo>
                      <a:pt x="1193" y="2909"/>
                    </a:lnTo>
                    <a:lnTo>
                      <a:pt x="1319" y="2805"/>
                    </a:lnTo>
                    <a:lnTo>
                      <a:pt x="1361" y="2658"/>
                    </a:lnTo>
                    <a:lnTo>
                      <a:pt x="1214" y="2658"/>
                    </a:lnTo>
                    <a:lnTo>
                      <a:pt x="1152" y="2512"/>
                    </a:lnTo>
                    <a:lnTo>
                      <a:pt x="1319" y="2323"/>
                    </a:lnTo>
                    <a:lnTo>
                      <a:pt x="1319" y="2093"/>
                    </a:lnTo>
                    <a:lnTo>
                      <a:pt x="1193" y="2010"/>
                    </a:lnTo>
                    <a:lnTo>
                      <a:pt x="1047" y="1717"/>
                    </a:lnTo>
                    <a:lnTo>
                      <a:pt x="1172" y="1696"/>
                    </a:lnTo>
                    <a:lnTo>
                      <a:pt x="1277" y="1696"/>
                    </a:lnTo>
                    <a:lnTo>
                      <a:pt x="1424" y="1487"/>
                    </a:lnTo>
                    <a:lnTo>
                      <a:pt x="1319" y="1382"/>
                    </a:lnTo>
                    <a:lnTo>
                      <a:pt x="1465" y="1277"/>
                    </a:lnTo>
                    <a:lnTo>
                      <a:pt x="1465" y="922"/>
                    </a:lnTo>
                    <a:lnTo>
                      <a:pt x="1424" y="754"/>
                    </a:lnTo>
                    <a:lnTo>
                      <a:pt x="1675" y="545"/>
                    </a:lnTo>
                    <a:lnTo>
                      <a:pt x="1737" y="545"/>
                    </a:lnTo>
                    <a:lnTo>
                      <a:pt x="1779" y="440"/>
                    </a:lnTo>
                    <a:lnTo>
                      <a:pt x="1675" y="252"/>
                    </a:lnTo>
                    <a:lnTo>
                      <a:pt x="1633" y="127"/>
                    </a:lnTo>
                    <a:lnTo>
                      <a:pt x="1382" y="85"/>
                    </a:lnTo>
                    <a:lnTo>
                      <a:pt x="1277" y="210"/>
                    </a:lnTo>
                    <a:lnTo>
                      <a:pt x="942" y="127"/>
                    </a:lnTo>
                    <a:lnTo>
                      <a:pt x="754" y="231"/>
                    </a:lnTo>
                    <a:lnTo>
                      <a:pt x="691" y="147"/>
                    </a:lnTo>
                    <a:lnTo>
                      <a:pt x="733" y="22"/>
                    </a:lnTo>
                    <a:lnTo>
                      <a:pt x="628"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93" name="Google Shape;2805;p58">
                <a:extLst>
                  <a:ext uri="{FF2B5EF4-FFF2-40B4-BE49-F238E27FC236}">
                    <a16:creationId xmlns:a16="http://schemas.microsoft.com/office/drawing/2014/main" id="{BC1BE4B8-19F5-330C-AC40-29E95F3B1109}"/>
                  </a:ext>
                </a:extLst>
              </p:cNvPr>
              <p:cNvSpPr/>
              <p:nvPr/>
            </p:nvSpPr>
            <p:spPr>
              <a:xfrm>
                <a:off x="3580800" y="2585450"/>
                <a:ext cx="42275" cy="93450"/>
              </a:xfrm>
              <a:custGeom>
                <a:avLst/>
                <a:gdLst/>
                <a:ahLst/>
                <a:cxnLst/>
                <a:rect l="l" t="t" r="r" b="b"/>
                <a:pathLst>
                  <a:path w="1691" h="3738" extrusionOk="0">
                    <a:moveTo>
                      <a:pt x="453" y="0"/>
                    </a:moveTo>
                    <a:lnTo>
                      <a:pt x="0" y="547"/>
                    </a:lnTo>
                    <a:lnTo>
                      <a:pt x="0" y="3429"/>
                    </a:lnTo>
                    <a:lnTo>
                      <a:pt x="429" y="3738"/>
                    </a:lnTo>
                    <a:lnTo>
                      <a:pt x="1691" y="2714"/>
                    </a:lnTo>
                    <a:lnTo>
                      <a:pt x="1691" y="500"/>
                    </a:lnTo>
                    <a:close/>
                  </a:path>
                </a:pathLst>
              </a:custGeom>
              <a:grpFill/>
              <a:ln w="3175">
                <a:solidFill>
                  <a:schemeClr val="bg2">
                    <a:lumMod val="65000"/>
                  </a:schemeClr>
                </a:solidFill>
              </a:ln>
            </p:spPr>
            <p:txBody>
              <a:bodyPr/>
              <a:lstStyle/>
              <a:p>
                <a:endParaRPr lang="es-CO"/>
              </a:p>
            </p:txBody>
          </p:sp>
        </p:grpSp>
        <p:grpSp>
          <p:nvGrpSpPr>
            <p:cNvPr id="345" name="Google Shape;2806;p58">
              <a:extLst>
                <a:ext uri="{FF2B5EF4-FFF2-40B4-BE49-F238E27FC236}">
                  <a16:creationId xmlns:a16="http://schemas.microsoft.com/office/drawing/2014/main" id="{24525559-4F6A-810A-88E3-6AEF3218E26D}"/>
                </a:ext>
              </a:extLst>
            </p:cNvPr>
            <p:cNvGrpSpPr/>
            <p:nvPr/>
          </p:nvGrpSpPr>
          <p:grpSpPr>
            <a:xfrm>
              <a:off x="3906325" y="1984500"/>
              <a:ext cx="156075" cy="262825"/>
              <a:chOff x="3906325" y="1984500"/>
              <a:chExt cx="156075" cy="262825"/>
            </a:xfrm>
            <a:grpFill/>
          </p:grpSpPr>
          <p:sp>
            <p:nvSpPr>
              <p:cNvPr id="590" name="Google Shape;2807;p58">
                <a:extLst>
                  <a:ext uri="{FF2B5EF4-FFF2-40B4-BE49-F238E27FC236}">
                    <a16:creationId xmlns:a16="http://schemas.microsoft.com/office/drawing/2014/main" id="{FF2F6C4A-1223-446D-0E0A-345613C82A35}"/>
                  </a:ext>
                </a:extLst>
              </p:cNvPr>
              <p:cNvSpPr/>
              <p:nvPr/>
            </p:nvSpPr>
            <p:spPr>
              <a:xfrm>
                <a:off x="3906325" y="1984500"/>
                <a:ext cx="100825" cy="124200"/>
              </a:xfrm>
              <a:custGeom>
                <a:avLst/>
                <a:gdLst/>
                <a:ahLst/>
                <a:cxnLst/>
                <a:rect l="l" t="t" r="r" b="b"/>
                <a:pathLst>
                  <a:path w="4033" h="4968" extrusionOk="0">
                    <a:moveTo>
                      <a:pt x="2901" y="4968"/>
                    </a:moveTo>
                    <a:lnTo>
                      <a:pt x="1524" y="4673"/>
                    </a:lnTo>
                    <a:lnTo>
                      <a:pt x="0" y="1771"/>
                    </a:lnTo>
                    <a:lnTo>
                      <a:pt x="737" y="886"/>
                    </a:lnTo>
                    <a:lnTo>
                      <a:pt x="2508" y="1181"/>
                    </a:lnTo>
                    <a:lnTo>
                      <a:pt x="2655" y="345"/>
                    </a:lnTo>
                    <a:lnTo>
                      <a:pt x="3442" y="0"/>
                    </a:lnTo>
                    <a:lnTo>
                      <a:pt x="4033" y="443"/>
                    </a:lnTo>
                    <a:close/>
                  </a:path>
                </a:pathLst>
              </a:custGeom>
              <a:grpFill/>
              <a:ln w="3175">
                <a:solidFill>
                  <a:schemeClr val="bg2">
                    <a:lumMod val="65000"/>
                  </a:schemeClr>
                </a:solidFill>
              </a:ln>
            </p:spPr>
            <p:txBody>
              <a:bodyPr/>
              <a:lstStyle/>
              <a:p>
                <a:endParaRPr lang="es-CO"/>
              </a:p>
            </p:txBody>
          </p:sp>
          <p:sp>
            <p:nvSpPr>
              <p:cNvPr id="591" name="Google Shape;2808;p58">
                <a:extLst>
                  <a:ext uri="{FF2B5EF4-FFF2-40B4-BE49-F238E27FC236}">
                    <a16:creationId xmlns:a16="http://schemas.microsoft.com/office/drawing/2014/main" id="{08DE1FF6-DBDE-7029-A4FD-FBB5B144A377}"/>
                  </a:ext>
                </a:extLst>
              </p:cNvPr>
              <p:cNvSpPr/>
              <p:nvPr/>
            </p:nvSpPr>
            <p:spPr>
              <a:xfrm>
                <a:off x="3919575" y="1989950"/>
                <a:ext cx="142825" cy="257375"/>
              </a:xfrm>
              <a:custGeom>
                <a:avLst/>
                <a:gdLst/>
                <a:ahLst/>
                <a:cxnLst/>
                <a:rect l="l" t="t" r="r" b="b"/>
                <a:pathLst>
                  <a:path w="5713" h="10295" extrusionOk="0">
                    <a:moveTo>
                      <a:pt x="2867" y="0"/>
                    </a:moveTo>
                    <a:lnTo>
                      <a:pt x="2762" y="105"/>
                    </a:lnTo>
                    <a:lnTo>
                      <a:pt x="2762" y="147"/>
                    </a:lnTo>
                    <a:lnTo>
                      <a:pt x="2679" y="189"/>
                    </a:lnTo>
                    <a:lnTo>
                      <a:pt x="2532" y="147"/>
                    </a:lnTo>
                    <a:lnTo>
                      <a:pt x="2386" y="209"/>
                    </a:lnTo>
                    <a:lnTo>
                      <a:pt x="2386" y="293"/>
                    </a:lnTo>
                    <a:lnTo>
                      <a:pt x="2323" y="419"/>
                    </a:lnTo>
                    <a:lnTo>
                      <a:pt x="2239" y="461"/>
                    </a:lnTo>
                    <a:lnTo>
                      <a:pt x="2281" y="544"/>
                    </a:lnTo>
                    <a:lnTo>
                      <a:pt x="2260" y="628"/>
                    </a:lnTo>
                    <a:lnTo>
                      <a:pt x="2239" y="921"/>
                    </a:lnTo>
                    <a:lnTo>
                      <a:pt x="2281" y="1088"/>
                    </a:lnTo>
                    <a:lnTo>
                      <a:pt x="2344" y="1193"/>
                    </a:lnTo>
                    <a:lnTo>
                      <a:pt x="2281" y="1277"/>
                    </a:lnTo>
                    <a:lnTo>
                      <a:pt x="2177" y="1360"/>
                    </a:lnTo>
                    <a:lnTo>
                      <a:pt x="2072" y="1360"/>
                    </a:lnTo>
                    <a:lnTo>
                      <a:pt x="1967" y="1444"/>
                    </a:lnTo>
                    <a:lnTo>
                      <a:pt x="1905" y="1486"/>
                    </a:lnTo>
                    <a:lnTo>
                      <a:pt x="1821" y="1611"/>
                    </a:lnTo>
                    <a:lnTo>
                      <a:pt x="1674" y="1590"/>
                    </a:lnTo>
                    <a:lnTo>
                      <a:pt x="1507" y="1465"/>
                    </a:lnTo>
                    <a:lnTo>
                      <a:pt x="1381" y="1465"/>
                    </a:lnTo>
                    <a:lnTo>
                      <a:pt x="1298" y="1549"/>
                    </a:lnTo>
                    <a:lnTo>
                      <a:pt x="1151" y="1674"/>
                    </a:lnTo>
                    <a:lnTo>
                      <a:pt x="900" y="1674"/>
                    </a:lnTo>
                    <a:lnTo>
                      <a:pt x="733" y="1590"/>
                    </a:lnTo>
                    <a:lnTo>
                      <a:pt x="670" y="1465"/>
                    </a:lnTo>
                    <a:lnTo>
                      <a:pt x="607" y="1339"/>
                    </a:lnTo>
                    <a:lnTo>
                      <a:pt x="377" y="1130"/>
                    </a:lnTo>
                    <a:lnTo>
                      <a:pt x="293" y="984"/>
                    </a:lnTo>
                    <a:lnTo>
                      <a:pt x="189" y="963"/>
                    </a:lnTo>
                    <a:lnTo>
                      <a:pt x="105" y="1046"/>
                    </a:lnTo>
                    <a:lnTo>
                      <a:pt x="84" y="1151"/>
                    </a:lnTo>
                    <a:lnTo>
                      <a:pt x="105" y="1214"/>
                    </a:lnTo>
                    <a:lnTo>
                      <a:pt x="84" y="1256"/>
                    </a:lnTo>
                    <a:lnTo>
                      <a:pt x="42" y="1214"/>
                    </a:lnTo>
                    <a:lnTo>
                      <a:pt x="1" y="1256"/>
                    </a:lnTo>
                    <a:lnTo>
                      <a:pt x="105" y="1360"/>
                    </a:lnTo>
                    <a:lnTo>
                      <a:pt x="273" y="1423"/>
                    </a:lnTo>
                    <a:lnTo>
                      <a:pt x="482" y="1674"/>
                    </a:lnTo>
                    <a:lnTo>
                      <a:pt x="628" y="1779"/>
                    </a:lnTo>
                    <a:lnTo>
                      <a:pt x="879" y="1800"/>
                    </a:lnTo>
                    <a:lnTo>
                      <a:pt x="942" y="1841"/>
                    </a:lnTo>
                    <a:lnTo>
                      <a:pt x="1026" y="1883"/>
                    </a:lnTo>
                    <a:lnTo>
                      <a:pt x="1130" y="2009"/>
                    </a:lnTo>
                    <a:lnTo>
                      <a:pt x="1193" y="2113"/>
                    </a:lnTo>
                    <a:lnTo>
                      <a:pt x="1298" y="2113"/>
                    </a:lnTo>
                    <a:lnTo>
                      <a:pt x="1402" y="2239"/>
                    </a:lnTo>
                    <a:lnTo>
                      <a:pt x="1465" y="2239"/>
                    </a:lnTo>
                    <a:lnTo>
                      <a:pt x="1528" y="2323"/>
                    </a:lnTo>
                    <a:lnTo>
                      <a:pt x="1465" y="2427"/>
                    </a:lnTo>
                    <a:lnTo>
                      <a:pt x="1507" y="2574"/>
                    </a:lnTo>
                    <a:lnTo>
                      <a:pt x="1444" y="2720"/>
                    </a:lnTo>
                    <a:lnTo>
                      <a:pt x="1444" y="2825"/>
                    </a:lnTo>
                    <a:lnTo>
                      <a:pt x="1612" y="2825"/>
                    </a:lnTo>
                    <a:lnTo>
                      <a:pt x="1633" y="2950"/>
                    </a:lnTo>
                    <a:lnTo>
                      <a:pt x="1591" y="3034"/>
                    </a:lnTo>
                    <a:lnTo>
                      <a:pt x="1612" y="3181"/>
                    </a:lnTo>
                    <a:lnTo>
                      <a:pt x="1653" y="3285"/>
                    </a:lnTo>
                    <a:lnTo>
                      <a:pt x="1695" y="3494"/>
                    </a:lnTo>
                    <a:lnTo>
                      <a:pt x="1653" y="3599"/>
                    </a:lnTo>
                    <a:lnTo>
                      <a:pt x="1695" y="3683"/>
                    </a:lnTo>
                    <a:lnTo>
                      <a:pt x="1695" y="3913"/>
                    </a:lnTo>
                    <a:lnTo>
                      <a:pt x="1653" y="3997"/>
                    </a:lnTo>
                    <a:lnTo>
                      <a:pt x="1716" y="4143"/>
                    </a:lnTo>
                    <a:lnTo>
                      <a:pt x="1821" y="4185"/>
                    </a:lnTo>
                    <a:lnTo>
                      <a:pt x="1925" y="4394"/>
                    </a:lnTo>
                    <a:lnTo>
                      <a:pt x="1967" y="4478"/>
                    </a:lnTo>
                    <a:lnTo>
                      <a:pt x="1967" y="4603"/>
                    </a:lnTo>
                    <a:lnTo>
                      <a:pt x="1988" y="4645"/>
                    </a:lnTo>
                    <a:lnTo>
                      <a:pt x="2093" y="4645"/>
                    </a:lnTo>
                    <a:lnTo>
                      <a:pt x="2197" y="4750"/>
                    </a:lnTo>
                    <a:lnTo>
                      <a:pt x="2407" y="4750"/>
                    </a:lnTo>
                    <a:lnTo>
                      <a:pt x="2574" y="4875"/>
                    </a:lnTo>
                    <a:lnTo>
                      <a:pt x="2490" y="4938"/>
                    </a:lnTo>
                    <a:lnTo>
                      <a:pt x="2553" y="5022"/>
                    </a:lnTo>
                    <a:lnTo>
                      <a:pt x="2553" y="5189"/>
                    </a:lnTo>
                    <a:lnTo>
                      <a:pt x="2490" y="5231"/>
                    </a:lnTo>
                    <a:lnTo>
                      <a:pt x="2679" y="5378"/>
                    </a:lnTo>
                    <a:lnTo>
                      <a:pt x="2553" y="5357"/>
                    </a:lnTo>
                    <a:lnTo>
                      <a:pt x="2490" y="5378"/>
                    </a:lnTo>
                    <a:lnTo>
                      <a:pt x="2658" y="5524"/>
                    </a:lnTo>
                    <a:lnTo>
                      <a:pt x="2658" y="5587"/>
                    </a:lnTo>
                    <a:lnTo>
                      <a:pt x="2469" y="5482"/>
                    </a:lnTo>
                    <a:lnTo>
                      <a:pt x="2302" y="5482"/>
                    </a:lnTo>
                    <a:lnTo>
                      <a:pt x="2156" y="5587"/>
                    </a:lnTo>
                    <a:lnTo>
                      <a:pt x="2156" y="5691"/>
                    </a:lnTo>
                    <a:lnTo>
                      <a:pt x="2051" y="5796"/>
                    </a:lnTo>
                    <a:lnTo>
                      <a:pt x="2051" y="5880"/>
                    </a:lnTo>
                    <a:lnTo>
                      <a:pt x="1988" y="5901"/>
                    </a:lnTo>
                    <a:lnTo>
                      <a:pt x="1821" y="6089"/>
                    </a:lnTo>
                    <a:lnTo>
                      <a:pt x="1779" y="6277"/>
                    </a:lnTo>
                    <a:lnTo>
                      <a:pt x="1737" y="6298"/>
                    </a:lnTo>
                    <a:lnTo>
                      <a:pt x="1716" y="6256"/>
                    </a:lnTo>
                    <a:lnTo>
                      <a:pt x="1653" y="6256"/>
                    </a:lnTo>
                    <a:lnTo>
                      <a:pt x="1716" y="6361"/>
                    </a:lnTo>
                    <a:lnTo>
                      <a:pt x="1674" y="6445"/>
                    </a:lnTo>
                    <a:lnTo>
                      <a:pt x="1549" y="6445"/>
                    </a:lnTo>
                    <a:lnTo>
                      <a:pt x="1465" y="6549"/>
                    </a:lnTo>
                    <a:lnTo>
                      <a:pt x="1507" y="6717"/>
                    </a:lnTo>
                    <a:lnTo>
                      <a:pt x="1570" y="6759"/>
                    </a:lnTo>
                    <a:lnTo>
                      <a:pt x="1444" y="6717"/>
                    </a:lnTo>
                    <a:lnTo>
                      <a:pt x="1402" y="6654"/>
                    </a:lnTo>
                    <a:lnTo>
                      <a:pt x="1319" y="6696"/>
                    </a:lnTo>
                    <a:lnTo>
                      <a:pt x="1256" y="6821"/>
                    </a:lnTo>
                    <a:lnTo>
                      <a:pt x="1298" y="6884"/>
                    </a:lnTo>
                    <a:lnTo>
                      <a:pt x="1214" y="6842"/>
                    </a:lnTo>
                    <a:lnTo>
                      <a:pt x="1193" y="6905"/>
                    </a:lnTo>
                    <a:lnTo>
                      <a:pt x="1256" y="6968"/>
                    </a:lnTo>
                    <a:lnTo>
                      <a:pt x="1256" y="7031"/>
                    </a:lnTo>
                    <a:lnTo>
                      <a:pt x="1193" y="7114"/>
                    </a:lnTo>
                    <a:lnTo>
                      <a:pt x="1151" y="7156"/>
                    </a:lnTo>
                    <a:lnTo>
                      <a:pt x="1047" y="7219"/>
                    </a:lnTo>
                    <a:lnTo>
                      <a:pt x="1005" y="7177"/>
                    </a:lnTo>
                    <a:lnTo>
                      <a:pt x="984" y="7135"/>
                    </a:lnTo>
                    <a:lnTo>
                      <a:pt x="900" y="7114"/>
                    </a:lnTo>
                    <a:lnTo>
                      <a:pt x="817" y="7135"/>
                    </a:lnTo>
                    <a:lnTo>
                      <a:pt x="837" y="7240"/>
                    </a:lnTo>
                    <a:lnTo>
                      <a:pt x="796" y="7282"/>
                    </a:lnTo>
                    <a:lnTo>
                      <a:pt x="837" y="7386"/>
                    </a:lnTo>
                    <a:lnTo>
                      <a:pt x="796" y="7491"/>
                    </a:lnTo>
                    <a:lnTo>
                      <a:pt x="733" y="7533"/>
                    </a:lnTo>
                    <a:lnTo>
                      <a:pt x="691" y="7637"/>
                    </a:lnTo>
                    <a:lnTo>
                      <a:pt x="733" y="7742"/>
                    </a:lnTo>
                    <a:lnTo>
                      <a:pt x="775" y="7763"/>
                    </a:lnTo>
                    <a:lnTo>
                      <a:pt x="733" y="7867"/>
                    </a:lnTo>
                    <a:lnTo>
                      <a:pt x="775" y="7951"/>
                    </a:lnTo>
                    <a:lnTo>
                      <a:pt x="858" y="7909"/>
                    </a:lnTo>
                    <a:lnTo>
                      <a:pt x="900" y="7972"/>
                    </a:lnTo>
                    <a:lnTo>
                      <a:pt x="879" y="8098"/>
                    </a:lnTo>
                    <a:lnTo>
                      <a:pt x="837" y="8160"/>
                    </a:lnTo>
                    <a:lnTo>
                      <a:pt x="879" y="8265"/>
                    </a:lnTo>
                    <a:lnTo>
                      <a:pt x="837" y="8307"/>
                    </a:lnTo>
                    <a:lnTo>
                      <a:pt x="942" y="8495"/>
                    </a:lnTo>
                    <a:lnTo>
                      <a:pt x="1005" y="8537"/>
                    </a:lnTo>
                    <a:lnTo>
                      <a:pt x="942" y="8621"/>
                    </a:lnTo>
                    <a:lnTo>
                      <a:pt x="1026" y="8746"/>
                    </a:lnTo>
                    <a:lnTo>
                      <a:pt x="942" y="8788"/>
                    </a:lnTo>
                    <a:lnTo>
                      <a:pt x="984" y="8955"/>
                    </a:lnTo>
                    <a:lnTo>
                      <a:pt x="942" y="9039"/>
                    </a:lnTo>
                    <a:lnTo>
                      <a:pt x="942" y="9269"/>
                    </a:lnTo>
                    <a:lnTo>
                      <a:pt x="1005" y="9353"/>
                    </a:lnTo>
                    <a:lnTo>
                      <a:pt x="942" y="9479"/>
                    </a:lnTo>
                    <a:lnTo>
                      <a:pt x="942" y="9562"/>
                    </a:lnTo>
                    <a:lnTo>
                      <a:pt x="1005" y="9625"/>
                    </a:lnTo>
                    <a:lnTo>
                      <a:pt x="1151" y="9541"/>
                    </a:lnTo>
                    <a:lnTo>
                      <a:pt x="1214" y="9583"/>
                    </a:lnTo>
                    <a:lnTo>
                      <a:pt x="1235" y="9520"/>
                    </a:lnTo>
                    <a:lnTo>
                      <a:pt x="1361" y="9646"/>
                    </a:lnTo>
                    <a:lnTo>
                      <a:pt x="1444" y="9625"/>
                    </a:lnTo>
                    <a:lnTo>
                      <a:pt x="1528" y="9688"/>
                    </a:lnTo>
                    <a:lnTo>
                      <a:pt x="1674" y="9667"/>
                    </a:lnTo>
                    <a:lnTo>
                      <a:pt x="1737" y="9688"/>
                    </a:lnTo>
                    <a:lnTo>
                      <a:pt x="1674" y="9772"/>
                    </a:lnTo>
                    <a:lnTo>
                      <a:pt x="1737" y="9772"/>
                    </a:lnTo>
                    <a:lnTo>
                      <a:pt x="1863" y="9667"/>
                    </a:lnTo>
                    <a:lnTo>
                      <a:pt x="1863" y="9751"/>
                    </a:lnTo>
                    <a:lnTo>
                      <a:pt x="1779" y="9855"/>
                    </a:lnTo>
                    <a:lnTo>
                      <a:pt x="1946" y="10064"/>
                    </a:lnTo>
                    <a:lnTo>
                      <a:pt x="1967" y="10148"/>
                    </a:lnTo>
                    <a:lnTo>
                      <a:pt x="1946" y="10274"/>
                    </a:lnTo>
                    <a:lnTo>
                      <a:pt x="1967" y="10295"/>
                    </a:lnTo>
                    <a:lnTo>
                      <a:pt x="2030" y="10148"/>
                    </a:lnTo>
                    <a:lnTo>
                      <a:pt x="2114" y="10106"/>
                    </a:lnTo>
                    <a:lnTo>
                      <a:pt x="2135" y="10190"/>
                    </a:lnTo>
                    <a:lnTo>
                      <a:pt x="2239" y="10148"/>
                    </a:lnTo>
                    <a:lnTo>
                      <a:pt x="2323" y="10148"/>
                    </a:lnTo>
                    <a:lnTo>
                      <a:pt x="2490" y="10002"/>
                    </a:lnTo>
                    <a:lnTo>
                      <a:pt x="2595" y="10002"/>
                    </a:lnTo>
                    <a:lnTo>
                      <a:pt x="2825" y="9855"/>
                    </a:lnTo>
                    <a:lnTo>
                      <a:pt x="2867" y="9792"/>
                    </a:lnTo>
                    <a:lnTo>
                      <a:pt x="3014" y="9855"/>
                    </a:lnTo>
                    <a:lnTo>
                      <a:pt x="3118" y="9834"/>
                    </a:lnTo>
                    <a:lnTo>
                      <a:pt x="3223" y="9688"/>
                    </a:lnTo>
                    <a:lnTo>
                      <a:pt x="3244" y="9751"/>
                    </a:lnTo>
                    <a:lnTo>
                      <a:pt x="3202" y="9855"/>
                    </a:lnTo>
                    <a:lnTo>
                      <a:pt x="3244" y="9876"/>
                    </a:lnTo>
                    <a:lnTo>
                      <a:pt x="3306" y="9751"/>
                    </a:lnTo>
                    <a:lnTo>
                      <a:pt x="3348" y="9772"/>
                    </a:lnTo>
                    <a:lnTo>
                      <a:pt x="3306" y="9646"/>
                    </a:lnTo>
                    <a:lnTo>
                      <a:pt x="3348" y="9583"/>
                    </a:lnTo>
                    <a:lnTo>
                      <a:pt x="3411" y="9688"/>
                    </a:lnTo>
                    <a:lnTo>
                      <a:pt x="3453" y="9688"/>
                    </a:lnTo>
                    <a:lnTo>
                      <a:pt x="3495" y="9625"/>
                    </a:lnTo>
                    <a:lnTo>
                      <a:pt x="3537" y="9751"/>
                    </a:lnTo>
                    <a:lnTo>
                      <a:pt x="3620" y="9730"/>
                    </a:lnTo>
                    <a:lnTo>
                      <a:pt x="3620" y="9646"/>
                    </a:lnTo>
                    <a:lnTo>
                      <a:pt x="3662" y="9667"/>
                    </a:lnTo>
                    <a:lnTo>
                      <a:pt x="3704" y="9730"/>
                    </a:lnTo>
                    <a:lnTo>
                      <a:pt x="3767" y="9646"/>
                    </a:lnTo>
                    <a:lnTo>
                      <a:pt x="3934" y="9625"/>
                    </a:lnTo>
                    <a:lnTo>
                      <a:pt x="4018" y="9688"/>
                    </a:lnTo>
                    <a:lnTo>
                      <a:pt x="4206" y="9667"/>
                    </a:lnTo>
                    <a:lnTo>
                      <a:pt x="4206" y="9625"/>
                    </a:lnTo>
                    <a:lnTo>
                      <a:pt x="4143" y="9562"/>
                    </a:lnTo>
                    <a:lnTo>
                      <a:pt x="4206" y="9541"/>
                    </a:lnTo>
                    <a:lnTo>
                      <a:pt x="4269" y="9562"/>
                    </a:lnTo>
                    <a:lnTo>
                      <a:pt x="4311" y="9646"/>
                    </a:lnTo>
                    <a:lnTo>
                      <a:pt x="4415" y="9667"/>
                    </a:lnTo>
                    <a:lnTo>
                      <a:pt x="4457" y="9562"/>
                    </a:lnTo>
                    <a:lnTo>
                      <a:pt x="4436" y="9416"/>
                    </a:lnTo>
                    <a:lnTo>
                      <a:pt x="4687" y="9144"/>
                    </a:lnTo>
                    <a:lnTo>
                      <a:pt x="4876" y="9123"/>
                    </a:lnTo>
                    <a:lnTo>
                      <a:pt x="5043" y="8872"/>
                    </a:lnTo>
                    <a:lnTo>
                      <a:pt x="5190" y="8621"/>
                    </a:lnTo>
                    <a:lnTo>
                      <a:pt x="5315" y="8349"/>
                    </a:lnTo>
                    <a:lnTo>
                      <a:pt x="5566" y="7951"/>
                    </a:lnTo>
                    <a:lnTo>
                      <a:pt x="5713" y="7533"/>
                    </a:lnTo>
                    <a:lnTo>
                      <a:pt x="5692" y="7344"/>
                    </a:lnTo>
                    <a:lnTo>
                      <a:pt x="5420" y="7051"/>
                    </a:lnTo>
                    <a:lnTo>
                      <a:pt x="5273" y="7010"/>
                    </a:lnTo>
                    <a:lnTo>
                      <a:pt x="5001" y="6633"/>
                    </a:lnTo>
                    <a:lnTo>
                      <a:pt x="5064" y="6466"/>
                    </a:lnTo>
                    <a:lnTo>
                      <a:pt x="5169" y="6298"/>
                    </a:lnTo>
                    <a:lnTo>
                      <a:pt x="5169" y="6110"/>
                    </a:lnTo>
                    <a:lnTo>
                      <a:pt x="4980" y="5984"/>
                    </a:lnTo>
                    <a:lnTo>
                      <a:pt x="4938" y="5859"/>
                    </a:lnTo>
                    <a:lnTo>
                      <a:pt x="4938" y="5650"/>
                    </a:lnTo>
                    <a:lnTo>
                      <a:pt x="4980" y="5587"/>
                    </a:lnTo>
                    <a:lnTo>
                      <a:pt x="4938" y="5482"/>
                    </a:lnTo>
                    <a:lnTo>
                      <a:pt x="4792" y="5461"/>
                    </a:lnTo>
                    <a:lnTo>
                      <a:pt x="4729" y="5357"/>
                    </a:lnTo>
                    <a:lnTo>
                      <a:pt x="4729" y="5168"/>
                    </a:lnTo>
                    <a:lnTo>
                      <a:pt x="4792" y="5064"/>
                    </a:lnTo>
                    <a:lnTo>
                      <a:pt x="4687" y="5043"/>
                    </a:lnTo>
                    <a:lnTo>
                      <a:pt x="4687" y="4938"/>
                    </a:lnTo>
                    <a:lnTo>
                      <a:pt x="4729" y="4582"/>
                    </a:lnTo>
                    <a:lnTo>
                      <a:pt x="4834" y="4541"/>
                    </a:lnTo>
                    <a:lnTo>
                      <a:pt x="4562" y="3955"/>
                    </a:lnTo>
                    <a:lnTo>
                      <a:pt x="4332" y="3494"/>
                    </a:lnTo>
                    <a:lnTo>
                      <a:pt x="4269" y="3348"/>
                    </a:lnTo>
                    <a:lnTo>
                      <a:pt x="4143" y="3181"/>
                    </a:lnTo>
                    <a:lnTo>
                      <a:pt x="4248" y="2929"/>
                    </a:lnTo>
                    <a:lnTo>
                      <a:pt x="4353" y="2741"/>
                    </a:lnTo>
                    <a:lnTo>
                      <a:pt x="4415" y="2553"/>
                    </a:lnTo>
                    <a:lnTo>
                      <a:pt x="4332" y="2490"/>
                    </a:lnTo>
                    <a:lnTo>
                      <a:pt x="4060" y="2323"/>
                    </a:lnTo>
                    <a:lnTo>
                      <a:pt x="4018" y="2218"/>
                    </a:lnTo>
                    <a:lnTo>
                      <a:pt x="3934" y="2093"/>
                    </a:lnTo>
                    <a:lnTo>
                      <a:pt x="3767" y="2009"/>
                    </a:lnTo>
                    <a:lnTo>
                      <a:pt x="3704" y="2009"/>
                    </a:lnTo>
                    <a:lnTo>
                      <a:pt x="3599" y="1758"/>
                    </a:lnTo>
                    <a:lnTo>
                      <a:pt x="3516" y="1653"/>
                    </a:lnTo>
                    <a:lnTo>
                      <a:pt x="3558" y="1465"/>
                    </a:lnTo>
                    <a:lnTo>
                      <a:pt x="3599" y="1297"/>
                    </a:lnTo>
                    <a:lnTo>
                      <a:pt x="3495" y="1277"/>
                    </a:lnTo>
                    <a:lnTo>
                      <a:pt x="3599" y="1235"/>
                    </a:lnTo>
                    <a:lnTo>
                      <a:pt x="3746" y="1172"/>
                    </a:lnTo>
                    <a:lnTo>
                      <a:pt x="3725" y="942"/>
                    </a:lnTo>
                    <a:lnTo>
                      <a:pt x="3830" y="774"/>
                    </a:lnTo>
                    <a:lnTo>
                      <a:pt x="3850" y="649"/>
                    </a:lnTo>
                    <a:lnTo>
                      <a:pt x="3746" y="523"/>
                    </a:lnTo>
                    <a:lnTo>
                      <a:pt x="3725" y="419"/>
                    </a:lnTo>
                    <a:lnTo>
                      <a:pt x="3537" y="398"/>
                    </a:lnTo>
                    <a:lnTo>
                      <a:pt x="3411" y="335"/>
                    </a:lnTo>
                    <a:lnTo>
                      <a:pt x="3327" y="251"/>
                    </a:lnTo>
                    <a:lnTo>
                      <a:pt x="3202" y="84"/>
                    </a:lnTo>
                    <a:lnTo>
                      <a:pt x="3097"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grpSp>
          <p:nvGrpSpPr>
            <p:cNvPr id="346" name="Google Shape;2809;p58">
              <a:extLst>
                <a:ext uri="{FF2B5EF4-FFF2-40B4-BE49-F238E27FC236}">
                  <a16:creationId xmlns:a16="http://schemas.microsoft.com/office/drawing/2014/main" id="{21E9A63C-F6E1-8DB0-F86E-A56EE9A2F7F4}"/>
                </a:ext>
              </a:extLst>
            </p:cNvPr>
            <p:cNvGrpSpPr/>
            <p:nvPr/>
          </p:nvGrpSpPr>
          <p:grpSpPr>
            <a:xfrm>
              <a:off x="1397225" y="1637375"/>
              <a:ext cx="1401575" cy="1228250"/>
              <a:chOff x="1397225" y="1637375"/>
              <a:chExt cx="1401575" cy="1228250"/>
            </a:xfrm>
            <a:grpFill/>
          </p:grpSpPr>
          <p:sp>
            <p:nvSpPr>
              <p:cNvPr id="586" name="Google Shape;2810;p58">
                <a:extLst>
                  <a:ext uri="{FF2B5EF4-FFF2-40B4-BE49-F238E27FC236}">
                    <a16:creationId xmlns:a16="http://schemas.microsoft.com/office/drawing/2014/main" id="{A56D8570-43DA-365F-56F9-1D7CA08BD2E4}"/>
                  </a:ext>
                </a:extLst>
              </p:cNvPr>
              <p:cNvSpPr/>
              <p:nvPr/>
            </p:nvSpPr>
            <p:spPr>
              <a:xfrm>
                <a:off x="2050925" y="2362200"/>
                <a:ext cx="747875" cy="497225"/>
              </a:xfrm>
              <a:custGeom>
                <a:avLst/>
                <a:gdLst/>
                <a:ahLst/>
                <a:cxnLst/>
                <a:rect l="l" t="t" r="r" b="b"/>
                <a:pathLst>
                  <a:path w="29915" h="19889" extrusionOk="0">
                    <a:moveTo>
                      <a:pt x="107" y="1186"/>
                    </a:moveTo>
                    <a:lnTo>
                      <a:pt x="0" y="0"/>
                    </a:lnTo>
                    <a:lnTo>
                      <a:pt x="15577" y="1563"/>
                    </a:lnTo>
                    <a:lnTo>
                      <a:pt x="26519" y="5336"/>
                    </a:lnTo>
                    <a:lnTo>
                      <a:pt x="27435" y="5444"/>
                    </a:lnTo>
                    <a:lnTo>
                      <a:pt x="28783" y="4420"/>
                    </a:lnTo>
                    <a:lnTo>
                      <a:pt x="29753" y="4527"/>
                    </a:lnTo>
                    <a:lnTo>
                      <a:pt x="29915" y="6198"/>
                    </a:lnTo>
                    <a:lnTo>
                      <a:pt x="26465" y="6899"/>
                    </a:lnTo>
                    <a:lnTo>
                      <a:pt x="11157" y="16062"/>
                    </a:lnTo>
                    <a:lnTo>
                      <a:pt x="10295" y="18649"/>
                    </a:lnTo>
                    <a:lnTo>
                      <a:pt x="10295" y="19889"/>
                    </a:lnTo>
                    <a:lnTo>
                      <a:pt x="2803" y="15846"/>
                    </a:lnTo>
                    <a:lnTo>
                      <a:pt x="1347" y="14876"/>
                    </a:lnTo>
                    <a:lnTo>
                      <a:pt x="0" y="14607"/>
                    </a:lnTo>
                    <a:lnTo>
                      <a:pt x="916" y="11642"/>
                    </a:lnTo>
                    <a:lnTo>
                      <a:pt x="1725" y="3881"/>
                    </a:lnTo>
                    <a:close/>
                  </a:path>
                </a:pathLst>
              </a:custGeom>
              <a:grpFill/>
              <a:ln w="3175">
                <a:solidFill>
                  <a:schemeClr val="bg2">
                    <a:lumMod val="65000"/>
                  </a:schemeClr>
                </a:solidFill>
              </a:ln>
            </p:spPr>
            <p:txBody>
              <a:bodyPr/>
              <a:lstStyle/>
              <a:p>
                <a:endParaRPr lang="es-CO"/>
              </a:p>
            </p:txBody>
          </p:sp>
          <p:grpSp>
            <p:nvGrpSpPr>
              <p:cNvPr id="587" name="Google Shape;2811;p58">
                <a:extLst>
                  <a:ext uri="{FF2B5EF4-FFF2-40B4-BE49-F238E27FC236}">
                    <a16:creationId xmlns:a16="http://schemas.microsoft.com/office/drawing/2014/main" id="{62ADC76A-1A8C-077D-BCAA-1A0C46305F01}"/>
                  </a:ext>
                </a:extLst>
              </p:cNvPr>
              <p:cNvGrpSpPr/>
              <p:nvPr/>
            </p:nvGrpSpPr>
            <p:grpSpPr>
              <a:xfrm>
                <a:off x="1397225" y="1637375"/>
                <a:ext cx="1398775" cy="1228250"/>
                <a:chOff x="1397225" y="1637375"/>
                <a:chExt cx="1398775" cy="1228250"/>
              </a:xfrm>
              <a:grpFill/>
            </p:grpSpPr>
            <p:sp>
              <p:nvSpPr>
                <p:cNvPr id="588" name="Google Shape;2812;p58">
                  <a:extLst>
                    <a:ext uri="{FF2B5EF4-FFF2-40B4-BE49-F238E27FC236}">
                      <a16:creationId xmlns:a16="http://schemas.microsoft.com/office/drawing/2014/main" id="{EE750153-AA90-96A4-1C15-2D89D55EDFA6}"/>
                    </a:ext>
                  </a:extLst>
                </p:cNvPr>
                <p:cNvSpPr/>
                <p:nvPr/>
              </p:nvSpPr>
              <p:spPr>
                <a:xfrm>
                  <a:off x="1397225" y="1637375"/>
                  <a:ext cx="692600" cy="594250"/>
                </a:xfrm>
                <a:custGeom>
                  <a:avLst/>
                  <a:gdLst/>
                  <a:ahLst/>
                  <a:cxnLst/>
                  <a:rect l="l" t="t" r="r" b="b"/>
                  <a:pathLst>
                    <a:path w="27704" h="23770" extrusionOk="0">
                      <a:moveTo>
                        <a:pt x="14864" y="15547"/>
                      </a:moveTo>
                      <a:lnTo>
                        <a:pt x="14836" y="15589"/>
                      </a:lnTo>
                      <a:lnTo>
                        <a:pt x="14836" y="15568"/>
                      </a:lnTo>
                      <a:lnTo>
                        <a:pt x="14864" y="15547"/>
                      </a:lnTo>
                      <a:close/>
                      <a:moveTo>
                        <a:pt x="19460" y="16760"/>
                      </a:moveTo>
                      <a:lnTo>
                        <a:pt x="19523" y="16823"/>
                      </a:lnTo>
                      <a:lnTo>
                        <a:pt x="19460" y="16844"/>
                      </a:lnTo>
                      <a:lnTo>
                        <a:pt x="19460" y="16760"/>
                      </a:lnTo>
                      <a:close/>
                      <a:moveTo>
                        <a:pt x="23686" y="18497"/>
                      </a:moveTo>
                      <a:lnTo>
                        <a:pt x="23624" y="18644"/>
                      </a:lnTo>
                      <a:lnTo>
                        <a:pt x="23561" y="18853"/>
                      </a:lnTo>
                      <a:lnTo>
                        <a:pt x="23582" y="19020"/>
                      </a:lnTo>
                      <a:lnTo>
                        <a:pt x="23477" y="19229"/>
                      </a:lnTo>
                      <a:lnTo>
                        <a:pt x="23477" y="19355"/>
                      </a:lnTo>
                      <a:lnTo>
                        <a:pt x="23519" y="19439"/>
                      </a:lnTo>
                      <a:lnTo>
                        <a:pt x="23393" y="19355"/>
                      </a:lnTo>
                      <a:lnTo>
                        <a:pt x="23393" y="19543"/>
                      </a:lnTo>
                      <a:lnTo>
                        <a:pt x="23393" y="19564"/>
                      </a:lnTo>
                      <a:cubicBezTo>
                        <a:pt x="23352" y="19648"/>
                        <a:pt x="23310" y="19753"/>
                        <a:pt x="23310" y="19836"/>
                      </a:cubicBezTo>
                      <a:lnTo>
                        <a:pt x="23310" y="19962"/>
                      </a:lnTo>
                      <a:lnTo>
                        <a:pt x="23289" y="19941"/>
                      </a:lnTo>
                      <a:lnTo>
                        <a:pt x="23289" y="19836"/>
                      </a:lnTo>
                      <a:lnTo>
                        <a:pt x="23258" y="19791"/>
                      </a:lnTo>
                      <a:lnTo>
                        <a:pt x="23268" y="19773"/>
                      </a:lnTo>
                      <a:lnTo>
                        <a:pt x="23268" y="19627"/>
                      </a:lnTo>
                      <a:lnTo>
                        <a:pt x="23331" y="19543"/>
                      </a:lnTo>
                      <a:lnTo>
                        <a:pt x="23352" y="19250"/>
                      </a:lnTo>
                      <a:lnTo>
                        <a:pt x="23435" y="19020"/>
                      </a:lnTo>
                      <a:lnTo>
                        <a:pt x="23435" y="18790"/>
                      </a:lnTo>
                      <a:lnTo>
                        <a:pt x="23414" y="18623"/>
                      </a:lnTo>
                      <a:lnTo>
                        <a:pt x="23352" y="18539"/>
                      </a:lnTo>
                      <a:lnTo>
                        <a:pt x="23352" y="18518"/>
                      </a:lnTo>
                      <a:lnTo>
                        <a:pt x="23414" y="18539"/>
                      </a:lnTo>
                      <a:lnTo>
                        <a:pt x="23456" y="18685"/>
                      </a:lnTo>
                      <a:lnTo>
                        <a:pt x="23519" y="18706"/>
                      </a:lnTo>
                      <a:lnTo>
                        <a:pt x="23561" y="18581"/>
                      </a:lnTo>
                      <a:lnTo>
                        <a:pt x="23686" y="18497"/>
                      </a:lnTo>
                      <a:close/>
                      <a:moveTo>
                        <a:pt x="23204" y="19889"/>
                      </a:moveTo>
                      <a:lnTo>
                        <a:pt x="23184" y="19941"/>
                      </a:lnTo>
                      <a:lnTo>
                        <a:pt x="23142" y="20297"/>
                      </a:lnTo>
                      <a:lnTo>
                        <a:pt x="23038" y="20464"/>
                      </a:lnTo>
                      <a:lnTo>
                        <a:pt x="23017" y="20631"/>
                      </a:lnTo>
                      <a:lnTo>
                        <a:pt x="23121" y="20694"/>
                      </a:lnTo>
                      <a:lnTo>
                        <a:pt x="23080" y="20778"/>
                      </a:lnTo>
                      <a:lnTo>
                        <a:pt x="23121" y="20841"/>
                      </a:lnTo>
                      <a:lnTo>
                        <a:pt x="22996" y="20841"/>
                      </a:lnTo>
                      <a:lnTo>
                        <a:pt x="22912" y="20924"/>
                      </a:lnTo>
                      <a:lnTo>
                        <a:pt x="22912" y="21050"/>
                      </a:lnTo>
                      <a:cubicBezTo>
                        <a:pt x="22891" y="21050"/>
                        <a:pt x="22870" y="21092"/>
                        <a:pt x="22870" y="21134"/>
                      </a:cubicBezTo>
                      <a:lnTo>
                        <a:pt x="22870" y="21154"/>
                      </a:lnTo>
                      <a:lnTo>
                        <a:pt x="22847" y="21178"/>
                      </a:lnTo>
                      <a:lnTo>
                        <a:pt x="22847" y="21178"/>
                      </a:lnTo>
                      <a:lnTo>
                        <a:pt x="22849" y="21154"/>
                      </a:lnTo>
                      <a:lnTo>
                        <a:pt x="22849" y="20945"/>
                      </a:lnTo>
                      <a:lnTo>
                        <a:pt x="22828" y="20882"/>
                      </a:lnTo>
                      <a:cubicBezTo>
                        <a:pt x="22828" y="20820"/>
                        <a:pt x="22849" y="20778"/>
                        <a:pt x="22849" y="20736"/>
                      </a:cubicBezTo>
                      <a:lnTo>
                        <a:pt x="22891" y="20778"/>
                      </a:lnTo>
                      <a:lnTo>
                        <a:pt x="22954" y="20778"/>
                      </a:lnTo>
                      <a:lnTo>
                        <a:pt x="22954" y="20610"/>
                      </a:lnTo>
                      <a:lnTo>
                        <a:pt x="23017" y="20569"/>
                      </a:lnTo>
                      <a:lnTo>
                        <a:pt x="22954" y="20485"/>
                      </a:lnTo>
                      <a:lnTo>
                        <a:pt x="22828" y="20464"/>
                      </a:lnTo>
                      <a:lnTo>
                        <a:pt x="22828" y="20380"/>
                      </a:lnTo>
                      <a:lnTo>
                        <a:pt x="22703" y="20150"/>
                      </a:lnTo>
                      <a:lnTo>
                        <a:pt x="22703" y="20108"/>
                      </a:lnTo>
                      <a:lnTo>
                        <a:pt x="22828" y="20255"/>
                      </a:lnTo>
                      <a:lnTo>
                        <a:pt x="22912" y="20380"/>
                      </a:lnTo>
                      <a:lnTo>
                        <a:pt x="22996" y="20401"/>
                      </a:lnTo>
                      <a:lnTo>
                        <a:pt x="23038" y="20359"/>
                      </a:lnTo>
                      <a:lnTo>
                        <a:pt x="23017" y="20276"/>
                      </a:lnTo>
                      <a:lnTo>
                        <a:pt x="23121" y="20255"/>
                      </a:lnTo>
                      <a:lnTo>
                        <a:pt x="23121" y="20171"/>
                      </a:lnTo>
                      <a:lnTo>
                        <a:pt x="23059" y="20108"/>
                      </a:lnTo>
                      <a:cubicBezTo>
                        <a:pt x="23101" y="20066"/>
                        <a:pt x="23121" y="19983"/>
                        <a:pt x="23142" y="19941"/>
                      </a:cubicBezTo>
                      <a:lnTo>
                        <a:pt x="23163" y="19962"/>
                      </a:lnTo>
                      <a:lnTo>
                        <a:pt x="23204" y="19889"/>
                      </a:lnTo>
                      <a:close/>
                      <a:moveTo>
                        <a:pt x="23519" y="19836"/>
                      </a:moveTo>
                      <a:lnTo>
                        <a:pt x="23540" y="19962"/>
                      </a:lnTo>
                      <a:lnTo>
                        <a:pt x="23582" y="19962"/>
                      </a:lnTo>
                      <a:lnTo>
                        <a:pt x="23582" y="20087"/>
                      </a:lnTo>
                      <a:lnTo>
                        <a:pt x="23665" y="20171"/>
                      </a:lnTo>
                      <a:lnTo>
                        <a:pt x="23728" y="20108"/>
                      </a:lnTo>
                      <a:lnTo>
                        <a:pt x="23770" y="20150"/>
                      </a:lnTo>
                      <a:lnTo>
                        <a:pt x="23875" y="20087"/>
                      </a:lnTo>
                      <a:lnTo>
                        <a:pt x="24021" y="20087"/>
                      </a:lnTo>
                      <a:lnTo>
                        <a:pt x="24021" y="20108"/>
                      </a:lnTo>
                      <a:lnTo>
                        <a:pt x="23854" y="20213"/>
                      </a:lnTo>
                      <a:lnTo>
                        <a:pt x="23812" y="20255"/>
                      </a:lnTo>
                      <a:lnTo>
                        <a:pt x="23812" y="20297"/>
                      </a:lnTo>
                      <a:lnTo>
                        <a:pt x="23875" y="20359"/>
                      </a:lnTo>
                      <a:lnTo>
                        <a:pt x="23854" y="20401"/>
                      </a:lnTo>
                      <a:lnTo>
                        <a:pt x="23770" y="20401"/>
                      </a:lnTo>
                      <a:lnTo>
                        <a:pt x="23770" y="20464"/>
                      </a:lnTo>
                      <a:lnTo>
                        <a:pt x="23854" y="20590"/>
                      </a:lnTo>
                      <a:lnTo>
                        <a:pt x="23854" y="20694"/>
                      </a:lnTo>
                      <a:lnTo>
                        <a:pt x="23812" y="20715"/>
                      </a:lnTo>
                      <a:lnTo>
                        <a:pt x="23728" y="20631"/>
                      </a:lnTo>
                      <a:lnTo>
                        <a:pt x="23665" y="20548"/>
                      </a:lnTo>
                      <a:lnTo>
                        <a:pt x="23645" y="20610"/>
                      </a:lnTo>
                      <a:lnTo>
                        <a:pt x="23665" y="20694"/>
                      </a:lnTo>
                      <a:lnTo>
                        <a:pt x="23624" y="20757"/>
                      </a:lnTo>
                      <a:lnTo>
                        <a:pt x="23624" y="20903"/>
                      </a:lnTo>
                      <a:lnTo>
                        <a:pt x="23645" y="20924"/>
                      </a:lnTo>
                      <a:cubicBezTo>
                        <a:pt x="23629" y="20919"/>
                        <a:pt x="23614" y="20916"/>
                        <a:pt x="23601" y="20916"/>
                      </a:cubicBezTo>
                      <a:cubicBezTo>
                        <a:pt x="23562" y="20916"/>
                        <a:pt x="23535" y="20940"/>
                        <a:pt x="23519" y="20987"/>
                      </a:cubicBezTo>
                      <a:cubicBezTo>
                        <a:pt x="23456" y="21071"/>
                        <a:pt x="23414" y="21154"/>
                        <a:pt x="23373" y="21259"/>
                      </a:cubicBezTo>
                      <a:lnTo>
                        <a:pt x="23268" y="21154"/>
                      </a:lnTo>
                      <a:lnTo>
                        <a:pt x="23121" y="21154"/>
                      </a:lnTo>
                      <a:lnTo>
                        <a:pt x="23121" y="21238"/>
                      </a:lnTo>
                      <a:lnTo>
                        <a:pt x="23163" y="21322"/>
                      </a:lnTo>
                      <a:lnTo>
                        <a:pt x="23142" y="21426"/>
                      </a:lnTo>
                      <a:lnTo>
                        <a:pt x="23247" y="21468"/>
                      </a:lnTo>
                      <a:lnTo>
                        <a:pt x="23205" y="21552"/>
                      </a:lnTo>
                      <a:lnTo>
                        <a:pt x="23121" y="21552"/>
                      </a:lnTo>
                      <a:lnTo>
                        <a:pt x="23101" y="21531"/>
                      </a:lnTo>
                      <a:lnTo>
                        <a:pt x="23038" y="21615"/>
                      </a:lnTo>
                      <a:lnTo>
                        <a:pt x="23038" y="21531"/>
                      </a:lnTo>
                      <a:lnTo>
                        <a:pt x="23101" y="21447"/>
                      </a:lnTo>
                      <a:lnTo>
                        <a:pt x="22996" y="21322"/>
                      </a:lnTo>
                      <a:cubicBezTo>
                        <a:pt x="22996" y="21259"/>
                        <a:pt x="22996" y="21196"/>
                        <a:pt x="23017" y="21134"/>
                      </a:cubicBezTo>
                      <a:lnTo>
                        <a:pt x="23163" y="21050"/>
                      </a:lnTo>
                      <a:lnTo>
                        <a:pt x="23205" y="20882"/>
                      </a:lnTo>
                      <a:lnTo>
                        <a:pt x="23268" y="20903"/>
                      </a:lnTo>
                      <a:lnTo>
                        <a:pt x="23331" y="20841"/>
                      </a:lnTo>
                      <a:lnTo>
                        <a:pt x="23331" y="20736"/>
                      </a:lnTo>
                      <a:lnTo>
                        <a:pt x="23352" y="20673"/>
                      </a:lnTo>
                      <a:lnTo>
                        <a:pt x="23352" y="20276"/>
                      </a:lnTo>
                      <a:lnTo>
                        <a:pt x="23373" y="20171"/>
                      </a:lnTo>
                      <a:lnTo>
                        <a:pt x="23435" y="20401"/>
                      </a:lnTo>
                      <a:lnTo>
                        <a:pt x="23414" y="20673"/>
                      </a:lnTo>
                      <a:lnTo>
                        <a:pt x="23456" y="20694"/>
                      </a:lnTo>
                      <a:lnTo>
                        <a:pt x="23540" y="20527"/>
                      </a:lnTo>
                      <a:lnTo>
                        <a:pt x="23519" y="20108"/>
                      </a:lnTo>
                      <a:lnTo>
                        <a:pt x="23435" y="20004"/>
                      </a:lnTo>
                      <a:cubicBezTo>
                        <a:pt x="23456" y="19983"/>
                        <a:pt x="23456" y="19941"/>
                        <a:pt x="23498" y="19899"/>
                      </a:cubicBezTo>
                      <a:cubicBezTo>
                        <a:pt x="23519" y="19878"/>
                        <a:pt x="23519" y="19857"/>
                        <a:pt x="23519" y="19836"/>
                      </a:cubicBezTo>
                      <a:close/>
                      <a:moveTo>
                        <a:pt x="22808" y="1"/>
                      </a:moveTo>
                      <a:lnTo>
                        <a:pt x="22598" y="105"/>
                      </a:lnTo>
                      <a:lnTo>
                        <a:pt x="22556" y="168"/>
                      </a:lnTo>
                      <a:lnTo>
                        <a:pt x="22389" y="168"/>
                      </a:lnTo>
                      <a:lnTo>
                        <a:pt x="22264" y="231"/>
                      </a:lnTo>
                      <a:lnTo>
                        <a:pt x="22033" y="440"/>
                      </a:lnTo>
                      <a:lnTo>
                        <a:pt x="21866" y="503"/>
                      </a:lnTo>
                      <a:lnTo>
                        <a:pt x="21615" y="503"/>
                      </a:lnTo>
                      <a:lnTo>
                        <a:pt x="21448" y="398"/>
                      </a:lnTo>
                      <a:lnTo>
                        <a:pt x="21406" y="335"/>
                      </a:lnTo>
                      <a:lnTo>
                        <a:pt x="21406" y="398"/>
                      </a:lnTo>
                      <a:lnTo>
                        <a:pt x="21322" y="398"/>
                      </a:lnTo>
                      <a:lnTo>
                        <a:pt x="21217" y="294"/>
                      </a:lnTo>
                      <a:lnTo>
                        <a:pt x="21113" y="335"/>
                      </a:lnTo>
                      <a:lnTo>
                        <a:pt x="21092" y="419"/>
                      </a:lnTo>
                      <a:lnTo>
                        <a:pt x="21029" y="419"/>
                      </a:lnTo>
                      <a:lnTo>
                        <a:pt x="21008" y="335"/>
                      </a:lnTo>
                      <a:lnTo>
                        <a:pt x="21029" y="273"/>
                      </a:lnTo>
                      <a:lnTo>
                        <a:pt x="21134" y="210"/>
                      </a:lnTo>
                      <a:lnTo>
                        <a:pt x="21092" y="168"/>
                      </a:lnTo>
                      <a:lnTo>
                        <a:pt x="20945" y="210"/>
                      </a:lnTo>
                      <a:lnTo>
                        <a:pt x="20736" y="315"/>
                      </a:lnTo>
                      <a:lnTo>
                        <a:pt x="20590" y="398"/>
                      </a:lnTo>
                      <a:lnTo>
                        <a:pt x="20527" y="524"/>
                      </a:lnTo>
                      <a:lnTo>
                        <a:pt x="20569" y="628"/>
                      </a:lnTo>
                      <a:lnTo>
                        <a:pt x="20694" y="649"/>
                      </a:lnTo>
                      <a:lnTo>
                        <a:pt x="20611" y="733"/>
                      </a:lnTo>
                      <a:lnTo>
                        <a:pt x="20255" y="733"/>
                      </a:lnTo>
                      <a:lnTo>
                        <a:pt x="20088" y="859"/>
                      </a:lnTo>
                      <a:lnTo>
                        <a:pt x="19983" y="1131"/>
                      </a:lnTo>
                      <a:lnTo>
                        <a:pt x="19941" y="1319"/>
                      </a:lnTo>
                      <a:lnTo>
                        <a:pt x="19878" y="1319"/>
                      </a:lnTo>
                      <a:lnTo>
                        <a:pt x="19857" y="1256"/>
                      </a:lnTo>
                      <a:lnTo>
                        <a:pt x="19878" y="1068"/>
                      </a:lnTo>
                      <a:lnTo>
                        <a:pt x="20025" y="817"/>
                      </a:lnTo>
                      <a:lnTo>
                        <a:pt x="20025" y="733"/>
                      </a:lnTo>
                      <a:lnTo>
                        <a:pt x="19983" y="733"/>
                      </a:lnTo>
                      <a:lnTo>
                        <a:pt x="19732" y="1047"/>
                      </a:lnTo>
                      <a:lnTo>
                        <a:pt x="19585" y="1047"/>
                      </a:lnTo>
                      <a:lnTo>
                        <a:pt x="19523" y="1026"/>
                      </a:lnTo>
                      <a:lnTo>
                        <a:pt x="19439" y="921"/>
                      </a:lnTo>
                      <a:lnTo>
                        <a:pt x="19313" y="900"/>
                      </a:lnTo>
                      <a:lnTo>
                        <a:pt x="19230" y="900"/>
                      </a:lnTo>
                      <a:lnTo>
                        <a:pt x="19230" y="942"/>
                      </a:lnTo>
                      <a:lnTo>
                        <a:pt x="19418" y="1026"/>
                      </a:lnTo>
                      <a:lnTo>
                        <a:pt x="19460" y="1110"/>
                      </a:lnTo>
                      <a:lnTo>
                        <a:pt x="19418" y="1131"/>
                      </a:lnTo>
                      <a:lnTo>
                        <a:pt x="19251" y="1068"/>
                      </a:lnTo>
                      <a:lnTo>
                        <a:pt x="19062" y="1047"/>
                      </a:lnTo>
                      <a:lnTo>
                        <a:pt x="18832" y="1151"/>
                      </a:lnTo>
                      <a:lnTo>
                        <a:pt x="18539" y="1423"/>
                      </a:lnTo>
                      <a:lnTo>
                        <a:pt x="18204" y="1570"/>
                      </a:lnTo>
                      <a:lnTo>
                        <a:pt x="17974" y="1758"/>
                      </a:lnTo>
                      <a:lnTo>
                        <a:pt x="17744" y="1967"/>
                      </a:lnTo>
                      <a:lnTo>
                        <a:pt x="17451" y="2219"/>
                      </a:lnTo>
                      <a:lnTo>
                        <a:pt x="17263" y="2302"/>
                      </a:lnTo>
                      <a:lnTo>
                        <a:pt x="17158" y="2323"/>
                      </a:lnTo>
                      <a:lnTo>
                        <a:pt x="17012" y="2428"/>
                      </a:lnTo>
                      <a:lnTo>
                        <a:pt x="16865" y="2428"/>
                      </a:lnTo>
                      <a:lnTo>
                        <a:pt x="16698" y="2574"/>
                      </a:lnTo>
                      <a:lnTo>
                        <a:pt x="16510" y="2574"/>
                      </a:lnTo>
                      <a:lnTo>
                        <a:pt x="16426" y="2491"/>
                      </a:lnTo>
                      <a:lnTo>
                        <a:pt x="16238" y="2470"/>
                      </a:lnTo>
                      <a:lnTo>
                        <a:pt x="16091" y="2365"/>
                      </a:lnTo>
                      <a:lnTo>
                        <a:pt x="15986" y="2302"/>
                      </a:lnTo>
                      <a:lnTo>
                        <a:pt x="15798" y="2219"/>
                      </a:lnTo>
                      <a:lnTo>
                        <a:pt x="15714" y="2260"/>
                      </a:lnTo>
                      <a:lnTo>
                        <a:pt x="15589" y="2386"/>
                      </a:lnTo>
                      <a:lnTo>
                        <a:pt x="15380" y="2595"/>
                      </a:lnTo>
                      <a:lnTo>
                        <a:pt x="15338" y="2721"/>
                      </a:lnTo>
                      <a:lnTo>
                        <a:pt x="15233" y="2825"/>
                      </a:lnTo>
                      <a:lnTo>
                        <a:pt x="15170" y="2951"/>
                      </a:lnTo>
                      <a:lnTo>
                        <a:pt x="15087" y="2951"/>
                      </a:lnTo>
                      <a:lnTo>
                        <a:pt x="15024" y="2909"/>
                      </a:lnTo>
                      <a:lnTo>
                        <a:pt x="14940" y="2951"/>
                      </a:lnTo>
                      <a:lnTo>
                        <a:pt x="15045" y="3202"/>
                      </a:lnTo>
                      <a:lnTo>
                        <a:pt x="15170" y="3683"/>
                      </a:lnTo>
                      <a:lnTo>
                        <a:pt x="15296" y="4081"/>
                      </a:lnTo>
                      <a:lnTo>
                        <a:pt x="15359" y="4416"/>
                      </a:lnTo>
                      <a:lnTo>
                        <a:pt x="15338" y="4729"/>
                      </a:lnTo>
                      <a:lnTo>
                        <a:pt x="15191" y="4980"/>
                      </a:lnTo>
                      <a:lnTo>
                        <a:pt x="15087" y="5127"/>
                      </a:lnTo>
                      <a:lnTo>
                        <a:pt x="15087" y="5190"/>
                      </a:lnTo>
                      <a:lnTo>
                        <a:pt x="15296" y="5441"/>
                      </a:lnTo>
                      <a:lnTo>
                        <a:pt x="15442" y="5504"/>
                      </a:lnTo>
                      <a:lnTo>
                        <a:pt x="15442" y="5357"/>
                      </a:lnTo>
                      <a:lnTo>
                        <a:pt x="15484" y="5420"/>
                      </a:lnTo>
                      <a:lnTo>
                        <a:pt x="15589" y="5357"/>
                      </a:lnTo>
                      <a:lnTo>
                        <a:pt x="15673" y="5357"/>
                      </a:lnTo>
                      <a:lnTo>
                        <a:pt x="15589" y="5441"/>
                      </a:lnTo>
                      <a:lnTo>
                        <a:pt x="15589" y="5525"/>
                      </a:lnTo>
                      <a:lnTo>
                        <a:pt x="15882" y="5755"/>
                      </a:lnTo>
                      <a:lnTo>
                        <a:pt x="15798" y="5817"/>
                      </a:lnTo>
                      <a:lnTo>
                        <a:pt x="15673" y="5776"/>
                      </a:lnTo>
                      <a:lnTo>
                        <a:pt x="15652" y="5859"/>
                      </a:lnTo>
                      <a:lnTo>
                        <a:pt x="15610" y="6152"/>
                      </a:lnTo>
                      <a:lnTo>
                        <a:pt x="15610" y="6278"/>
                      </a:lnTo>
                      <a:lnTo>
                        <a:pt x="15673" y="6341"/>
                      </a:lnTo>
                      <a:lnTo>
                        <a:pt x="15756" y="6257"/>
                      </a:lnTo>
                      <a:lnTo>
                        <a:pt x="15882" y="6236"/>
                      </a:lnTo>
                      <a:lnTo>
                        <a:pt x="15986" y="6278"/>
                      </a:lnTo>
                      <a:lnTo>
                        <a:pt x="16028" y="6361"/>
                      </a:lnTo>
                      <a:lnTo>
                        <a:pt x="16196" y="6299"/>
                      </a:lnTo>
                      <a:lnTo>
                        <a:pt x="16384" y="6361"/>
                      </a:lnTo>
                      <a:lnTo>
                        <a:pt x="16530" y="6445"/>
                      </a:lnTo>
                      <a:lnTo>
                        <a:pt x="16384" y="6508"/>
                      </a:lnTo>
                      <a:lnTo>
                        <a:pt x="16405" y="6654"/>
                      </a:lnTo>
                      <a:lnTo>
                        <a:pt x="16384" y="6759"/>
                      </a:lnTo>
                      <a:lnTo>
                        <a:pt x="16196" y="6780"/>
                      </a:lnTo>
                      <a:lnTo>
                        <a:pt x="16217" y="6696"/>
                      </a:lnTo>
                      <a:lnTo>
                        <a:pt x="16112" y="6613"/>
                      </a:lnTo>
                      <a:lnTo>
                        <a:pt x="16028" y="6675"/>
                      </a:lnTo>
                      <a:lnTo>
                        <a:pt x="15882" y="6654"/>
                      </a:lnTo>
                      <a:lnTo>
                        <a:pt x="15819" y="6592"/>
                      </a:lnTo>
                      <a:lnTo>
                        <a:pt x="15777" y="6445"/>
                      </a:lnTo>
                      <a:lnTo>
                        <a:pt x="15673" y="6403"/>
                      </a:lnTo>
                      <a:lnTo>
                        <a:pt x="15610" y="6403"/>
                      </a:lnTo>
                      <a:lnTo>
                        <a:pt x="15484" y="6299"/>
                      </a:lnTo>
                      <a:lnTo>
                        <a:pt x="15505" y="6131"/>
                      </a:lnTo>
                      <a:lnTo>
                        <a:pt x="15652" y="5776"/>
                      </a:lnTo>
                      <a:lnTo>
                        <a:pt x="15610" y="5671"/>
                      </a:lnTo>
                      <a:lnTo>
                        <a:pt x="15568" y="5671"/>
                      </a:lnTo>
                      <a:lnTo>
                        <a:pt x="15463" y="5776"/>
                      </a:lnTo>
                      <a:lnTo>
                        <a:pt x="15463" y="6131"/>
                      </a:lnTo>
                      <a:lnTo>
                        <a:pt x="15401" y="6341"/>
                      </a:lnTo>
                      <a:lnTo>
                        <a:pt x="15296" y="6445"/>
                      </a:lnTo>
                      <a:lnTo>
                        <a:pt x="15296" y="6508"/>
                      </a:lnTo>
                      <a:lnTo>
                        <a:pt x="15380" y="6382"/>
                      </a:lnTo>
                      <a:lnTo>
                        <a:pt x="15463" y="6382"/>
                      </a:lnTo>
                      <a:lnTo>
                        <a:pt x="15505" y="6445"/>
                      </a:lnTo>
                      <a:lnTo>
                        <a:pt x="15652" y="6445"/>
                      </a:lnTo>
                      <a:lnTo>
                        <a:pt x="15694" y="6571"/>
                      </a:lnTo>
                      <a:lnTo>
                        <a:pt x="15694" y="6780"/>
                      </a:lnTo>
                      <a:lnTo>
                        <a:pt x="15589" y="6905"/>
                      </a:lnTo>
                      <a:lnTo>
                        <a:pt x="15442" y="6968"/>
                      </a:lnTo>
                      <a:lnTo>
                        <a:pt x="15442" y="6968"/>
                      </a:lnTo>
                      <a:lnTo>
                        <a:pt x="15589" y="6780"/>
                      </a:lnTo>
                      <a:lnTo>
                        <a:pt x="15589" y="6696"/>
                      </a:lnTo>
                      <a:lnTo>
                        <a:pt x="15505" y="6675"/>
                      </a:lnTo>
                      <a:lnTo>
                        <a:pt x="15463" y="6613"/>
                      </a:lnTo>
                      <a:lnTo>
                        <a:pt x="15380" y="6675"/>
                      </a:lnTo>
                      <a:lnTo>
                        <a:pt x="15191" y="6801"/>
                      </a:lnTo>
                      <a:lnTo>
                        <a:pt x="15191" y="6905"/>
                      </a:lnTo>
                      <a:lnTo>
                        <a:pt x="15087" y="6926"/>
                      </a:lnTo>
                      <a:lnTo>
                        <a:pt x="14982" y="6989"/>
                      </a:lnTo>
                      <a:lnTo>
                        <a:pt x="14961" y="6885"/>
                      </a:lnTo>
                      <a:lnTo>
                        <a:pt x="14898" y="6864"/>
                      </a:lnTo>
                      <a:lnTo>
                        <a:pt x="14752" y="6864"/>
                      </a:lnTo>
                      <a:lnTo>
                        <a:pt x="14668" y="6822"/>
                      </a:lnTo>
                      <a:lnTo>
                        <a:pt x="14647" y="6696"/>
                      </a:lnTo>
                      <a:lnTo>
                        <a:pt x="14564" y="6675"/>
                      </a:lnTo>
                      <a:lnTo>
                        <a:pt x="14522" y="6696"/>
                      </a:lnTo>
                      <a:lnTo>
                        <a:pt x="14417" y="6696"/>
                      </a:lnTo>
                      <a:lnTo>
                        <a:pt x="14417" y="6613"/>
                      </a:lnTo>
                      <a:lnTo>
                        <a:pt x="14334" y="6571"/>
                      </a:lnTo>
                      <a:lnTo>
                        <a:pt x="14250" y="6613"/>
                      </a:lnTo>
                      <a:lnTo>
                        <a:pt x="14208" y="6613"/>
                      </a:lnTo>
                      <a:lnTo>
                        <a:pt x="14208" y="6487"/>
                      </a:lnTo>
                      <a:lnTo>
                        <a:pt x="14145" y="6403"/>
                      </a:lnTo>
                      <a:lnTo>
                        <a:pt x="14145" y="6341"/>
                      </a:lnTo>
                      <a:lnTo>
                        <a:pt x="14250" y="6299"/>
                      </a:lnTo>
                      <a:lnTo>
                        <a:pt x="14396" y="6131"/>
                      </a:lnTo>
                      <a:lnTo>
                        <a:pt x="14459" y="6131"/>
                      </a:lnTo>
                      <a:lnTo>
                        <a:pt x="14543" y="6048"/>
                      </a:lnTo>
                      <a:lnTo>
                        <a:pt x="14543" y="5964"/>
                      </a:lnTo>
                      <a:lnTo>
                        <a:pt x="14396" y="5817"/>
                      </a:lnTo>
                      <a:lnTo>
                        <a:pt x="14313" y="5755"/>
                      </a:lnTo>
                      <a:lnTo>
                        <a:pt x="14208" y="5755"/>
                      </a:lnTo>
                      <a:lnTo>
                        <a:pt x="14020" y="5859"/>
                      </a:lnTo>
                      <a:lnTo>
                        <a:pt x="13915" y="5859"/>
                      </a:lnTo>
                      <a:lnTo>
                        <a:pt x="13810" y="5776"/>
                      </a:lnTo>
                      <a:lnTo>
                        <a:pt x="13706" y="5776"/>
                      </a:lnTo>
                      <a:lnTo>
                        <a:pt x="13371" y="5922"/>
                      </a:lnTo>
                      <a:lnTo>
                        <a:pt x="13329" y="5964"/>
                      </a:lnTo>
                      <a:lnTo>
                        <a:pt x="13392" y="6027"/>
                      </a:lnTo>
                      <a:lnTo>
                        <a:pt x="13517" y="6131"/>
                      </a:lnTo>
                      <a:lnTo>
                        <a:pt x="13497" y="6152"/>
                      </a:lnTo>
                      <a:lnTo>
                        <a:pt x="13392" y="6131"/>
                      </a:lnTo>
                      <a:lnTo>
                        <a:pt x="13287" y="6131"/>
                      </a:lnTo>
                      <a:lnTo>
                        <a:pt x="13225" y="6069"/>
                      </a:lnTo>
                      <a:lnTo>
                        <a:pt x="13120" y="6048"/>
                      </a:lnTo>
                      <a:lnTo>
                        <a:pt x="12911" y="6027"/>
                      </a:lnTo>
                      <a:lnTo>
                        <a:pt x="12701" y="6048"/>
                      </a:lnTo>
                      <a:lnTo>
                        <a:pt x="12639" y="6089"/>
                      </a:lnTo>
                      <a:lnTo>
                        <a:pt x="12639" y="6152"/>
                      </a:lnTo>
                      <a:lnTo>
                        <a:pt x="12534" y="6152"/>
                      </a:lnTo>
                      <a:lnTo>
                        <a:pt x="12492" y="6131"/>
                      </a:lnTo>
                      <a:lnTo>
                        <a:pt x="12429" y="6131"/>
                      </a:lnTo>
                      <a:lnTo>
                        <a:pt x="12262" y="6236"/>
                      </a:lnTo>
                      <a:lnTo>
                        <a:pt x="12262" y="6278"/>
                      </a:lnTo>
                      <a:lnTo>
                        <a:pt x="12178" y="6299"/>
                      </a:lnTo>
                      <a:lnTo>
                        <a:pt x="12011" y="6382"/>
                      </a:lnTo>
                      <a:lnTo>
                        <a:pt x="11865" y="6466"/>
                      </a:lnTo>
                      <a:lnTo>
                        <a:pt x="11802" y="6466"/>
                      </a:lnTo>
                      <a:lnTo>
                        <a:pt x="11823" y="6403"/>
                      </a:lnTo>
                      <a:lnTo>
                        <a:pt x="11844" y="6341"/>
                      </a:lnTo>
                      <a:lnTo>
                        <a:pt x="11739" y="6382"/>
                      </a:lnTo>
                      <a:lnTo>
                        <a:pt x="11634" y="6508"/>
                      </a:lnTo>
                      <a:lnTo>
                        <a:pt x="11634" y="6571"/>
                      </a:lnTo>
                      <a:lnTo>
                        <a:pt x="11802" y="6759"/>
                      </a:lnTo>
                      <a:lnTo>
                        <a:pt x="11948" y="6989"/>
                      </a:lnTo>
                      <a:lnTo>
                        <a:pt x="12116" y="7031"/>
                      </a:lnTo>
                      <a:lnTo>
                        <a:pt x="12241" y="7198"/>
                      </a:lnTo>
                      <a:lnTo>
                        <a:pt x="12367" y="7282"/>
                      </a:lnTo>
                      <a:lnTo>
                        <a:pt x="12429" y="7408"/>
                      </a:lnTo>
                      <a:lnTo>
                        <a:pt x="12534" y="7429"/>
                      </a:lnTo>
                      <a:lnTo>
                        <a:pt x="12660" y="7512"/>
                      </a:lnTo>
                      <a:lnTo>
                        <a:pt x="12597" y="7533"/>
                      </a:lnTo>
                      <a:lnTo>
                        <a:pt x="12429" y="7533"/>
                      </a:lnTo>
                      <a:lnTo>
                        <a:pt x="12388" y="7429"/>
                      </a:lnTo>
                      <a:lnTo>
                        <a:pt x="12262" y="7324"/>
                      </a:lnTo>
                      <a:lnTo>
                        <a:pt x="12178" y="7282"/>
                      </a:lnTo>
                      <a:lnTo>
                        <a:pt x="12137" y="7282"/>
                      </a:lnTo>
                      <a:lnTo>
                        <a:pt x="12011" y="7408"/>
                      </a:lnTo>
                      <a:lnTo>
                        <a:pt x="11885" y="7408"/>
                      </a:lnTo>
                      <a:lnTo>
                        <a:pt x="11802" y="7303"/>
                      </a:lnTo>
                      <a:lnTo>
                        <a:pt x="11906" y="7198"/>
                      </a:lnTo>
                      <a:lnTo>
                        <a:pt x="11906" y="7136"/>
                      </a:lnTo>
                      <a:lnTo>
                        <a:pt x="11823" y="7136"/>
                      </a:lnTo>
                      <a:lnTo>
                        <a:pt x="11739" y="7282"/>
                      </a:lnTo>
                      <a:lnTo>
                        <a:pt x="11781" y="7512"/>
                      </a:lnTo>
                      <a:lnTo>
                        <a:pt x="11802" y="7554"/>
                      </a:lnTo>
                      <a:lnTo>
                        <a:pt x="11802" y="7638"/>
                      </a:lnTo>
                      <a:lnTo>
                        <a:pt x="11676" y="7742"/>
                      </a:lnTo>
                      <a:lnTo>
                        <a:pt x="11593" y="7910"/>
                      </a:lnTo>
                      <a:lnTo>
                        <a:pt x="11572" y="8056"/>
                      </a:lnTo>
                      <a:lnTo>
                        <a:pt x="11593" y="8224"/>
                      </a:lnTo>
                      <a:lnTo>
                        <a:pt x="11802" y="8454"/>
                      </a:lnTo>
                      <a:lnTo>
                        <a:pt x="11990" y="8538"/>
                      </a:lnTo>
                      <a:lnTo>
                        <a:pt x="12116" y="8663"/>
                      </a:lnTo>
                      <a:lnTo>
                        <a:pt x="12199" y="8663"/>
                      </a:lnTo>
                      <a:lnTo>
                        <a:pt x="12346" y="8558"/>
                      </a:lnTo>
                      <a:lnTo>
                        <a:pt x="12492" y="8496"/>
                      </a:lnTo>
                      <a:lnTo>
                        <a:pt x="12639" y="8579"/>
                      </a:lnTo>
                      <a:lnTo>
                        <a:pt x="12890" y="8600"/>
                      </a:lnTo>
                      <a:lnTo>
                        <a:pt x="12994" y="8684"/>
                      </a:lnTo>
                      <a:lnTo>
                        <a:pt x="13015" y="8810"/>
                      </a:lnTo>
                      <a:lnTo>
                        <a:pt x="13078" y="8851"/>
                      </a:lnTo>
                      <a:lnTo>
                        <a:pt x="13141" y="8789"/>
                      </a:lnTo>
                      <a:lnTo>
                        <a:pt x="13141" y="8642"/>
                      </a:lnTo>
                      <a:lnTo>
                        <a:pt x="13162" y="8579"/>
                      </a:lnTo>
                      <a:lnTo>
                        <a:pt x="13266" y="8642"/>
                      </a:lnTo>
                      <a:lnTo>
                        <a:pt x="13266" y="8705"/>
                      </a:lnTo>
                      <a:lnTo>
                        <a:pt x="13162" y="8851"/>
                      </a:lnTo>
                      <a:lnTo>
                        <a:pt x="13162" y="8956"/>
                      </a:lnTo>
                      <a:lnTo>
                        <a:pt x="13204" y="8956"/>
                      </a:lnTo>
                      <a:lnTo>
                        <a:pt x="13371" y="8810"/>
                      </a:lnTo>
                      <a:lnTo>
                        <a:pt x="13413" y="8747"/>
                      </a:lnTo>
                      <a:lnTo>
                        <a:pt x="13601" y="8684"/>
                      </a:lnTo>
                      <a:lnTo>
                        <a:pt x="13831" y="8538"/>
                      </a:lnTo>
                      <a:lnTo>
                        <a:pt x="13999" y="8496"/>
                      </a:lnTo>
                      <a:lnTo>
                        <a:pt x="14082" y="8391"/>
                      </a:lnTo>
                      <a:lnTo>
                        <a:pt x="14124" y="8391"/>
                      </a:lnTo>
                      <a:lnTo>
                        <a:pt x="14145" y="8475"/>
                      </a:lnTo>
                      <a:lnTo>
                        <a:pt x="14208" y="8496"/>
                      </a:lnTo>
                      <a:lnTo>
                        <a:pt x="14396" y="8370"/>
                      </a:lnTo>
                      <a:lnTo>
                        <a:pt x="14543" y="8370"/>
                      </a:lnTo>
                      <a:lnTo>
                        <a:pt x="14606" y="8328"/>
                      </a:lnTo>
                      <a:lnTo>
                        <a:pt x="14543" y="8391"/>
                      </a:lnTo>
                      <a:lnTo>
                        <a:pt x="14417" y="8475"/>
                      </a:lnTo>
                      <a:lnTo>
                        <a:pt x="14417" y="8538"/>
                      </a:lnTo>
                      <a:lnTo>
                        <a:pt x="14459" y="8558"/>
                      </a:lnTo>
                      <a:lnTo>
                        <a:pt x="14354" y="8747"/>
                      </a:lnTo>
                      <a:lnTo>
                        <a:pt x="14208" y="8768"/>
                      </a:lnTo>
                      <a:lnTo>
                        <a:pt x="14145" y="8705"/>
                      </a:lnTo>
                      <a:lnTo>
                        <a:pt x="14082" y="8705"/>
                      </a:lnTo>
                      <a:lnTo>
                        <a:pt x="13915" y="8851"/>
                      </a:lnTo>
                      <a:lnTo>
                        <a:pt x="13915" y="8872"/>
                      </a:lnTo>
                      <a:lnTo>
                        <a:pt x="14041" y="8893"/>
                      </a:lnTo>
                      <a:lnTo>
                        <a:pt x="14124" y="8977"/>
                      </a:lnTo>
                      <a:lnTo>
                        <a:pt x="14124" y="9123"/>
                      </a:lnTo>
                      <a:lnTo>
                        <a:pt x="13936" y="9333"/>
                      </a:lnTo>
                      <a:lnTo>
                        <a:pt x="13915" y="9479"/>
                      </a:lnTo>
                      <a:lnTo>
                        <a:pt x="13873" y="9542"/>
                      </a:lnTo>
                      <a:lnTo>
                        <a:pt x="13831" y="9626"/>
                      </a:lnTo>
                      <a:lnTo>
                        <a:pt x="13873" y="9688"/>
                      </a:lnTo>
                      <a:lnTo>
                        <a:pt x="13894" y="9751"/>
                      </a:lnTo>
                      <a:lnTo>
                        <a:pt x="13873" y="9856"/>
                      </a:lnTo>
                      <a:lnTo>
                        <a:pt x="13748" y="10002"/>
                      </a:lnTo>
                      <a:lnTo>
                        <a:pt x="13643" y="10065"/>
                      </a:lnTo>
                      <a:lnTo>
                        <a:pt x="13538" y="10065"/>
                      </a:lnTo>
                      <a:lnTo>
                        <a:pt x="13476" y="10128"/>
                      </a:lnTo>
                      <a:lnTo>
                        <a:pt x="13371" y="10232"/>
                      </a:lnTo>
                      <a:lnTo>
                        <a:pt x="13287" y="10253"/>
                      </a:lnTo>
                      <a:lnTo>
                        <a:pt x="13162" y="10232"/>
                      </a:lnTo>
                      <a:lnTo>
                        <a:pt x="12994" y="10128"/>
                      </a:lnTo>
                      <a:lnTo>
                        <a:pt x="12953" y="10149"/>
                      </a:lnTo>
                      <a:lnTo>
                        <a:pt x="12890" y="10107"/>
                      </a:lnTo>
                      <a:lnTo>
                        <a:pt x="12806" y="10002"/>
                      </a:lnTo>
                      <a:lnTo>
                        <a:pt x="12785" y="10023"/>
                      </a:lnTo>
                      <a:lnTo>
                        <a:pt x="12681" y="10170"/>
                      </a:lnTo>
                      <a:lnTo>
                        <a:pt x="12555" y="10253"/>
                      </a:lnTo>
                      <a:lnTo>
                        <a:pt x="12471" y="10358"/>
                      </a:lnTo>
                      <a:lnTo>
                        <a:pt x="12241" y="10442"/>
                      </a:lnTo>
                      <a:lnTo>
                        <a:pt x="12157" y="10483"/>
                      </a:lnTo>
                      <a:lnTo>
                        <a:pt x="12053" y="10483"/>
                      </a:lnTo>
                      <a:lnTo>
                        <a:pt x="11948" y="10462"/>
                      </a:lnTo>
                      <a:lnTo>
                        <a:pt x="11760" y="10462"/>
                      </a:lnTo>
                      <a:lnTo>
                        <a:pt x="11634" y="10567"/>
                      </a:lnTo>
                      <a:lnTo>
                        <a:pt x="11509" y="10567"/>
                      </a:lnTo>
                      <a:lnTo>
                        <a:pt x="11425" y="10630"/>
                      </a:lnTo>
                      <a:lnTo>
                        <a:pt x="11425" y="10755"/>
                      </a:lnTo>
                      <a:lnTo>
                        <a:pt x="11341" y="10965"/>
                      </a:lnTo>
                      <a:lnTo>
                        <a:pt x="11279" y="11048"/>
                      </a:lnTo>
                      <a:lnTo>
                        <a:pt x="11279" y="10965"/>
                      </a:lnTo>
                      <a:lnTo>
                        <a:pt x="11132" y="10839"/>
                      </a:lnTo>
                      <a:lnTo>
                        <a:pt x="10986" y="10839"/>
                      </a:lnTo>
                      <a:lnTo>
                        <a:pt x="10902" y="10860"/>
                      </a:lnTo>
                      <a:lnTo>
                        <a:pt x="10923" y="10944"/>
                      </a:lnTo>
                      <a:lnTo>
                        <a:pt x="11007" y="10986"/>
                      </a:lnTo>
                      <a:lnTo>
                        <a:pt x="10965" y="11090"/>
                      </a:lnTo>
                      <a:lnTo>
                        <a:pt x="10902" y="11090"/>
                      </a:lnTo>
                      <a:lnTo>
                        <a:pt x="10860" y="10986"/>
                      </a:lnTo>
                      <a:lnTo>
                        <a:pt x="10756" y="10881"/>
                      </a:lnTo>
                      <a:lnTo>
                        <a:pt x="10693" y="10881"/>
                      </a:lnTo>
                      <a:lnTo>
                        <a:pt x="10546" y="11048"/>
                      </a:lnTo>
                      <a:lnTo>
                        <a:pt x="10484" y="11174"/>
                      </a:lnTo>
                      <a:lnTo>
                        <a:pt x="10400" y="11195"/>
                      </a:lnTo>
                      <a:lnTo>
                        <a:pt x="10337" y="11195"/>
                      </a:lnTo>
                      <a:lnTo>
                        <a:pt x="10065" y="11425"/>
                      </a:lnTo>
                      <a:lnTo>
                        <a:pt x="10023" y="11613"/>
                      </a:lnTo>
                      <a:lnTo>
                        <a:pt x="9960" y="11634"/>
                      </a:lnTo>
                      <a:lnTo>
                        <a:pt x="9835" y="11676"/>
                      </a:lnTo>
                      <a:lnTo>
                        <a:pt x="9730" y="11613"/>
                      </a:lnTo>
                      <a:lnTo>
                        <a:pt x="9709" y="11634"/>
                      </a:lnTo>
                      <a:lnTo>
                        <a:pt x="9814" y="11781"/>
                      </a:lnTo>
                      <a:lnTo>
                        <a:pt x="9772" y="11843"/>
                      </a:lnTo>
                      <a:lnTo>
                        <a:pt x="9709" y="11843"/>
                      </a:lnTo>
                      <a:lnTo>
                        <a:pt x="9647" y="11739"/>
                      </a:lnTo>
                      <a:lnTo>
                        <a:pt x="9605" y="11739"/>
                      </a:lnTo>
                      <a:lnTo>
                        <a:pt x="9542" y="11843"/>
                      </a:lnTo>
                      <a:lnTo>
                        <a:pt x="9416" y="12011"/>
                      </a:lnTo>
                      <a:lnTo>
                        <a:pt x="9416" y="12095"/>
                      </a:lnTo>
                      <a:lnTo>
                        <a:pt x="9521" y="12241"/>
                      </a:lnTo>
                      <a:lnTo>
                        <a:pt x="9542" y="12367"/>
                      </a:lnTo>
                      <a:lnTo>
                        <a:pt x="9521" y="12471"/>
                      </a:lnTo>
                      <a:lnTo>
                        <a:pt x="9458" y="12576"/>
                      </a:lnTo>
                      <a:lnTo>
                        <a:pt x="9500" y="12680"/>
                      </a:lnTo>
                      <a:lnTo>
                        <a:pt x="9563" y="12659"/>
                      </a:lnTo>
                      <a:lnTo>
                        <a:pt x="9647" y="12576"/>
                      </a:lnTo>
                      <a:lnTo>
                        <a:pt x="9668" y="12639"/>
                      </a:lnTo>
                      <a:lnTo>
                        <a:pt x="9709" y="12785"/>
                      </a:lnTo>
                      <a:lnTo>
                        <a:pt x="9647" y="12827"/>
                      </a:lnTo>
                      <a:lnTo>
                        <a:pt x="9605" y="12869"/>
                      </a:lnTo>
                      <a:lnTo>
                        <a:pt x="9626" y="12931"/>
                      </a:lnTo>
                      <a:lnTo>
                        <a:pt x="9709" y="12931"/>
                      </a:lnTo>
                      <a:lnTo>
                        <a:pt x="9751" y="12869"/>
                      </a:lnTo>
                      <a:lnTo>
                        <a:pt x="9835" y="12869"/>
                      </a:lnTo>
                      <a:lnTo>
                        <a:pt x="9856" y="12931"/>
                      </a:lnTo>
                      <a:lnTo>
                        <a:pt x="9856" y="12973"/>
                      </a:lnTo>
                      <a:lnTo>
                        <a:pt x="9981" y="12994"/>
                      </a:lnTo>
                      <a:lnTo>
                        <a:pt x="10086" y="13057"/>
                      </a:lnTo>
                      <a:lnTo>
                        <a:pt x="10232" y="13057"/>
                      </a:lnTo>
                      <a:lnTo>
                        <a:pt x="10337" y="12973"/>
                      </a:lnTo>
                      <a:lnTo>
                        <a:pt x="10379" y="12764"/>
                      </a:lnTo>
                      <a:lnTo>
                        <a:pt x="10463" y="12680"/>
                      </a:lnTo>
                      <a:lnTo>
                        <a:pt x="10672" y="12680"/>
                      </a:lnTo>
                      <a:lnTo>
                        <a:pt x="10756" y="12639"/>
                      </a:lnTo>
                      <a:lnTo>
                        <a:pt x="10651" y="12764"/>
                      </a:lnTo>
                      <a:lnTo>
                        <a:pt x="10546" y="12764"/>
                      </a:lnTo>
                      <a:lnTo>
                        <a:pt x="10358" y="12952"/>
                      </a:lnTo>
                      <a:lnTo>
                        <a:pt x="10337" y="13057"/>
                      </a:lnTo>
                      <a:lnTo>
                        <a:pt x="10253" y="13141"/>
                      </a:lnTo>
                      <a:lnTo>
                        <a:pt x="10358" y="13266"/>
                      </a:lnTo>
                      <a:lnTo>
                        <a:pt x="10358" y="13350"/>
                      </a:lnTo>
                      <a:lnTo>
                        <a:pt x="10191" y="13392"/>
                      </a:lnTo>
                      <a:lnTo>
                        <a:pt x="10149" y="13350"/>
                      </a:lnTo>
                      <a:lnTo>
                        <a:pt x="10149" y="13266"/>
                      </a:lnTo>
                      <a:lnTo>
                        <a:pt x="10086" y="13203"/>
                      </a:lnTo>
                      <a:lnTo>
                        <a:pt x="9981" y="13203"/>
                      </a:lnTo>
                      <a:lnTo>
                        <a:pt x="9940" y="13099"/>
                      </a:lnTo>
                      <a:lnTo>
                        <a:pt x="9772" y="13078"/>
                      </a:lnTo>
                      <a:lnTo>
                        <a:pt x="9730" y="12994"/>
                      </a:lnTo>
                      <a:lnTo>
                        <a:pt x="9647" y="13078"/>
                      </a:lnTo>
                      <a:lnTo>
                        <a:pt x="9542" y="13099"/>
                      </a:lnTo>
                      <a:lnTo>
                        <a:pt x="9521" y="13203"/>
                      </a:lnTo>
                      <a:lnTo>
                        <a:pt x="9437" y="13266"/>
                      </a:lnTo>
                      <a:lnTo>
                        <a:pt x="9312" y="13245"/>
                      </a:lnTo>
                      <a:lnTo>
                        <a:pt x="9291" y="13308"/>
                      </a:lnTo>
                      <a:lnTo>
                        <a:pt x="9333" y="13413"/>
                      </a:lnTo>
                      <a:lnTo>
                        <a:pt x="9396" y="13413"/>
                      </a:lnTo>
                      <a:lnTo>
                        <a:pt x="9312" y="13496"/>
                      </a:lnTo>
                      <a:lnTo>
                        <a:pt x="9291" y="13664"/>
                      </a:lnTo>
                      <a:lnTo>
                        <a:pt x="9312" y="13768"/>
                      </a:lnTo>
                      <a:lnTo>
                        <a:pt x="9396" y="13768"/>
                      </a:lnTo>
                      <a:lnTo>
                        <a:pt x="9396" y="13936"/>
                      </a:lnTo>
                      <a:lnTo>
                        <a:pt x="9416" y="13999"/>
                      </a:lnTo>
                      <a:lnTo>
                        <a:pt x="9416" y="14082"/>
                      </a:lnTo>
                      <a:lnTo>
                        <a:pt x="9521" y="14187"/>
                      </a:lnTo>
                      <a:lnTo>
                        <a:pt x="9521" y="14229"/>
                      </a:lnTo>
                      <a:lnTo>
                        <a:pt x="9396" y="14250"/>
                      </a:lnTo>
                      <a:lnTo>
                        <a:pt x="9354" y="14312"/>
                      </a:lnTo>
                      <a:lnTo>
                        <a:pt x="9730" y="14501"/>
                      </a:lnTo>
                      <a:lnTo>
                        <a:pt x="9877" y="14501"/>
                      </a:lnTo>
                      <a:lnTo>
                        <a:pt x="10065" y="14417"/>
                      </a:lnTo>
                      <a:lnTo>
                        <a:pt x="10170" y="14396"/>
                      </a:lnTo>
                      <a:lnTo>
                        <a:pt x="10232" y="14438"/>
                      </a:lnTo>
                      <a:lnTo>
                        <a:pt x="10295" y="14438"/>
                      </a:lnTo>
                      <a:lnTo>
                        <a:pt x="10463" y="14229"/>
                      </a:lnTo>
                      <a:lnTo>
                        <a:pt x="10463" y="14124"/>
                      </a:lnTo>
                      <a:lnTo>
                        <a:pt x="10400" y="14040"/>
                      </a:lnTo>
                      <a:lnTo>
                        <a:pt x="10400" y="13999"/>
                      </a:lnTo>
                      <a:lnTo>
                        <a:pt x="10567" y="13915"/>
                      </a:lnTo>
                      <a:lnTo>
                        <a:pt x="10714" y="13789"/>
                      </a:lnTo>
                      <a:lnTo>
                        <a:pt x="10986" y="13622"/>
                      </a:lnTo>
                      <a:lnTo>
                        <a:pt x="11090" y="13664"/>
                      </a:lnTo>
                      <a:lnTo>
                        <a:pt x="10986" y="13664"/>
                      </a:lnTo>
                      <a:lnTo>
                        <a:pt x="10756" y="13894"/>
                      </a:lnTo>
                      <a:lnTo>
                        <a:pt x="10588" y="13978"/>
                      </a:lnTo>
                      <a:lnTo>
                        <a:pt x="10588" y="14019"/>
                      </a:lnTo>
                      <a:lnTo>
                        <a:pt x="10693" y="14103"/>
                      </a:lnTo>
                      <a:lnTo>
                        <a:pt x="10693" y="14187"/>
                      </a:lnTo>
                      <a:lnTo>
                        <a:pt x="10588" y="14333"/>
                      </a:lnTo>
                      <a:lnTo>
                        <a:pt x="10463" y="14417"/>
                      </a:lnTo>
                      <a:lnTo>
                        <a:pt x="10442" y="14543"/>
                      </a:lnTo>
                      <a:lnTo>
                        <a:pt x="10463" y="14710"/>
                      </a:lnTo>
                      <a:lnTo>
                        <a:pt x="10442" y="14815"/>
                      </a:lnTo>
                      <a:lnTo>
                        <a:pt x="10442" y="14856"/>
                      </a:lnTo>
                      <a:lnTo>
                        <a:pt x="10442" y="14961"/>
                      </a:lnTo>
                      <a:lnTo>
                        <a:pt x="10463" y="15087"/>
                      </a:lnTo>
                      <a:lnTo>
                        <a:pt x="10295" y="15149"/>
                      </a:lnTo>
                      <a:lnTo>
                        <a:pt x="10232" y="15191"/>
                      </a:lnTo>
                      <a:lnTo>
                        <a:pt x="10191" y="15275"/>
                      </a:lnTo>
                      <a:lnTo>
                        <a:pt x="10044" y="15442"/>
                      </a:lnTo>
                      <a:lnTo>
                        <a:pt x="10002" y="15463"/>
                      </a:lnTo>
                      <a:lnTo>
                        <a:pt x="10044" y="15568"/>
                      </a:lnTo>
                      <a:lnTo>
                        <a:pt x="10044" y="15672"/>
                      </a:lnTo>
                      <a:lnTo>
                        <a:pt x="10107" y="15693"/>
                      </a:lnTo>
                      <a:lnTo>
                        <a:pt x="10212" y="15672"/>
                      </a:lnTo>
                      <a:lnTo>
                        <a:pt x="10274" y="15672"/>
                      </a:lnTo>
                      <a:lnTo>
                        <a:pt x="10316" y="15714"/>
                      </a:lnTo>
                      <a:lnTo>
                        <a:pt x="10253" y="15798"/>
                      </a:lnTo>
                      <a:lnTo>
                        <a:pt x="10128" y="15798"/>
                      </a:lnTo>
                      <a:lnTo>
                        <a:pt x="10065" y="15840"/>
                      </a:lnTo>
                      <a:lnTo>
                        <a:pt x="10086" y="15903"/>
                      </a:lnTo>
                      <a:lnTo>
                        <a:pt x="10065" y="15944"/>
                      </a:lnTo>
                      <a:lnTo>
                        <a:pt x="10086" y="16028"/>
                      </a:lnTo>
                      <a:lnTo>
                        <a:pt x="10023" y="16091"/>
                      </a:lnTo>
                      <a:lnTo>
                        <a:pt x="9940" y="16112"/>
                      </a:lnTo>
                      <a:lnTo>
                        <a:pt x="9835" y="16154"/>
                      </a:lnTo>
                      <a:lnTo>
                        <a:pt x="9751" y="16133"/>
                      </a:lnTo>
                      <a:lnTo>
                        <a:pt x="9709" y="16154"/>
                      </a:lnTo>
                      <a:lnTo>
                        <a:pt x="9772" y="16216"/>
                      </a:lnTo>
                      <a:lnTo>
                        <a:pt x="9877" y="16237"/>
                      </a:lnTo>
                      <a:lnTo>
                        <a:pt x="9960" y="16300"/>
                      </a:lnTo>
                      <a:lnTo>
                        <a:pt x="10086" y="16154"/>
                      </a:lnTo>
                      <a:lnTo>
                        <a:pt x="10337" y="16007"/>
                      </a:lnTo>
                      <a:lnTo>
                        <a:pt x="10379" y="16007"/>
                      </a:lnTo>
                      <a:lnTo>
                        <a:pt x="10463" y="16028"/>
                      </a:lnTo>
                      <a:lnTo>
                        <a:pt x="10546" y="15944"/>
                      </a:lnTo>
                      <a:lnTo>
                        <a:pt x="10714" y="15882"/>
                      </a:lnTo>
                      <a:lnTo>
                        <a:pt x="10693" y="15944"/>
                      </a:lnTo>
                      <a:lnTo>
                        <a:pt x="10630" y="16007"/>
                      </a:lnTo>
                      <a:lnTo>
                        <a:pt x="10630" y="16049"/>
                      </a:lnTo>
                      <a:lnTo>
                        <a:pt x="10693" y="16091"/>
                      </a:lnTo>
                      <a:lnTo>
                        <a:pt x="10714" y="16196"/>
                      </a:lnTo>
                      <a:lnTo>
                        <a:pt x="10693" y="16237"/>
                      </a:lnTo>
                      <a:lnTo>
                        <a:pt x="10776" y="16300"/>
                      </a:lnTo>
                      <a:lnTo>
                        <a:pt x="10881" y="16216"/>
                      </a:lnTo>
                      <a:lnTo>
                        <a:pt x="10944" y="16133"/>
                      </a:lnTo>
                      <a:lnTo>
                        <a:pt x="10986" y="16196"/>
                      </a:lnTo>
                      <a:lnTo>
                        <a:pt x="10965" y="16237"/>
                      </a:lnTo>
                      <a:lnTo>
                        <a:pt x="11049" y="16363"/>
                      </a:lnTo>
                      <a:lnTo>
                        <a:pt x="11069" y="16551"/>
                      </a:lnTo>
                      <a:lnTo>
                        <a:pt x="11049" y="16656"/>
                      </a:lnTo>
                      <a:lnTo>
                        <a:pt x="11090" y="16823"/>
                      </a:lnTo>
                      <a:lnTo>
                        <a:pt x="11153" y="16823"/>
                      </a:lnTo>
                      <a:lnTo>
                        <a:pt x="11195" y="16677"/>
                      </a:lnTo>
                      <a:lnTo>
                        <a:pt x="11195" y="16572"/>
                      </a:lnTo>
                      <a:lnTo>
                        <a:pt x="11300" y="16426"/>
                      </a:lnTo>
                      <a:lnTo>
                        <a:pt x="11321" y="16321"/>
                      </a:lnTo>
                      <a:lnTo>
                        <a:pt x="11467" y="16216"/>
                      </a:lnTo>
                      <a:lnTo>
                        <a:pt x="11488" y="16216"/>
                      </a:lnTo>
                      <a:lnTo>
                        <a:pt x="11593" y="16133"/>
                      </a:lnTo>
                      <a:lnTo>
                        <a:pt x="11739" y="16133"/>
                      </a:lnTo>
                      <a:lnTo>
                        <a:pt x="11593" y="16216"/>
                      </a:lnTo>
                      <a:lnTo>
                        <a:pt x="11425" y="16405"/>
                      </a:lnTo>
                      <a:lnTo>
                        <a:pt x="11425" y="16447"/>
                      </a:lnTo>
                      <a:lnTo>
                        <a:pt x="11572" y="16614"/>
                      </a:lnTo>
                      <a:lnTo>
                        <a:pt x="11634" y="16635"/>
                      </a:lnTo>
                      <a:lnTo>
                        <a:pt x="11802" y="16551"/>
                      </a:lnTo>
                      <a:lnTo>
                        <a:pt x="12032" y="16530"/>
                      </a:lnTo>
                      <a:lnTo>
                        <a:pt x="12137" y="16447"/>
                      </a:lnTo>
                      <a:lnTo>
                        <a:pt x="12220" y="16447"/>
                      </a:lnTo>
                      <a:lnTo>
                        <a:pt x="12429" y="16342"/>
                      </a:lnTo>
                      <a:lnTo>
                        <a:pt x="12513" y="16342"/>
                      </a:lnTo>
                      <a:lnTo>
                        <a:pt x="12429" y="16363"/>
                      </a:lnTo>
                      <a:lnTo>
                        <a:pt x="12304" y="16530"/>
                      </a:lnTo>
                      <a:lnTo>
                        <a:pt x="12304" y="16572"/>
                      </a:lnTo>
                      <a:lnTo>
                        <a:pt x="12220" y="16656"/>
                      </a:lnTo>
                      <a:lnTo>
                        <a:pt x="11906" y="16844"/>
                      </a:lnTo>
                      <a:lnTo>
                        <a:pt x="11781" y="16970"/>
                      </a:lnTo>
                      <a:lnTo>
                        <a:pt x="11676" y="17158"/>
                      </a:lnTo>
                      <a:lnTo>
                        <a:pt x="11634" y="17263"/>
                      </a:lnTo>
                      <a:lnTo>
                        <a:pt x="11697" y="17367"/>
                      </a:lnTo>
                      <a:lnTo>
                        <a:pt x="11802" y="17451"/>
                      </a:lnTo>
                      <a:lnTo>
                        <a:pt x="11613" y="17409"/>
                      </a:lnTo>
                      <a:lnTo>
                        <a:pt x="11530" y="17451"/>
                      </a:lnTo>
                      <a:lnTo>
                        <a:pt x="11425" y="17577"/>
                      </a:lnTo>
                      <a:lnTo>
                        <a:pt x="11383" y="17702"/>
                      </a:lnTo>
                      <a:lnTo>
                        <a:pt x="11216" y="17869"/>
                      </a:lnTo>
                      <a:lnTo>
                        <a:pt x="11153" y="17974"/>
                      </a:lnTo>
                      <a:lnTo>
                        <a:pt x="11174" y="18016"/>
                      </a:lnTo>
                      <a:lnTo>
                        <a:pt x="11216" y="18079"/>
                      </a:lnTo>
                      <a:lnTo>
                        <a:pt x="11195" y="18141"/>
                      </a:lnTo>
                      <a:lnTo>
                        <a:pt x="11111" y="18121"/>
                      </a:lnTo>
                      <a:lnTo>
                        <a:pt x="11090" y="18037"/>
                      </a:lnTo>
                      <a:lnTo>
                        <a:pt x="11007" y="18016"/>
                      </a:lnTo>
                      <a:lnTo>
                        <a:pt x="10944" y="18121"/>
                      </a:lnTo>
                      <a:lnTo>
                        <a:pt x="10776" y="18204"/>
                      </a:lnTo>
                      <a:lnTo>
                        <a:pt x="10839" y="18288"/>
                      </a:lnTo>
                      <a:lnTo>
                        <a:pt x="10776" y="18351"/>
                      </a:lnTo>
                      <a:lnTo>
                        <a:pt x="10693" y="18330"/>
                      </a:lnTo>
                      <a:lnTo>
                        <a:pt x="10672" y="18288"/>
                      </a:lnTo>
                      <a:lnTo>
                        <a:pt x="10630" y="18330"/>
                      </a:lnTo>
                      <a:lnTo>
                        <a:pt x="10358" y="18539"/>
                      </a:lnTo>
                      <a:lnTo>
                        <a:pt x="10274" y="18644"/>
                      </a:lnTo>
                      <a:lnTo>
                        <a:pt x="10316" y="18727"/>
                      </a:lnTo>
                      <a:lnTo>
                        <a:pt x="10253" y="18769"/>
                      </a:lnTo>
                      <a:lnTo>
                        <a:pt x="10170" y="18748"/>
                      </a:lnTo>
                      <a:lnTo>
                        <a:pt x="10170" y="18644"/>
                      </a:lnTo>
                      <a:lnTo>
                        <a:pt x="10023" y="18727"/>
                      </a:lnTo>
                      <a:lnTo>
                        <a:pt x="9898" y="18811"/>
                      </a:lnTo>
                      <a:lnTo>
                        <a:pt x="9793" y="18853"/>
                      </a:lnTo>
                      <a:lnTo>
                        <a:pt x="9751" y="18937"/>
                      </a:lnTo>
                      <a:lnTo>
                        <a:pt x="9647" y="18978"/>
                      </a:lnTo>
                      <a:lnTo>
                        <a:pt x="9500" y="18978"/>
                      </a:lnTo>
                      <a:lnTo>
                        <a:pt x="9333" y="19146"/>
                      </a:lnTo>
                      <a:lnTo>
                        <a:pt x="9082" y="19250"/>
                      </a:lnTo>
                      <a:lnTo>
                        <a:pt x="8893" y="19397"/>
                      </a:lnTo>
                      <a:lnTo>
                        <a:pt x="8810" y="19564"/>
                      </a:lnTo>
                      <a:lnTo>
                        <a:pt x="8810" y="19606"/>
                      </a:lnTo>
                      <a:lnTo>
                        <a:pt x="8872" y="19711"/>
                      </a:lnTo>
                      <a:lnTo>
                        <a:pt x="8872" y="19794"/>
                      </a:lnTo>
                      <a:lnTo>
                        <a:pt x="8852" y="19815"/>
                      </a:lnTo>
                      <a:lnTo>
                        <a:pt x="8768" y="19711"/>
                      </a:lnTo>
                      <a:lnTo>
                        <a:pt x="8747" y="19711"/>
                      </a:lnTo>
                      <a:lnTo>
                        <a:pt x="8705" y="19773"/>
                      </a:lnTo>
                      <a:lnTo>
                        <a:pt x="8747" y="19857"/>
                      </a:lnTo>
                      <a:lnTo>
                        <a:pt x="8684" y="19878"/>
                      </a:lnTo>
                      <a:lnTo>
                        <a:pt x="8621" y="19794"/>
                      </a:lnTo>
                      <a:lnTo>
                        <a:pt x="8705" y="19711"/>
                      </a:lnTo>
                      <a:cubicBezTo>
                        <a:pt x="8761" y="19673"/>
                        <a:pt x="8717" y="19603"/>
                        <a:pt x="8677" y="19603"/>
                      </a:cubicBezTo>
                      <a:cubicBezTo>
                        <a:pt x="8673" y="19603"/>
                        <a:pt x="8668" y="19604"/>
                        <a:pt x="8663" y="19606"/>
                      </a:cubicBezTo>
                      <a:lnTo>
                        <a:pt x="8600" y="19585"/>
                      </a:lnTo>
                      <a:lnTo>
                        <a:pt x="8496" y="19585"/>
                      </a:lnTo>
                      <a:lnTo>
                        <a:pt x="8454" y="19564"/>
                      </a:lnTo>
                      <a:lnTo>
                        <a:pt x="8349" y="19585"/>
                      </a:lnTo>
                      <a:lnTo>
                        <a:pt x="8161" y="19606"/>
                      </a:lnTo>
                      <a:lnTo>
                        <a:pt x="8056" y="19669"/>
                      </a:lnTo>
                      <a:lnTo>
                        <a:pt x="7973" y="19773"/>
                      </a:lnTo>
                      <a:lnTo>
                        <a:pt x="7826" y="19815"/>
                      </a:lnTo>
                      <a:lnTo>
                        <a:pt x="7680" y="19899"/>
                      </a:lnTo>
                      <a:lnTo>
                        <a:pt x="7554" y="20066"/>
                      </a:lnTo>
                      <a:lnTo>
                        <a:pt x="7575" y="20108"/>
                      </a:lnTo>
                      <a:lnTo>
                        <a:pt x="7533" y="20171"/>
                      </a:lnTo>
                      <a:lnTo>
                        <a:pt x="7471" y="20171"/>
                      </a:lnTo>
                      <a:lnTo>
                        <a:pt x="7345" y="20213"/>
                      </a:lnTo>
                      <a:lnTo>
                        <a:pt x="7261" y="20276"/>
                      </a:lnTo>
                      <a:lnTo>
                        <a:pt x="7261" y="20338"/>
                      </a:lnTo>
                      <a:lnTo>
                        <a:pt x="7219" y="20338"/>
                      </a:lnTo>
                      <a:lnTo>
                        <a:pt x="7115" y="20318"/>
                      </a:lnTo>
                      <a:lnTo>
                        <a:pt x="7010" y="20338"/>
                      </a:lnTo>
                      <a:lnTo>
                        <a:pt x="6989" y="20422"/>
                      </a:lnTo>
                      <a:lnTo>
                        <a:pt x="6947" y="20548"/>
                      </a:lnTo>
                      <a:lnTo>
                        <a:pt x="6947" y="20590"/>
                      </a:lnTo>
                      <a:cubicBezTo>
                        <a:pt x="6927" y="20590"/>
                        <a:pt x="6906" y="20610"/>
                        <a:pt x="6885" y="20610"/>
                      </a:cubicBezTo>
                      <a:lnTo>
                        <a:pt x="6843" y="20590"/>
                      </a:lnTo>
                      <a:lnTo>
                        <a:pt x="6906" y="20485"/>
                      </a:lnTo>
                      <a:lnTo>
                        <a:pt x="6822" y="20380"/>
                      </a:lnTo>
                      <a:lnTo>
                        <a:pt x="6675" y="20380"/>
                      </a:lnTo>
                      <a:lnTo>
                        <a:pt x="6634" y="20422"/>
                      </a:lnTo>
                      <a:lnTo>
                        <a:pt x="6571" y="20485"/>
                      </a:lnTo>
                      <a:lnTo>
                        <a:pt x="6466" y="20485"/>
                      </a:lnTo>
                      <a:lnTo>
                        <a:pt x="6403" y="20527"/>
                      </a:lnTo>
                      <a:lnTo>
                        <a:pt x="6299" y="20422"/>
                      </a:lnTo>
                      <a:lnTo>
                        <a:pt x="6257" y="20422"/>
                      </a:lnTo>
                      <a:lnTo>
                        <a:pt x="6152" y="20610"/>
                      </a:lnTo>
                      <a:lnTo>
                        <a:pt x="6090" y="20631"/>
                      </a:lnTo>
                      <a:lnTo>
                        <a:pt x="5985" y="20715"/>
                      </a:lnTo>
                      <a:lnTo>
                        <a:pt x="5943" y="20694"/>
                      </a:lnTo>
                      <a:lnTo>
                        <a:pt x="5880" y="20736"/>
                      </a:lnTo>
                      <a:lnTo>
                        <a:pt x="5859" y="20841"/>
                      </a:lnTo>
                      <a:lnTo>
                        <a:pt x="5880" y="20945"/>
                      </a:lnTo>
                      <a:lnTo>
                        <a:pt x="5943" y="20966"/>
                      </a:lnTo>
                      <a:cubicBezTo>
                        <a:pt x="5776" y="21029"/>
                        <a:pt x="5629" y="21071"/>
                        <a:pt x="5462" y="21154"/>
                      </a:cubicBezTo>
                      <a:lnTo>
                        <a:pt x="5441" y="21071"/>
                      </a:lnTo>
                      <a:lnTo>
                        <a:pt x="5378" y="21050"/>
                      </a:lnTo>
                      <a:lnTo>
                        <a:pt x="5378" y="21154"/>
                      </a:lnTo>
                      <a:lnTo>
                        <a:pt x="5378" y="21217"/>
                      </a:lnTo>
                      <a:cubicBezTo>
                        <a:pt x="5357" y="21217"/>
                        <a:pt x="5336" y="21238"/>
                        <a:pt x="5274" y="21238"/>
                      </a:cubicBezTo>
                      <a:lnTo>
                        <a:pt x="5232" y="21217"/>
                      </a:lnTo>
                      <a:lnTo>
                        <a:pt x="5169" y="21134"/>
                      </a:lnTo>
                      <a:lnTo>
                        <a:pt x="5064" y="21154"/>
                      </a:lnTo>
                      <a:lnTo>
                        <a:pt x="5064" y="21238"/>
                      </a:lnTo>
                      <a:lnTo>
                        <a:pt x="5127" y="21280"/>
                      </a:lnTo>
                      <a:cubicBezTo>
                        <a:pt x="5106" y="21322"/>
                        <a:pt x="5043" y="21322"/>
                        <a:pt x="5022" y="21343"/>
                      </a:cubicBezTo>
                      <a:lnTo>
                        <a:pt x="4960" y="21280"/>
                      </a:lnTo>
                      <a:lnTo>
                        <a:pt x="4960" y="21364"/>
                      </a:lnTo>
                      <a:cubicBezTo>
                        <a:pt x="4939" y="21385"/>
                        <a:pt x="4918" y="21385"/>
                        <a:pt x="4897" y="21385"/>
                      </a:cubicBezTo>
                      <a:lnTo>
                        <a:pt x="4855" y="21343"/>
                      </a:lnTo>
                      <a:lnTo>
                        <a:pt x="4730" y="21322"/>
                      </a:lnTo>
                      <a:lnTo>
                        <a:pt x="4688" y="21238"/>
                      </a:lnTo>
                      <a:lnTo>
                        <a:pt x="4583" y="21238"/>
                      </a:lnTo>
                      <a:lnTo>
                        <a:pt x="4478" y="21343"/>
                      </a:lnTo>
                      <a:lnTo>
                        <a:pt x="4478" y="21426"/>
                      </a:lnTo>
                      <a:lnTo>
                        <a:pt x="4541" y="21489"/>
                      </a:lnTo>
                      <a:cubicBezTo>
                        <a:pt x="4520" y="21489"/>
                        <a:pt x="4499" y="21531"/>
                        <a:pt x="4499" y="21531"/>
                      </a:cubicBezTo>
                      <a:lnTo>
                        <a:pt x="4395" y="21468"/>
                      </a:lnTo>
                      <a:lnTo>
                        <a:pt x="4290" y="21552"/>
                      </a:lnTo>
                      <a:lnTo>
                        <a:pt x="4290" y="21594"/>
                      </a:lnTo>
                      <a:cubicBezTo>
                        <a:pt x="4081" y="21678"/>
                        <a:pt x="3893" y="21761"/>
                        <a:pt x="3683" y="21845"/>
                      </a:cubicBezTo>
                      <a:lnTo>
                        <a:pt x="3704" y="21782"/>
                      </a:lnTo>
                      <a:lnTo>
                        <a:pt x="3809" y="21740"/>
                      </a:lnTo>
                      <a:lnTo>
                        <a:pt x="3746" y="21698"/>
                      </a:lnTo>
                      <a:lnTo>
                        <a:pt x="3704" y="21573"/>
                      </a:lnTo>
                      <a:lnTo>
                        <a:pt x="3600" y="21636"/>
                      </a:lnTo>
                      <a:lnTo>
                        <a:pt x="3432" y="21636"/>
                      </a:lnTo>
                      <a:lnTo>
                        <a:pt x="3453" y="21698"/>
                      </a:lnTo>
                      <a:lnTo>
                        <a:pt x="3390" y="21803"/>
                      </a:lnTo>
                      <a:lnTo>
                        <a:pt x="3286" y="21845"/>
                      </a:lnTo>
                      <a:lnTo>
                        <a:pt x="3160" y="21970"/>
                      </a:lnTo>
                      <a:lnTo>
                        <a:pt x="3160" y="22012"/>
                      </a:lnTo>
                      <a:cubicBezTo>
                        <a:pt x="2951" y="22096"/>
                        <a:pt x="2742" y="22159"/>
                        <a:pt x="2533" y="22201"/>
                      </a:cubicBezTo>
                      <a:lnTo>
                        <a:pt x="2512" y="22180"/>
                      </a:lnTo>
                      <a:lnTo>
                        <a:pt x="2386" y="22222"/>
                      </a:lnTo>
                      <a:lnTo>
                        <a:pt x="2407" y="22263"/>
                      </a:lnTo>
                      <a:cubicBezTo>
                        <a:pt x="2344" y="22263"/>
                        <a:pt x="2302" y="22284"/>
                        <a:pt x="2240" y="22284"/>
                      </a:cubicBezTo>
                      <a:cubicBezTo>
                        <a:pt x="2177" y="22305"/>
                        <a:pt x="2093" y="22305"/>
                        <a:pt x="2009" y="22326"/>
                      </a:cubicBezTo>
                      <a:lnTo>
                        <a:pt x="1926" y="22263"/>
                      </a:lnTo>
                      <a:lnTo>
                        <a:pt x="1821" y="22368"/>
                      </a:lnTo>
                      <a:lnTo>
                        <a:pt x="1821" y="22389"/>
                      </a:lnTo>
                      <a:cubicBezTo>
                        <a:pt x="1758" y="22410"/>
                        <a:pt x="1654" y="22410"/>
                        <a:pt x="1570" y="22431"/>
                      </a:cubicBezTo>
                      <a:cubicBezTo>
                        <a:pt x="1264" y="22480"/>
                        <a:pt x="957" y="22500"/>
                        <a:pt x="651" y="22500"/>
                      </a:cubicBezTo>
                      <a:cubicBezTo>
                        <a:pt x="434" y="22500"/>
                        <a:pt x="218" y="22490"/>
                        <a:pt x="1" y="22473"/>
                      </a:cubicBezTo>
                      <a:lnTo>
                        <a:pt x="1" y="22473"/>
                      </a:lnTo>
                      <a:cubicBezTo>
                        <a:pt x="332" y="22512"/>
                        <a:pt x="664" y="22527"/>
                        <a:pt x="990" y="22527"/>
                      </a:cubicBezTo>
                      <a:cubicBezTo>
                        <a:pt x="1179" y="22527"/>
                        <a:pt x="1365" y="22522"/>
                        <a:pt x="1549" y="22514"/>
                      </a:cubicBezTo>
                      <a:lnTo>
                        <a:pt x="1549" y="22535"/>
                      </a:lnTo>
                      <a:lnTo>
                        <a:pt x="1654" y="22577"/>
                      </a:lnTo>
                      <a:lnTo>
                        <a:pt x="1612" y="22514"/>
                      </a:lnTo>
                      <a:cubicBezTo>
                        <a:pt x="2093" y="22473"/>
                        <a:pt x="2533" y="22389"/>
                        <a:pt x="2972" y="22263"/>
                      </a:cubicBezTo>
                      <a:lnTo>
                        <a:pt x="2972" y="22263"/>
                      </a:lnTo>
                      <a:lnTo>
                        <a:pt x="2867" y="22368"/>
                      </a:lnTo>
                      <a:lnTo>
                        <a:pt x="3077" y="22368"/>
                      </a:lnTo>
                      <a:lnTo>
                        <a:pt x="3223" y="22222"/>
                      </a:lnTo>
                      <a:lnTo>
                        <a:pt x="3370" y="22222"/>
                      </a:lnTo>
                      <a:lnTo>
                        <a:pt x="3453" y="22159"/>
                      </a:lnTo>
                      <a:cubicBezTo>
                        <a:pt x="3579" y="22096"/>
                        <a:pt x="3746" y="22075"/>
                        <a:pt x="3872" y="22012"/>
                      </a:cubicBezTo>
                      <a:lnTo>
                        <a:pt x="3893" y="22054"/>
                      </a:lnTo>
                      <a:lnTo>
                        <a:pt x="4081" y="22054"/>
                      </a:lnTo>
                      <a:lnTo>
                        <a:pt x="4227" y="21991"/>
                      </a:lnTo>
                      <a:lnTo>
                        <a:pt x="4290" y="21719"/>
                      </a:lnTo>
                      <a:lnTo>
                        <a:pt x="4311" y="21803"/>
                      </a:lnTo>
                      <a:lnTo>
                        <a:pt x="4374" y="21845"/>
                      </a:lnTo>
                      <a:lnTo>
                        <a:pt x="4416" y="21740"/>
                      </a:lnTo>
                      <a:lnTo>
                        <a:pt x="4458" y="21657"/>
                      </a:lnTo>
                      <a:lnTo>
                        <a:pt x="4520" y="21678"/>
                      </a:lnTo>
                      <a:lnTo>
                        <a:pt x="4562" y="21740"/>
                      </a:lnTo>
                      <a:lnTo>
                        <a:pt x="4604" y="21719"/>
                      </a:lnTo>
                      <a:lnTo>
                        <a:pt x="4688" y="21615"/>
                      </a:lnTo>
                      <a:lnTo>
                        <a:pt x="4834" y="21531"/>
                      </a:lnTo>
                      <a:lnTo>
                        <a:pt x="4834" y="21468"/>
                      </a:lnTo>
                      <a:cubicBezTo>
                        <a:pt x="5043" y="21406"/>
                        <a:pt x="5253" y="21301"/>
                        <a:pt x="5462" y="21217"/>
                      </a:cubicBezTo>
                      <a:lnTo>
                        <a:pt x="5462" y="21217"/>
                      </a:lnTo>
                      <a:lnTo>
                        <a:pt x="5420" y="21238"/>
                      </a:lnTo>
                      <a:lnTo>
                        <a:pt x="5546" y="21238"/>
                      </a:lnTo>
                      <a:lnTo>
                        <a:pt x="5504" y="21196"/>
                      </a:lnTo>
                      <a:cubicBezTo>
                        <a:pt x="5839" y="21050"/>
                        <a:pt x="6173" y="20903"/>
                        <a:pt x="6508" y="20778"/>
                      </a:cubicBezTo>
                      <a:lnTo>
                        <a:pt x="6571" y="20799"/>
                      </a:lnTo>
                      <a:lnTo>
                        <a:pt x="6759" y="20778"/>
                      </a:lnTo>
                      <a:lnTo>
                        <a:pt x="6822" y="20694"/>
                      </a:lnTo>
                      <a:lnTo>
                        <a:pt x="6989" y="20715"/>
                      </a:lnTo>
                      <a:lnTo>
                        <a:pt x="6989" y="20673"/>
                      </a:lnTo>
                      <a:lnTo>
                        <a:pt x="6927" y="20610"/>
                      </a:lnTo>
                      <a:cubicBezTo>
                        <a:pt x="7031" y="20569"/>
                        <a:pt x="7136" y="20527"/>
                        <a:pt x="7240" y="20485"/>
                      </a:cubicBezTo>
                      <a:lnTo>
                        <a:pt x="7282" y="20485"/>
                      </a:lnTo>
                      <a:cubicBezTo>
                        <a:pt x="7324" y="20464"/>
                        <a:pt x="7387" y="20422"/>
                        <a:pt x="7429" y="20422"/>
                      </a:cubicBezTo>
                      <a:lnTo>
                        <a:pt x="7450" y="20485"/>
                      </a:lnTo>
                      <a:lnTo>
                        <a:pt x="7554" y="20485"/>
                      </a:lnTo>
                      <a:lnTo>
                        <a:pt x="7617" y="20380"/>
                      </a:lnTo>
                      <a:lnTo>
                        <a:pt x="7638" y="20464"/>
                      </a:lnTo>
                      <a:lnTo>
                        <a:pt x="7659" y="20464"/>
                      </a:lnTo>
                      <a:lnTo>
                        <a:pt x="7701" y="20380"/>
                      </a:lnTo>
                      <a:lnTo>
                        <a:pt x="7763" y="20318"/>
                      </a:lnTo>
                      <a:lnTo>
                        <a:pt x="7868" y="20318"/>
                      </a:lnTo>
                      <a:lnTo>
                        <a:pt x="7973" y="20255"/>
                      </a:lnTo>
                      <a:lnTo>
                        <a:pt x="8015" y="20171"/>
                      </a:lnTo>
                      <a:cubicBezTo>
                        <a:pt x="8077" y="20150"/>
                        <a:pt x="8161" y="20087"/>
                        <a:pt x="8224" y="20066"/>
                      </a:cubicBezTo>
                      <a:lnTo>
                        <a:pt x="8224" y="20066"/>
                      </a:lnTo>
                      <a:lnTo>
                        <a:pt x="8182" y="20108"/>
                      </a:lnTo>
                      <a:lnTo>
                        <a:pt x="8182" y="20213"/>
                      </a:lnTo>
                      <a:lnTo>
                        <a:pt x="8224" y="20255"/>
                      </a:lnTo>
                      <a:lnTo>
                        <a:pt x="8370" y="20150"/>
                      </a:lnTo>
                      <a:lnTo>
                        <a:pt x="8391" y="20066"/>
                      </a:lnTo>
                      <a:lnTo>
                        <a:pt x="8475" y="20045"/>
                      </a:lnTo>
                      <a:lnTo>
                        <a:pt x="8496" y="20087"/>
                      </a:lnTo>
                      <a:lnTo>
                        <a:pt x="8538" y="20045"/>
                      </a:lnTo>
                      <a:lnTo>
                        <a:pt x="8580" y="20045"/>
                      </a:lnTo>
                      <a:lnTo>
                        <a:pt x="8600" y="20108"/>
                      </a:lnTo>
                      <a:lnTo>
                        <a:pt x="8580" y="20192"/>
                      </a:lnTo>
                      <a:lnTo>
                        <a:pt x="8642" y="20192"/>
                      </a:lnTo>
                      <a:lnTo>
                        <a:pt x="8705" y="20087"/>
                      </a:lnTo>
                      <a:lnTo>
                        <a:pt x="8789" y="20087"/>
                      </a:lnTo>
                      <a:lnTo>
                        <a:pt x="8872" y="20004"/>
                      </a:lnTo>
                      <a:lnTo>
                        <a:pt x="8977" y="20004"/>
                      </a:lnTo>
                      <a:lnTo>
                        <a:pt x="9082" y="19857"/>
                      </a:lnTo>
                      <a:lnTo>
                        <a:pt x="9186" y="19794"/>
                      </a:lnTo>
                      <a:lnTo>
                        <a:pt x="9270" y="19836"/>
                      </a:lnTo>
                      <a:lnTo>
                        <a:pt x="9270" y="19899"/>
                      </a:lnTo>
                      <a:lnTo>
                        <a:pt x="9186" y="20004"/>
                      </a:lnTo>
                      <a:lnTo>
                        <a:pt x="9103" y="20150"/>
                      </a:lnTo>
                      <a:lnTo>
                        <a:pt x="9103" y="20192"/>
                      </a:lnTo>
                      <a:lnTo>
                        <a:pt x="9165" y="20192"/>
                      </a:lnTo>
                      <a:lnTo>
                        <a:pt x="9312" y="20045"/>
                      </a:lnTo>
                      <a:lnTo>
                        <a:pt x="9312" y="19857"/>
                      </a:lnTo>
                      <a:lnTo>
                        <a:pt x="9333" y="19836"/>
                      </a:lnTo>
                      <a:lnTo>
                        <a:pt x="9396" y="19899"/>
                      </a:lnTo>
                      <a:lnTo>
                        <a:pt x="9479" y="19857"/>
                      </a:lnTo>
                      <a:lnTo>
                        <a:pt x="9542" y="19878"/>
                      </a:lnTo>
                      <a:lnTo>
                        <a:pt x="9647" y="19878"/>
                      </a:lnTo>
                      <a:lnTo>
                        <a:pt x="9751" y="19753"/>
                      </a:lnTo>
                      <a:lnTo>
                        <a:pt x="9793" y="19753"/>
                      </a:lnTo>
                      <a:lnTo>
                        <a:pt x="9814" y="19773"/>
                      </a:lnTo>
                      <a:lnTo>
                        <a:pt x="9856" y="19648"/>
                      </a:lnTo>
                      <a:lnTo>
                        <a:pt x="9919" y="19585"/>
                      </a:lnTo>
                      <a:lnTo>
                        <a:pt x="9940" y="19627"/>
                      </a:lnTo>
                      <a:lnTo>
                        <a:pt x="9919" y="19690"/>
                      </a:lnTo>
                      <a:lnTo>
                        <a:pt x="9919" y="19794"/>
                      </a:lnTo>
                      <a:lnTo>
                        <a:pt x="9960" y="19773"/>
                      </a:lnTo>
                      <a:lnTo>
                        <a:pt x="10044" y="19669"/>
                      </a:lnTo>
                      <a:lnTo>
                        <a:pt x="10002" y="19648"/>
                      </a:lnTo>
                      <a:lnTo>
                        <a:pt x="10065" y="19564"/>
                      </a:lnTo>
                      <a:lnTo>
                        <a:pt x="10065" y="19522"/>
                      </a:lnTo>
                      <a:lnTo>
                        <a:pt x="9898" y="19522"/>
                      </a:lnTo>
                      <a:lnTo>
                        <a:pt x="9856" y="19481"/>
                      </a:lnTo>
                      <a:lnTo>
                        <a:pt x="10023" y="19439"/>
                      </a:lnTo>
                      <a:lnTo>
                        <a:pt x="10212" y="19334"/>
                      </a:lnTo>
                      <a:lnTo>
                        <a:pt x="10442" y="19334"/>
                      </a:lnTo>
                      <a:lnTo>
                        <a:pt x="10484" y="19271"/>
                      </a:lnTo>
                      <a:lnTo>
                        <a:pt x="10484" y="19209"/>
                      </a:lnTo>
                      <a:lnTo>
                        <a:pt x="10442" y="19209"/>
                      </a:lnTo>
                      <a:lnTo>
                        <a:pt x="10484" y="19167"/>
                      </a:lnTo>
                      <a:lnTo>
                        <a:pt x="10567" y="19146"/>
                      </a:lnTo>
                      <a:lnTo>
                        <a:pt x="10651" y="19104"/>
                      </a:lnTo>
                      <a:lnTo>
                        <a:pt x="10693" y="19104"/>
                      </a:lnTo>
                      <a:lnTo>
                        <a:pt x="10735" y="19209"/>
                      </a:lnTo>
                      <a:lnTo>
                        <a:pt x="10839" y="19209"/>
                      </a:lnTo>
                      <a:lnTo>
                        <a:pt x="10881" y="19125"/>
                      </a:lnTo>
                      <a:lnTo>
                        <a:pt x="10860" y="19104"/>
                      </a:lnTo>
                      <a:lnTo>
                        <a:pt x="10944" y="19020"/>
                      </a:lnTo>
                      <a:lnTo>
                        <a:pt x="10944" y="18916"/>
                      </a:lnTo>
                      <a:lnTo>
                        <a:pt x="10986" y="18853"/>
                      </a:lnTo>
                      <a:lnTo>
                        <a:pt x="11049" y="18916"/>
                      </a:lnTo>
                      <a:lnTo>
                        <a:pt x="11049" y="18999"/>
                      </a:lnTo>
                      <a:lnTo>
                        <a:pt x="11090" y="19041"/>
                      </a:lnTo>
                      <a:lnTo>
                        <a:pt x="11216" y="18957"/>
                      </a:lnTo>
                      <a:lnTo>
                        <a:pt x="11279" y="18895"/>
                      </a:lnTo>
                      <a:lnTo>
                        <a:pt x="11362" y="18895"/>
                      </a:lnTo>
                      <a:lnTo>
                        <a:pt x="11404" y="18790"/>
                      </a:lnTo>
                      <a:lnTo>
                        <a:pt x="11425" y="18748"/>
                      </a:lnTo>
                      <a:lnTo>
                        <a:pt x="11488" y="18811"/>
                      </a:lnTo>
                      <a:lnTo>
                        <a:pt x="11593" y="18790"/>
                      </a:lnTo>
                      <a:lnTo>
                        <a:pt x="11718" y="18623"/>
                      </a:lnTo>
                      <a:lnTo>
                        <a:pt x="11718" y="18539"/>
                      </a:lnTo>
                      <a:lnTo>
                        <a:pt x="11613" y="18539"/>
                      </a:lnTo>
                      <a:lnTo>
                        <a:pt x="11593" y="18518"/>
                      </a:lnTo>
                      <a:lnTo>
                        <a:pt x="11739" y="18413"/>
                      </a:lnTo>
                      <a:lnTo>
                        <a:pt x="11844" y="18393"/>
                      </a:lnTo>
                      <a:lnTo>
                        <a:pt x="11927" y="18288"/>
                      </a:lnTo>
                      <a:lnTo>
                        <a:pt x="11990" y="18288"/>
                      </a:lnTo>
                      <a:lnTo>
                        <a:pt x="12011" y="18330"/>
                      </a:lnTo>
                      <a:lnTo>
                        <a:pt x="12137" y="18204"/>
                      </a:lnTo>
                      <a:lnTo>
                        <a:pt x="12241" y="18141"/>
                      </a:lnTo>
                      <a:lnTo>
                        <a:pt x="12262" y="18079"/>
                      </a:lnTo>
                      <a:lnTo>
                        <a:pt x="12346" y="18037"/>
                      </a:lnTo>
                      <a:lnTo>
                        <a:pt x="12367" y="17995"/>
                      </a:lnTo>
                      <a:lnTo>
                        <a:pt x="12450" y="17995"/>
                      </a:lnTo>
                      <a:lnTo>
                        <a:pt x="12471" y="18079"/>
                      </a:lnTo>
                      <a:lnTo>
                        <a:pt x="12534" y="18100"/>
                      </a:lnTo>
                      <a:lnTo>
                        <a:pt x="12555" y="18016"/>
                      </a:lnTo>
                      <a:lnTo>
                        <a:pt x="12660" y="18016"/>
                      </a:lnTo>
                      <a:lnTo>
                        <a:pt x="12722" y="17995"/>
                      </a:lnTo>
                      <a:lnTo>
                        <a:pt x="12722" y="17911"/>
                      </a:lnTo>
                      <a:lnTo>
                        <a:pt x="12827" y="17890"/>
                      </a:lnTo>
                      <a:lnTo>
                        <a:pt x="12848" y="17828"/>
                      </a:lnTo>
                      <a:lnTo>
                        <a:pt x="12869" y="17869"/>
                      </a:lnTo>
                      <a:lnTo>
                        <a:pt x="13036" y="17890"/>
                      </a:lnTo>
                      <a:lnTo>
                        <a:pt x="13057" y="17786"/>
                      </a:lnTo>
                      <a:lnTo>
                        <a:pt x="13099" y="17786"/>
                      </a:lnTo>
                      <a:lnTo>
                        <a:pt x="13099" y="17849"/>
                      </a:lnTo>
                      <a:lnTo>
                        <a:pt x="13162" y="17849"/>
                      </a:lnTo>
                      <a:lnTo>
                        <a:pt x="13204" y="17786"/>
                      </a:lnTo>
                      <a:lnTo>
                        <a:pt x="13266" y="17849"/>
                      </a:lnTo>
                      <a:lnTo>
                        <a:pt x="13308" y="17807"/>
                      </a:lnTo>
                      <a:lnTo>
                        <a:pt x="13371" y="17660"/>
                      </a:lnTo>
                      <a:lnTo>
                        <a:pt x="13308" y="17660"/>
                      </a:lnTo>
                      <a:lnTo>
                        <a:pt x="13266" y="17681"/>
                      </a:lnTo>
                      <a:lnTo>
                        <a:pt x="13287" y="17597"/>
                      </a:lnTo>
                      <a:lnTo>
                        <a:pt x="13350" y="17556"/>
                      </a:lnTo>
                      <a:cubicBezTo>
                        <a:pt x="13371" y="17618"/>
                        <a:pt x="13392" y="17702"/>
                        <a:pt x="13455" y="17765"/>
                      </a:cubicBezTo>
                      <a:cubicBezTo>
                        <a:pt x="13517" y="17849"/>
                        <a:pt x="13392" y="17995"/>
                        <a:pt x="13308" y="18079"/>
                      </a:cubicBezTo>
                      <a:lnTo>
                        <a:pt x="13245" y="18183"/>
                      </a:lnTo>
                      <a:lnTo>
                        <a:pt x="13266" y="18225"/>
                      </a:lnTo>
                      <a:lnTo>
                        <a:pt x="13371" y="18309"/>
                      </a:lnTo>
                      <a:lnTo>
                        <a:pt x="13350" y="18413"/>
                      </a:lnTo>
                      <a:lnTo>
                        <a:pt x="13266" y="18351"/>
                      </a:lnTo>
                      <a:lnTo>
                        <a:pt x="13245" y="18393"/>
                      </a:lnTo>
                      <a:lnTo>
                        <a:pt x="13266" y="18497"/>
                      </a:lnTo>
                      <a:lnTo>
                        <a:pt x="13162" y="18623"/>
                      </a:lnTo>
                      <a:lnTo>
                        <a:pt x="13099" y="18602"/>
                      </a:lnTo>
                      <a:lnTo>
                        <a:pt x="13099" y="18351"/>
                      </a:lnTo>
                      <a:lnTo>
                        <a:pt x="13057" y="18330"/>
                      </a:lnTo>
                      <a:lnTo>
                        <a:pt x="12890" y="18351"/>
                      </a:lnTo>
                      <a:lnTo>
                        <a:pt x="12639" y="18497"/>
                      </a:lnTo>
                      <a:lnTo>
                        <a:pt x="12471" y="18602"/>
                      </a:lnTo>
                      <a:lnTo>
                        <a:pt x="12450" y="18665"/>
                      </a:lnTo>
                      <a:lnTo>
                        <a:pt x="12471" y="18727"/>
                      </a:lnTo>
                      <a:lnTo>
                        <a:pt x="12471" y="18853"/>
                      </a:lnTo>
                      <a:lnTo>
                        <a:pt x="12450" y="18957"/>
                      </a:lnTo>
                      <a:lnTo>
                        <a:pt x="12409" y="19041"/>
                      </a:lnTo>
                      <a:lnTo>
                        <a:pt x="12409" y="19146"/>
                      </a:lnTo>
                      <a:lnTo>
                        <a:pt x="12471" y="19188"/>
                      </a:lnTo>
                      <a:lnTo>
                        <a:pt x="12555" y="19167"/>
                      </a:lnTo>
                      <a:lnTo>
                        <a:pt x="12576" y="19125"/>
                      </a:lnTo>
                      <a:lnTo>
                        <a:pt x="12555" y="19083"/>
                      </a:lnTo>
                      <a:lnTo>
                        <a:pt x="12513" y="19062"/>
                      </a:lnTo>
                      <a:lnTo>
                        <a:pt x="12555" y="19020"/>
                      </a:lnTo>
                      <a:lnTo>
                        <a:pt x="12681" y="19020"/>
                      </a:lnTo>
                      <a:lnTo>
                        <a:pt x="12660" y="19062"/>
                      </a:lnTo>
                      <a:lnTo>
                        <a:pt x="12722" y="19125"/>
                      </a:lnTo>
                      <a:lnTo>
                        <a:pt x="12785" y="19041"/>
                      </a:lnTo>
                      <a:lnTo>
                        <a:pt x="12848" y="19041"/>
                      </a:lnTo>
                      <a:lnTo>
                        <a:pt x="12764" y="19146"/>
                      </a:lnTo>
                      <a:lnTo>
                        <a:pt x="12764" y="19188"/>
                      </a:lnTo>
                      <a:lnTo>
                        <a:pt x="12555" y="19355"/>
                      </a:lnTo>
                      <a:lnTo>
                        <a:pt x="12534" y="19397"/>
                      </a:lnTo>
                      <a:lnTo>
                        <a:pt x="12639" y="19439"/>
                      </a:lnTo>
                      <a:lnTo>
                        <a:pt x="12681" y="19355"/>
                      </a:lnTo>
                      <a:lnTo>
                        <a:pt x="12764" y="19292"/>
                      </a:lnTo>
                      <a:lnTo>
                        <a:pt x="12764" y="19229"/>
                      </a:lnTo>
                      <a:lnTo>
                        <a:pt x="12890" y="19146"/>
                      </a:lnTo>
                      <a:lnTo>
                        <a:pt x="12869" y="19083"/>
                      </a:lnTo>
                      <a:lnTo>
                        <a:pt x="12932" y="19041"/>
                      </a:lnTo>
                      <a:lnTo>
                        <a:pt x="12973" y="19041"/>
                      </a:lnTo>
                      <a:lnTo>
                        <a:pt x="13036" y="18916"/>
                      </a:lnTo>
                      <a:lnTo>
                        <a:pt x="13078" y="18937"/>
                      </a:lnTo>
                      <a:lnTo>
                        <a:pt x="13183" y="18916"/>
                      </a:lnTo>
                      <a:lnTo>
                        <a:pt x="13287" y="18937"/>
                      </a:lnTo>
                      <a:lnTo>
                        <a:pt x="13455" y="18832"/>
                      </a:lnTo>
                      <a:lnTo>
                        <a:pt x="13413" y="18748"/>
                      </a:lnTo>
                      <a:lnTo>
                        <a:pt x="13287" y="18706"/>
                      </a:lnTo>
                      <a:lnTo>
                        <a:pt x="13371" y="18665"/>
                      </a:lnTo>
                      <a:lnTo>
                        <a:pt x="13497" y="18665"/>
                      </a:lnTo>
                      <a:lnTo>
                        <a:pt x="13580" y="18769"/>
                      </a:lnTo>
                      <a:lnTo>
                        <a:pt x="13664" y="18769"/>
                      </a:lnTo>
                      <a:lnTo>
                        <a:pt x="13727" y="18665"/>
                      </a:lnTo>
                      <a:lnTo>
                        <a:pt x="13685" y="18539"/>
                      </a:lnTo>
                      <a:lnTo>
                        <a:pt x="13580" y="18518"/>
                      </a:lnTo>
                      <a:lnTo>
                        <a:pt x="13622" y="18455"/>
                      </a:lnTo>
                      <a:lnTo>
                        <a:pt x="13706" y="18455"/>
                      </a:lnTo>
                      <a:lnTo>
                        <a:pt x="13789" y="18497"/>
                      </a:lnTo>
                      <a:lnTo>
                        <a:pt x="13852" y="18455"/>
                      </a:lnTo>
                      <a:lnTo>
                        <a:pt x="13894" y="18518"/>
                      </a:lnTo>
                      <a:lnTo>
                        <a:pt x="13957" y="18539"/>
                      </a:lnTo>
                      <a:lnTo>
                        <a:pt x="14041" y="18413"/>
                      </a:lnTo>
                      <a:lnTo>
                        <a:pt x="14020" y="18330"/>
                      </a:lnTo>
                      <a:lnTo>
                        <a:pt x="13957" y="18309"/>
                      </a:lnTo>
                      <a:lnTo>
                        <a:pt x="13957" y="18225"/>
                      </a:lnTo>
                      <a:lnTo>
                        <a:pt x="14062" y="18225"/>
                      </a:lnTo>
                      <a:lnTo>
                        <a:pt x="14166" y="18204"/>
                      </a:lnTo>
                      <a:lnTo>
                        <a:pt x="14124" y="18079"/>
                      </a:lnTo>
                      <a:lnTo>
                        <a:pt x="14041" y="18037"/>
                      </a:lnTo>
                      <a:lnTo>
                        <a:pt x="13957" y="18079"/>
                      </a:lnTo>
                      <a:lnTo>
                        <a:pt x="14041" y="17995"/>
                      </a:lnTo>
                      <a:cubicBezTo>
                        <a:pt x="14062" y="17974"/>
                        <a:pt x="14041" y="17932"/>
                        <a:pt x="14041" y="17932"/>
                      </a:cubicBezTo>
                      <a:lnTo>
                        <a:pt x="14145" y="17828"/>
                      </a:lnTo>
                      <a:lnTo>
                        <a:pt x="14166" y="17911"/>
                      </a:lnTo>
                      <a:lnTo>
                        <a:pt x="14229" y="17911"/>
                      </a:lnTo>
                      <a:lnTo>
                        <a:pt x="14313" y="17807"/>
                      </a:lnTo>
                      <a:lnTo>
                        <a:pt x="14354" y="17869"/>
                      </a:lnTo>
                      <a:lnTo>
                        <a:pt x="14438" y="17828"/>
                      </a:lnTo>
                      <a:lnTo>
                        <a:pt x="14417" y="17765"/>
                      </a:lnTo>
                      <a:lnTo>
                        <a:pt x="14334" y="17723"/>
                      </a:lnTo>
                      <a:lnTo>
                        <a:pt x="14396" y="17660"/>
                      </a:lnTo>
                      <a:lnTo>
                        <a:pt x="14438" y="17597"/>
                      </a:lnTo>
                      <a:lnTo>
                        <a:pt x="14396" y="17514"/>
                      </a:lnTo>
                      <a:lnTo>
                        <a:pt x="14313" y="17556"/>
                      </a:lnTo>
                      <a:lnTo>
                        <a:pt x="14292" y="17597"/>
                      </a:lnTo>
                      <a:lnTo>
                        <a:pt x="14229" y="17597"/>
                      </a:lnTo>
                      <a:lnTo>
                        <a:pt x="14250" y="17493"/>
                      </a:lnTo>
                      <a:lnTo>
                        <a:pt x="14208" y="17472"/>
                      </a:lnTo>
                      <a:lnTo>
                        <a:pt x="14103" y="17493"/>
                      </a:lnTo>
                      <a:lnTo>
                        <a:pt x="14041" y="17577"/>
                      </a:lnTo>
                      <a:lnTo>
                        <a:pt x="14103" y="17618"/>
                      </a:lnTo>
                      <a:lnTo>
                        <a:pt x="14041" y="17723"/>
                      </a:lnTo>
                      <a:lnTo>
                        <a:pt x="13999" y="17702"/>
                      </a:lnTo>
                      <a:lnTo>
                        <a:pt x="13978" y="17786"/>
                      </a:lnTo>
                      <a:lnTo>
                        <a:pt x="13894" y="17765"/>
                      </a:lnTo>
                      <a:lnTo>
                        <a:pt x="13831" y="17807"/>
                      </a:lnTo>
                      <a:lnTo>
                        <a:pt x="13873" y="17869"/>
                      </a:lnTo>
                      <a:lnTo>
                        <a:pt x="13999" y="17995"/>
                      </a:lnTo>
                      <a:lnTo>
                        <a:pt x="13831" y="18141"/>
                      </a:lnTo>
                      <a:lnTo>
                        <a:pt x="13831" y="18079"/>
                      </a:lnTo>
                      <a:lnTo>
                        <a:pt x="13727" y="17995"/>
                      </a:lnTo>
                      <a:lnTo>
                        <a:pt x="13685" y="18037"/>
                      </a:lnTo>
                      <a:lnTo>
                        <a:pt x="13706" y="18121"/>
                      </a:lnTo>
                      <a:lnTo>
                        <a:pt x="13685" y="18225"/>
                      </a:lnTo>
                      <a:lnTo>
                        <a:pt x="13622" y="18204"/>
                      </a:lnTo>
                      <a:lnTo>
                        <a:pt x="13580" y="18225"/>
                      </a:lnTo>
                      <a:lnTo>
                        <a:pt x="13517" y="18330"/>
                      </a:lnTo>
                      <a:lnTo>
                        <a:pt x="13434" y="18351"/>
                      </a:lnTo>
                      <a:lnTo>
                        <a:pt x="13434" y="18288"/>
                      </a:lnTo>
                      <a:lnTo>
                        <a:pt x="13497" y="18225"/>
                      </a:lnTo>
                      <a:lnTo>
                        <a:pt x="13497" y="18121"/>
                      </a:lnTo>
                      <a:lnTo>
                        <a:pt x="13413" y="18079"/>
                      </a:lnTo>
                      <a:lnTo>
                        <a:pt x="13371" y="18079"/>
                      </a:lnTo>
                      <a:cubicBezTo>
                        <a:pt x="13413" y="17995"/>
                        <a:pt x="13476" y="17911"/>
                        <a:pt x="13559" y="17849"/>
                      </a:cubicBezTo>
                      <a:lnTo>
                        <a:pt x="13559" y="17807"/>
                      </a:lnTo>
                      <a:cubicBezTo>
                        <a:pt x="13497" y="17702"/>
                        <a:pt x="13476" y="17597"/>
                        <a:pt x="13434" y="17493"/>
                      </a:cubicBezTo>
                      <a:lnTo>
                        <a:pt x="13476" y="17493"/>
                      </a:lnTo>
                      <a:lnTo>
                        <a:pt x="13517" y="17535"/>
                      </a:lnTo>
                      <a:lnTo>
                        <a:pt x="13538" y="17493"/>
                      </a:lnTo>
                      <a:lnTo>
                        <a:pt x="13497" y="17409"/>
                      </a:lnTo>
                      <a:lnTo>
                        <a:pt x="13413" y="17388"/>
                      </a:lnTo>
                      <a:lnTo>
                        <a:pt x="13476" y="17367"/>
                      </a:lnTo>
                      <a:lnTo>
                        <a:pt x="13580" y="17388"/>
                      </a:lnTo>
                      <a:lnTo>
                        <a:pt x="13706" y="17263"/>
                      </a:lnTo>
                      <a:lnTo>
                        <a:pt x="13831" y="17263"/>
                      </a:lnTo>
                      <a:lnTo>
                        <a:pt x="13936" y="17158"/>
                      </a:lnTo>
                      <a:lnTo>
                        <a:pt x="14020" y="17137"/>
                      </a:lnTo>
                      <a:lnTo>
                        <a:pt x="14145" y="16991"/>
                      </a:lnTo>
                      <a:lnTo>
                        <a:pt x="14145" y="16844"/>
                      </a:lnTo>
                      <a:lnTo>
                        <a:pt x="14103" y="16781"/>
                      </a:lnTo>
                      <a:lnTo>
                        <a:pt x="14082" y="16781"/>
                      </a:lnTo>
                      <a:lnTo>
                        <a:pt x="14020" y="16656"/>
                      </a:lnTo>
                      <a:lnTo>
                        <a:pt x="13957" y="16635"/>
                      </a:lnTo>
                      <a:lnTo>
                        <a:pt x="13810" y="16635"/>
                      </a:lnTo>
                      <a:lnTo>
                        <a:pt x="13831" y="16530"/>
                      </a:lnTo>
                      <a:lnTo>
                        <a:pt x="13831" y="16426"/>
                      </a:lnTo>
                      <a:lnTo>
                        <a:pt x="13999" y="16363"/>
                      </a:lnTo>
                      <a:lnTo>
                        <a:pt x="14020" y="16321"/>
                      </a:lnTo>
                      <a:lnTo>
                        <a:pt x="14103" y="16300"/>
                      </a:lnTo>
                      <a:lnTo>
                        <a:pt x="14124" y="16216"/>
                      </a:lnTo>
                      <a:lnTo>
                        <a:pt x="14103" y="16216"/>
                      </a:lnTo>
                      <a:lnTo>
                        <a:pt x="14145" y="16154"/>
                      </a:lnTo>
                      <a:lnTo>
                        <a:pt x="14250" y="16196"/>
                      </a:lnTo>
                      <a:lnTo>
                        <a:pt x="14417" y="16091"/>
                      </a:lnTo>
                      <a:lnTo>
                        <a:pt x="14522" y="16175"/>
                      </a:lnTo>
                      <a:lnTo>
                        <a:pt x="14647" y="16091"/>
                      </a:lnTo>
                      <a:lnTo>
                        <a:pt x="14626" y="16175"/>
                      </a:lnTo>
                      <a:lnTo>
                        <a:pt x="14647" y="16216"/>
                      </a:lnTo>
                      <a:lnTo>
                        <a:pt x="14731" y="16216"/>
                      </a:lnTo>
                      <a:lnTo>
                        <a:pt x="14857" y="16091"/>
                      </a:lnTo>
                      <a:lnTo>
                        <a:pt x="14836" y="16028"/>
                      </a:lnTo>
                      <a:lnTo>
                        <a:pt x="14773" y="16007"/>
                      </a:lnTo>
                      <a:lnTo>
                        <a:pt x="14752" y="15965"/>
                      </a:lnTo>
                      <a:lnTo>
                        <a:pt x="14794" y="15924"/>
                      </a:lnTo>
                      <a:lnTo>
                        <a:pt x="14919" y="15986"/>
                      </a:lnTo>
                      <a:lnTo>
                        <a:pt x="15129" y="15924"/>
                      </a:lnTo>
                      <a:lnTo>
                        <a:pt x="15170" y="15777"/>
                      </a:lnTo>
                      <a:lnTo>
                        <a:pt x="15129" y="15631"/>
                      </a:lnTo>
                      <a:lnTo>
                        <a:pt x="14961" y="15526"/>
                      </a:lnTo>
                      <a:lnTo>
                        <a:pt x="14891" y="15526"/>
                      </a:lnTo>
                      <a:lnTo>
                        <a:pt x="14919" y="15505"/>
                      </a:lnTo>
                      <a:lnTo>
                        <a:pt x="15066" y="15505"/>
                      </a:lnTo>
                      <a:lnTo>
                        <a:pt x="15150" y="15589"/>
                      </a:lnTo>
                      <a:lnTo>
                        <a:pt x="15296" y="15589"/>
                      </a:lnTo>
                      <a:lnTo>
                        <a:pt x="15401" y="15484"/>
                      </a:lnTo>
                      <a:lnTo>
                        <a:pt x="15401" y="15400"/>
                      </a:lnTo>
                      <a:lnTo>
                        <a:pt x="15673" y="15275"/>
                      </a:lnTo>
                      <a:lnTo>
                        <a:pt x="15798" y="15149"/>
                      </a:lnTo>
                      <a:lnTo>
                        <a:pt x="15924" y="15149"/>
                      </a:lnTo>
                      <a:lnTo>
                        <a:pt x="15986" y="15087"/>
                      </a:lnTo>
                      <a:lnTo>
                        <a:pt x="15986" y="15003"/>
                      </a:lnTo>
                      <a:lnTo>
                        <a:pt x="16217" y="14836"/>
                      </a:lnTo>
                      <a:lnTo>
                        <a:pt x="16426" y="14794"/>
                      </a:lnTo>
                      <a:lnTo>
                        <a:pt x="16656" y="14584"/>
                      </a:lnTo>
                      <a:lnTo>
                        <a:pt x="16844" y="14564"/>
                      </a:lnTo>
                      <a:lnTo>
                        <a:pt x="17033" y="14333"/>
                      </a:lnTo>
                      <a:lnTo>
                        <a:pt x="16949" y="14480"/>
                      </a:lnTo>
                      <a:lnTo>
                        <a:pt x="16949" y="14626"/>
                      </a:lnTo>
                      <a:lnTo>
                        <a:pt x="17012" y="14647"/>
                      </a:lnTo>
                      <a:lnTo>
                        <a:pt x="17075" y="14668"/>
                      </a:lnTo>
                      <a:lnTo>
                        <a:pt x="17116" y="14731"/>
                      </a:lnTo>
                      <a:lnTo>
                        <a:pt x="17263" y="14564"/>
                      </a:lnTo>
                      <a:lnTo>
                        <a:pt x="17367" y="14522"/>
                      </a:lnTo>
                      <a:lnTo>
                        <a:pt x="17598" y="14438"/>
                      </a:lnTo>
                      <a:lnTo>
                        <a:pt x="17681" y="14354"/>
                      </a:lnTo>
                      <a:lnTo>
                        <a:pt x="17681" y="14354"/>
                      </a:lnTo>
                      <a:lnTo>
                        <a:pt x="17639" y="14480"/>
                      </a:lnTo>
                      <a:lnTo>
                        <a:pt x="17451" y="14584"/>
                      </a:lnTo>
                      <a:lnTo>
                        <a:pt x="17326" y="14584"/>
                      </a:lnTo>
                      <a:lnTo>
                        <a:pt x="17054" y="14856"/>
                      </a:lnTo>
                      <a:lnTo>
                        <a:pt x="17033" y="14961"/>
                      </a:lnTo>
                      <a:lnTo>
                        <a:pt x="17158" y="15149"/>
                      </a:lnTo>
                      <a:lnTo>
                        <a:pt x="17179" y="15275"/>
                      </a:lnTo>
                      <a:lnTo>
                        <a:pt x="17054" y="15191"/>
                      </a:lnTo>
                      <a:lnTo>
                        <a:pt x="16949" y="15191"/>
                      </a:lnTo>
                      <a:lnTo>
                        <a:pt x="16886" y="15212"/>
                      </a:lnTo>
                      <a:lnTo>
                        <a:pt x="16823" y="15212"/>
                      </a:lnTo>
                      <a:lnTo>
                        <a:pt x="16719" y="15149"/>
                      </a:lnTo>
                      <a:lnTo>
                        <a:pt x="16698" y="14982"/>
                      </a:lnTo>
                      <a:lnTo>
                        <a:pt x="16510" y="15066"/>
                      </a:lnTo>
                      <a:lnTo>
                        <a:pt x="16405" y="15066"/>
                      </a:lnTo>
                      <a:lnTo>
                        <a:pt x="16238" y="15170"/>
                      </a:lnTo>
                      <a:lnTo>
                        <a:pt x="16091" y="15170"/>
                      </a:lnTo>
                      <a:lnTo>
                        <a:pt x="15986" y="15275"/>
                      </a:lnTo>
                      <a:lnTo>
                        <a:pt x="15986" y="15380"/>
                      </a:lnTo>
                      <a:lnTo>
                        <a:pt x="16007" y="15421"/>
                      </a:lnTo>
                      <a:lnTo>
                        <a:pt x="15903" y="15610"/>
                      </a:lnTo>
                      <a:lnTo>
                        <a:pt x="15777" y="15693"/>
                      </a:lnTo>
                      <a:lnTo>
                        <a:pt x="15714" y="15840"/>
                      </a:lnTo>
                      <a:lnTo>
                        <a:pt x="15380" y="16133"/>
                      </a:lnTo>
                      <a:lnTo>
                        <a:pt x="15296" y="16237"/>
                      </a:lnTo>
                      <a:lnTo>
                        <a:pt x="15296" y="16321"/>
                      </a:lnTo>
                      <a:lnTo>
                        <a:pt x="15401" y="16468"/>
                      </a:lnTo>
                      <a:lnTo>
                        <a:pt x="15463" y="16405"/>
                      </a:lnTo>
                      <a:lnTo>
                        <a:pt x="15505" y="16405"/>
                      </a:lnTo>
                      <a:lnTo>
                        <a:pt x="15610" y="16321"/>
                      </a:lnTo>
                      <a:lnTo>
                        <a:pt x="15694" y="16342"/>
                      </a:lnTo>
                      <a:lnTo>
                        <a:pt x="15694" y="16405"/>
                      </a:lnTo>
                      <a:lnTo>
                        <a:pt x="15484" y="16551"/>
                      </a:lnTo>
                      <a:lnTo>
                        <a:pt x="15401" y="16551"/>
                      </a:lnTo>
                      <a:lnTo>
                        <a:pt x="15359" y="16656"/>
                      </a:lnTo>
                      <a:lnTo>
                        <a:pt x="15254" y="16614"/>
                      </a:lnTo>
                      <a:lnTo>
                        <a:pt x="15170" y="16614"/>
                      </a:lnTo>
                      <a:lnTo>
                        <a:pt x="15087" y="16635"/>
                      </a:lnTo>
                      <a:lnTo>
                        <a:pt x="15087" y="16740"/>
                      </a:lnTo>
                      <a:lnTo>
                        <a:pt x="15024" y="16719"/>
                      </a:lnTo>
                      <a:lnTo>
                        <a:pt x="14919" y="16740"/>
                      </a:lnTo>
                      <a:lnTo>
                        <a:pt x="14919" y="16865"/>
                      </a:lnTo>
                      <a:lnTo>
                        <a:pt x="15066" y="17053"/>
                      </a:lnTo>
                      <a:lnTo>
                        <a:pt x="15129" y="17032"/>
                      </a:lnTo>
                      <a:lnTo>
                        <a:pt x="15170" y="16949"/>
                      </a:lnTo>
                      <a:lnTo>
                        <a:pt x="15233" y="17032"/>
                      </a:lnTo>
                      <a:lnTo>
                        <a:pt x="15275" y="16886"/>
                      </a:lnTo>
                      <a:lnTo>
                        <a:pt x="15359" y="16886"/>
                      </a:lnTo>
                      <a:lnTo>
                        <a:pt x="15359" y="16991"/>
                      </a:lnTo>
                      <a:lnTo>
                        <a:pt x="15442" y="16949"/>
                      </a:lnTo>
                      <a:lnTo>
                        <a:pt x="15463" y="16865"/>
                      </a:lnTo>
                      <a:lnTo>
                        <a:pt x="15526" y="16823"/>
                      </a:lnTo>
                      <a:lnTo>
                        <a:pt x="15652" y="16740"/>
                      </a:lnTo>
                      <a:lnTo>
                        <a:pt x="15652" y="16614"/>
                      </a:lnTo>
                      <a:lnTo>
                        <a:pt x="15714" y="16530"/>
                      </a:lnTo>
                      <a:lnTo>
                        <a:pt x="15714" y="16572"/>
                      </a:lnTo>
                      <a:lnTo>
                        <a:pt x="15673" y="16635"/>
                      </a:lnTo>
                      <a:lnTo>
                        <a:pt x="15714" y="16719"/>
                      </a:lnTo>
                      <a:lnTo>
                        <a:pt x="15840" y="16719"/>
                      </a:lnTo>
                      <a:lnTo>
                        <a:pt x="16028" y="16572"/>
                      </a:lnTo>
                      <a:lnTo>
                        <a:pt x="16175" y="16572"/>
                      </a:lnTo>
                      <a:lnTo>
                        <a:pt x="16196" y="16656"/>
                      </a:lnTo>
                      <a:lnTo>
                        <a:pt x="16258" y="16614"/>
                      </a:lnTo>
                      <a:lnTo>
                        <a:pt x="16321" y="16405"/>
                      </a:lnTo>
                      <a:lnTo>
                        <a:pt x="16447" y="16321"/>
                      </a:lnTo>
                      <a:lnTo>
                        <a:pt x="16510" y="16321"/>
                      </a:lnTo>
                      <a:lnTo>
                        <a:pt x="16363" y="16468"/>
                      </a:lnTo>
                      <a:lnTo>
                        <a:pt x="16363" y="16551"/>
                      </a:lnTo>
                      <a:lnTo>
                        <a:pt x="16447" y="16509"/>
                      </a:lnTo>
                      <a:lnTo>
                        <a:pt x="16572" y="16342"/>
                      </a:lnTo>
                      <a:lnTo>
                        <a:pt x="16656" y="16154"/>
                      </a:lnTo>
                      <a:lnTo>
                        <a:pt x="16740" y="16112"/>
                      </a:lnTo>
                      <a:lnTo>
                        <a:pt x="16740" y="16196"/>
                      </a:lnTo>
                      <a:lnTo>
                        <a:pt x="16656" y="16321"/>
                      </a:lnTo>
                      <a:lnTo>
                        <a:pt x="16656" y="16363"/>
                      </a:lnTo>
                      <a:lnTo>
                        <a:pt x="16782" y="16237"/>
                      </a:lnTo>
                      <a:lnTo>
                        <a:pt x="16844" y="16321"/>
                      </a:lnTo>
                      <a:lnTo>
                        <a:pt x="16844" y="16405"/>
                      </a:lnTo>
                      <a:lnTo>
                        <a:pt x="16970" y="16426"/>
                      </a:lnTo>
                      <a:lnTo>
                        <a:pt x="17033" y="16468"/>
                      </a:lnTo>
                      <a:lnTo>
                        <a:pt x="17095" y="16405"/>
                      </a:lnTo>
                      <a:lnTo>
                        <a:pt x="17158" y="16258"/>
                      </a:lnTo>
                      <a:lnTo>
                        <a:pt x="17305" y="16237"/>
                      </a:lnTo>
                      <a:lnTo>
                        <a:pt x="17409" y="16154"/>
                      </a:lnTo>
                      <a:lnTo>
                        <a:pt x="17347" y="16133"/>
                      </a:lnTo>
                      <a:lnTo>
                        <a:pt x="17367" y="16007"/>
                      </a:lnTo>
                      <a:lnTo>
                        <a:pt x="17577" y="15924"/>
                      </a:lnTo>
                      <a:lnTo>
                        <a:pt x="17598" y="15840"/>
                      </a:lnTo>
                      <a:lnTo>
                        <a:pt x="17598" y="15735"/>
                      </a:lnTo>
                      <a:lnTo>
                        <a:pt x="17493" y="15777"/>
                      </a:lnTo>
                      <a:lnTo>
                        <a:pt x="17409" y="15714"/>
                      </a:lnTo>
                      <a:lnTo>
                        <a:pt x="17284" y="15693"/>
                      </a:lnTo>
                      <a:lnTo>
                        <a:pt x="17347" y="15610"/>
                      </a:lnTo>
                      <a:lnTo>
                        <a:pt x="17451" y="15610"/>
                      </a:lnTo>
                      <a:lnTo>
                        <a:pt x="17514" y="15631"/>
                      </a:lnTo>
                      <a:lnTo>
                        <a:pt x="17577" y="15568"/>
                      </a:lnTo>
                      <a:lnTo>
                        <a:pt x="17577" y="15463"/>
                      </a:lnTo>
                      <a:lnTo>
                        <a:pt x="17472" y="15505"/>
                      </a:lnTo>
                      <a:lnTo>
                        <a:pt x="17367" y="15400"/>
                      </a:lnTo>
                      <a:lnTo>
                        <a:pt x="17367" y="15317"/>
                      </a:lnTo>
                      <a:lnTo>
                        <a:pt x="17514" y="15296"/>
                      </a:lnTo>
                      <a:lnTo>
                        <a:pt x="17598" y="15275"/>
                      </a:lnTo>
                      <a:lnTo>
                        <a:pt x="17660" y="15296"/>
                      </a:lnTo>
                      <a:lnTo>
                        <a:pt x="17681" y="15254"/>
                      </a:lnTo>
                      <a:lnTo>
                        <a:pt x="17619" y="15108"/>
                      </a:lnTo>
                      <a:lnTo>
                        <a:pt x="17807" y="15045"/>
                      </a:lnTo>
                      <a:lnTo>
                        <a:pt x="17911" y="15108"/>
                      </a:lnTo>
                      <a:lnTo>
                        <a:pt x="17995" y="15087"/>
                      </a:lnTo>
                      <a:lnTo>
                        <a:pt x="18121" y="15087"/>
                      </a:lnTo>
                      <a:lnTo>
                        <a:pt x="17911" y="15254"/>
                      </a:lnTo>
                      <a:lnTo>
                        <a:pt x="17911" y="15359"/>
                      </a:lnTo>
                      <a:lnTo>
                        <a:pt x="17932" y="15526"/>
                      </a:lnTo>
                      <a:lnTo>
                        <a:pt x="17995" y="15526"/>
                      </a:lnTo>
                      <a:lnTo>
                        <a:pt x="18079" y="15317"/>
                      </a:lnTo>
                      <a:lnTo>
                        <a:pt x="18142" y="15275"/>
                      </a:lnTo>
                      <a:lnTo>
                        <a:pt x="18204" y="15275"/>
                      </a:lnTo>
                      <a:lnTo>
                        <a:pt x="18183" y="15359"/>
                      </a:lnTo>
                      <a:lnTo>
                        <a:pt x="18121" y="15421"/>
                      </a:lnTo>
                      <a:lnTo>
                        <a:pt x="18142" y="15505"/>
                      </a:lnTo>
                      <a:lnTo>
                        <a:pt x="18288" y="15400"/>
                      </a:lnTo>
                      <a:lnTo>
                        <a:pt x="18309" y="15317"/>
                      </a:lnTo>
                      <a:lnTo>
                        <a:pt x="18393" y="15400"/>
                      </a:lnTo>
                      <a:lnTo>
                        <a:pt x="18497" y="15317"/>
                      </a:lnTo>
                      <a:lnTo>
                        <a:pt x="18539" y="15317"/>
                      </a:lnTo>
                      <a:lnTo>
                        <a:pt x="18644" y="15254"/>
                      </a:lnTo>
                      <a:lnTo>
                        <a:pt x="18769" y="15212"/>
                      </a:lnTo>
                      <a:lnTo>
                        <a:pt x="18874" y="15254"/>
                      </a:lnTo>
                      <a:lnTo>
                        <a:pt x="18853" y="15296"/>
                      </a:lnTo>
                      <a:lnTo>
                        <a:pt x="18727" y="15296"/>
                      </a:lnTo>
                      <a:lnTo>
                        <a:pt x="18602" y="15421"/>
                      </a:lnTo>
                      <a:lnTo>
                        <a:pt x="18686" y="15421"/>
                      </a:lnTo>
                      <a:lnTo>
                        <a:pt x="18623" y="15505"/>
                      </a:lnTo>
                      <a:lnTo>
                        <a:pt x="18686" y="15568"/>
                      </a:lnTo>
                      <a:lnTo>
                        <a:pt x="18895" y="15610"/>
                      </a:lnTo>
                      <a:lnTo>
                        <a:pt x="18958" y="15693"/>
                      </a:lnTo>
                      <a:lnTo>
                        <a:pt x="18958" y="15735"/>
                      </a:lnTo>
                      <a:lnTo>
                        <a:pt x="18832" y="15631"/>
                      </a:lnTo>
                      <a:lnTo>
                        <a:pt x="18686" y="15610"/>
                      </a:lnTo>
                      <a:lnTo>
                        <a:pt x="18581" y="15672"/>
                      </a:lnTo>
                      <a:lnTo>
                        <a:pt x="18581" y="15777"/>
                      </a:lnTo>
                      <a:lnTo>
                        <a:pt x="18644" y="15798"/>
                      </a:lnTo>
                      <a:lnTo>
                        <a:pt x="18748" y="15735"/>
                      </a:lnTo>
                      <a:lnTo>
                        <a:pt x="18832" y="15819"/>
                      </a:lnTo>
                      <a:lnTo>
                        <a:pt x="18790" y="15840"/>
                      </a:lnTo>
                      <a:lnTo>
                        <a:pt x="18644" y="15840"/>
                      </a:lnTo>
                      <a:lnTo>
                        <a:pt x="18644" y="15924"/>
                      </a:lnTo>
                      <a:lnTo>
                        <a:pt x="18811" y="15986"/>
                      </a:lnTo>
                      <a:lnTo>
                        <a:pt x="18853" y="16049"/>
                      </a:lnTo>
                      <a:lnTo>
                        <a:pt x="18790" y="16091"/>
                      </a:lnTo>
                      <a:lnTo>
                        <a:pt x="18707" y="16112"/>
                      </a:lnTo>
                      <a:lnTo>
                        <a:pt x="18707" y="16154"/>
                      </a:lnTo>
                      <a:lnTo>
                        <a:pt x="18811" y="16154"/>
                      </a:lnTo>
                      <a:lnTo>
                        <a:pt x="18916" y="16112"/>
                      </a:lnTo>
                      <a:lnTo>
                        <a:pt x="19020" y="16196"/>
                      </a:lnTo>
                      <a:lnTo>
                        <a:pt x="19125" y="16237"/>
                      </a:lnTo>
                      <a:lnTo>
                        <a:pt x="19271" y="16196"/>
                      </a:lnTo>
                      <a:lnTo>
                        <a:pt x="19334" y="16258"/>
                      </a:lnTo>
                      <a:lnTo>
                        <a:pt x="19334" y="16321"/>
                      </a:lnTo>
                      <a:lnTo>
                        <a:pt x="19251" y="16363"/>
                      </a:lnTo>
                      <a:lnTo>
                        <a:pt x="19271" y="16447"/>
                      </a:lnTo>
                      <a:lnTo>
                        <a:pt x="19334" y="16468"/>
                      </a:lnTo>
                      <a:lnTo>
                        <a:pt x="19355" y="16551"/>
                      </a:lnTo>
                      <a:lnTo>
                        <a:pt x="19439" y="16572"/>
                      </a:lnTo>
                      <a:lnTo>
                        <a:pt x="19523" y="16488"/>
                      </a:lnTo>
                      <a:lnTo>
                        <a:pt x="19481" y="16426"/>
                      </a:lnTo>
                      <a:lnTo>
                        <a:pt x="19523" y="16384"/>
                      </a:lnTo>
                      <a:lnTo>
                        <a:pt x="19648" y="16384"/>
                      </a:lnTo>
                      <a:lnTo>
                        <a:pt x="19564" y="16488"/>
                      </a:lnTo>
                      <a:lnTo>
                        <a:pt x="19564" y="16551"/>
                      </a:lnTo>
                      <a:lnTo>
                        <a:pt x="19418" y="16719"/>
                      </a:lnTo>
                      <a:lnTo>
                        <a:pt x="19443" y="16744"/>
                      </a:lnTo>
                      <a:lnTo>
                        <a:pt x="19376" y="16760"/>
                      </a:lnTo>
                      <a:lnTo>
                        <a:pt x="19418" y="16844"/>
                      </a:lnTo>
                      <a:lnTo>
                        <a:pt x="19690" y="16907"/>
                      </a:lnTo>
                      <a:lnTo>
                        <a:pt x="19774" y="16865"/>
                      </a:lnTo>
                      <a:lnTo>
                        <a:pt x="19857" y="16907"/>
                      </a:lnTo>
                      <a:lnTo>
                        <a:pt x="20108" y="16907"/>
                      </a:lnTo>
                      <a:lnTo>
                        <a:pt x="20234" y="16865"/>
                      </a:lnTo>
                      <a:lnTo>
                        <a:pt x="20297" y="16907"/>
                      </a:lnTo>
                      <a:lnTo>
                        <a:pt x="20297" y="16970"/>
                      </a:lnTo>
                      <a:lnTo>
                        <a:pt x="20380" y="16970"/>
                      </a:lnTo>
                      <a:lnTo>
                        <a:pt x="20443" y="17053"/>
                      </a:lnTo>
                      <a:lnTo>
                        <a:pt x="20527" y="17116"/>
                      </a:lnTo>
                      <a:lnTo>
                        <a:pt x="20548" y="17179"/>
                      </a:lnTo>
                      <a:lnTo>
                        <a:pt x="20652" y="17179"/>
                      </a:lnTo>
                      <a:lnTo>
                        <a:pt x="20820" y="17116"/>
                      </a:lnTo>
                      <a:lnTo>
                        <a:pt x="20841" y="17074"/>
                      </a:lnTo>
                      <a:lnTo>
                        <a:pt x="20904" y="17116"/>
                      </a:lnTo>
                      <a:lnTo>
                        <a:pt x="20904" y="17179"/>
                      </a:lnTo>
                      <a:lnTo>
                        <a:pt x="20820" y="17263"/>
                      </a:lnTo>
                      <a:lnTo>
                        <a:pt x="20715" y="17284"/>
                      </a:lnTo>
                      <a:lnTo>
                        <a:pt x="20736" y="17346"/>
                      </a:lnTo>
                      <a:lnTo>
                        <a:pt x="20904" y="17388"/>
                      </a:lnTo>
                      <a:lnTo>
                        <a:pt x="20924" y="17493"/>
                      </a:lnTo>
                      <a:lnTo>
                        <a:pt x="21008" y="17577"/>
                      </a:lnTo>
                      <a:lnTo>
                        <a:pt x="21176" y="17639"/>
                      </a:lnTo>
                      <a:lnTo>
                        <a:pt x="21385" y="17577"/>
                      </a:lnTo>
                      <a:lnTo>
                        <a:pt x="21468" y="17556"/>
                      </a:lnTo>
                      <a:lnTo>
                        <a:pt x="21489" y="17597"/>
                      </a:lnTo>
                      <a:lnTo>
                        <a:pt x="21573" y="17535"/>
                      </a:lnTo>
                      <a:lnTo>
                        <a:pt x="21740" y="17430"/>
                      </a:lnTo>
                      <a:lnTo>
                        <a:pt x="21782" y="17430"/>
                      </a:lnTo>
                      <a:lnTo>
                        <a:pt x="21740" y="17493"/>
                      </a:lnTo>
                      <a:lnTo>
                        <a:pt x="21636" y="17577"/>
                      </a:lnTo>
                      <a:lnTo>
                        <a:pt x="21594" y="17786"/>
                      </a:lnTo>
                      <a:lnTo>
                        <a:pt x="21552" y="17911"/>
                      </a:lnTo>
                      <a:lnTo>
                        <a:pt x="21468" y="17911"/>
                      </a:lnTo>
                      <a:lnTo>
                        <a:pt x="21343" y="17849"/>
                      </a:lnTo>
                      <a:lnTo>
                        <a:pt x="21280" y="17869"/>
                      </a:lnTo>
                      <a:lnTo>
                        <a:pt x="21364" y="17995"/>
                      </a:lnTo>
                      <a:lnTo>
                        <a:pt x="21385" y="18100"/>
                      </a:lnTo>
                      <a:lnTo>
                        <a:pt x="21468" y="18162"/>
                      </a:lnTo>
                      <a:lnTo>
                        <a:pt x="21573" y="18121"/>
                      </a:lnTo>
                      <a:lnTo>
                        <a:pt x="21657" y="18162"/>
                      </a:lnTo>
                      <a:lnTo>
                        <a:pt x="21636" y="18225"/>
                      </a:lnTo>
                      <a:lnTo>
                        <a:pt x="21552" y="18225"/>
                      </a:lnTo>
                      <a:lnTo>
                        <a:pt x="21552" y="18288"/>
                      </a:lnTo>
                      <a:lnTo>
                        <a:pt x="21720" y="18434"/>
                      </a:lnTo>
                      <a:lnTo>
                        <a:pt x="21761" y="18413"/>
                      </a:lnTo>
                      <a:lnTo>
                        <a:pt x="21887" y="18434"/>
                      </a:lnTo>
                      <a:lnTo>
                        <a:pt x="21950" y="18330"/>
                      </a:lnTo>
                      <a:lnTo>
                        <a:pt x="22075" y="18100"/>
                      </a:lnTo>
                      <a:lnTo>
                        <a:pt x="22033" y="18288"/>
                      </a:lnTo>
                      <a:lnTo>
                        <a:pt x="22033" y="18413"/>
                      </a:lnTo>
                      <a:lnTo>
                        <a:pt x="21992" y="18497"/>
                      </a:lnTo>
                      <a:lnTo>
                        <a:pt x="21950" y="18518"/>
                      </a:lnTo>
                      <a:lnTo>
                        <a:pt x="21866" y="18623"/>
                      </a:lnTo>
                      <a:lnTo>
                        <a:pt x="21887" y="18706"/>
                      </a:lnTo>
                      <a:lnTo>
                        <a:pt x="21971" y="18748"/>
                      </a:lnTo>
                      <a:lnTo>
                        <a:pt x="21929" y="18811"/>
                      </a:lnTo>
                      <a:lnTo>
                        <a:pt x="21929" y="19062"/>
                      </a:lnTo>
                      <a:lnTo>
                        <a:pt x="21971" y="19125"/>
                      </a:lnTo>
                      <a:lnTo>
                        <a:pt x="22054" y="19125"/>
                      </a:lnTo>
                      <a:lnTo>
                        <a:pt x="22033" y="19229"/>
                      </a:lnTo>
                      <a:lnTo>
                        <a:pt x="22054" y="19334"/>
                      </a:lnTo>
                      <a:lnTo>
                        <a:pt x="22243" y="19522"/>
                      </a:lnTo>
                      <a:lnTo>
                        <a:pt x="22284" y="19543"/>
                      </a:lnTo>
                      <a:lnTo>
                        <a:pt x="22284" y="19585"/>
                      </a:lnTo>
                      <a:lnTo>
                        <a:pt x="22347" y="19543"/>
                      </a:lnTo>
                      <a:lnTo>
                        <a:pt x="22389" y="19627"/>
                      </a:lnTo>
                      <a:lnTo>
                        <a:pt x="22473" y="19585"/>
                      </a:lnTo>
                      <a:lnTo>
                        <a:pt x="22452" y="19543"/>
                      </a:lnTo>
                      <a:lnTo>
                        <a:pt x="22473" y="19481"/>
                      </a:lnTo>
                      <a:lnTo>
                        <a:pt x="22515" y="19543"/>
                      </a:lnTo>
                      <a:lnTo>
                        <a:pt x="22598" y="19564"/>
                      </a:lnTo>
                      <a:lnTo>
                        <a:pt x="22661" y="19481"/>
                      </a:lnTo>
                      <a:lnTo>
                        <a:pt x="22577" y="19334"/>
                      </a:lnTo>
                      <a:lnTo>
                        <a:pt x="22515" y="19334"/>
                      </a:lnTo>
                      <a:lnTo>
                        <a:pt x="22473" y="19355"/>
                      </a:lnTo>
                      <a:lnTo>
                        <a:pt x="22452" y="19334"/>
                      </a:lnTo>
                      <a:lnTo>
                        <a:pt x="22515" y="19229"/>
                      </a:lnTo>
                      <a:lnTo>
                        <a:pt x="22515" y="19146"/>
                      </a:lnTo>
                      <a:lnTo>
                        <a:pt x="22494" y="19062"/>
                      </a:lnTo>
                      <a:lnTo>
                        <a:pt x="22410" y="19041"/>
                      </a:lnTo>
                      <a:lnTo>
                        <a:pt x="22410" y="18999"/>
                      </a:lnTo>
                      <a:lnTo>
                        <a:pt x="22473" y="18937"/>
                      </a:lnTo>
                      <a:lnTo>
                        <a:pt x="22494" y="18811"/>
                      </a:lnTo>
                      <a:lnTo>
                        <a:pt x="22577" y="18811"/>
                      </a:lnTo>
                      <a:lnTo>
                        <a:pt x="22577" y="18916"/>
                      </a:lnTo>
                      <a:lnTo>
                        <a:pt x="22598" y="18999"/>
                      </a:lnTo>
                      <a:lnTo>
                        <a:pt x="22682" y="18895"/>
                      </a:lnTo>
                      <a:lnTo>
                        <a:pt x="22703" y="18957"/>
                      </a:lnTo>
                      <a:lnTo>
                        <a:pt x="22766" y="19041"/>
                      </a:lnTo>
                      <a:lnTo>
                        <a:pt x="22703" y="19146"/>
                      </a:lnTo>
                      <a:lnTo>
                        <a:pt x="22724" y="19229"/>
                      </a:lnTo>
                      <a:lnTo>
                        <a:pt x="22787" y="19250"/>
                      </a:lnTo>
                      <a:lnTo>
                        <a:pt x="22891" y="19146"/>
                      </a:lnTo>
                      <a:lnTo>
                        <a:pt x="22933" y="19146"/>
                      </a:lnTo>
                      <a:lnTo>
                        <a:pt x="22912" y="19229"/>
                      </a:lnTo>
                      <a:lnTo>
                        <a:pt x="22828" y="19313"/>
                      </a:lnTo>
                      <a:lnTo>
                        <a:pt x="22828" y="19376"/>
                      </a:lnTo>
                      <a:lnTo>
                        <a:pt x="22870" y="19481"/>
                      </a:lnTo>
                      <a:lnTo>
                        <a:pt x="22808" y="19627"/>
                      </a:lnTo>
                      <a:lnTo>
                        <a:pt x="22828" y="19669"/>
                      </a:lnTo>
                      <a:lnTo>
                        <a:pt x="22891" y="19669"/>
                      </a:lnTo>
                      <a:lnTo>
                        <a:pt x="22891" y="19857"/>
                      </a:lnTo>
                      <a:cubicBezTo>
                        <a:pt x="22891" y="19899"/>
                        <a:pt x="22870" y="19983"/>
                        <a:pt x="22870" y="20045"/>
                      </a:cubicBezTo>
                      <a:lnTo>
                        <a:pt x="22828" y="20087"/>
                      </a:lnTo>
                      <a:lnTo>
                        <a:pt x="22808" y="20004"/>
                      </a:lnTo>
                      <a:lnTo>
                        <a:pt x="22870" y="19941"/>
                      </a:lnTo>
                      <a:lnTo>
                        <a:pt x="22870" y="19857"/>
                      </a:lnTo>
                      <a:lnTo>
                        <a:pt x="22766" y="19794"/>
                      </a:lnTo>
                      <a:lnTo>
                        <a:pt x="22598" y="19836"/>
                      </a:lnTo>
                      <a:lnTo>
                        <a:pt x="22577" y="19878"/>
                      </a:lnTo>
                      <a:lnTo>
                        <a:pt x="22515" y="19899"/>
                      </a:lnTo>
                      <a:lnTo>
                        <a:pt x="22473" y="19794"/>
                      </a:lnTo>
                      <a:lnTo>
                        <a:pt x="22410" y="19941"/>
                      </a:lnTo>
                      <a:lnTo>
                        <a:pt x="22452" y="20066"/>
                      </a:lnTo>
                      <a:lnTo>
                        <a:pt x="22515" y="20108"/>
                      </a:lnTo>
                      <a:lnTo>
                        <a:pt x="22473" y="20192"/>
                      </a:lnTo>
                      <a:lnTo>
                        <a:pt x="22410" y="20150"/>
                      </a:lnTo>
                      <a:lnTo>
                        <a:pt x="22368" y="20255"/>
                      </a:lnTo>
                      <a:lnTo>
                        <a:pt x="22452" y="20401"/>
                      </a:lnTo>
                      <a:lnTo>
                        <a:pt x="22410" y="20506"/>
                      </a:lnTo>
                      <a:lnTo>
                        <a:pt x="22494" y="20569"/>
                      </a:lnTo>
                      <a:lnTo>
                        <a:pt x="22410" y="20631"/>
                      </a:lnTo>
                      <a:lnTo>
                        <a:pt x="22515" y="20778"/>
                      </a:lnTo>
                      <a:lnTo>
                        <a:pt x="22619" y="20778"/>
                      </a:lnTo>
                      <a:lnTo>
                        <a:pt x="22703" y="20694"/>
                      </a:lnTo>
                      <a:lnTo>
                        <a:pt x="22703" y="20569"/>
                      </a:lnTo>
                      <a:lnTo>
                        <a:pt x="22619" y="20401"/>
                      </a:lnTo>
                      <a:lnTo>
                        <a:pt x="22661" y="20297"/>
                      </a:lnTo>
                      <a:lnTo>
                        <a:pt x="22787" y="20527"/>
                      </a:lnTo>
                      <a:lnTo>
                        <a:pt x="22787" y="20631"/>
                      </a:lnTo>
                      <a:lnTo>
                        <a:pt x="22787" y="20694"/>
                      </a:lnTo>
                      <a:cubicBezTo>
                        <a:pt x="22766" y="20694"/>
                        <a:pt x="22724" y="20694"/>
                        <a:pt x="22724" y="20715"/>
                      </a:cubicBezTo>
                      <a:lnTo>
                        <a:pt x="22724" y="20736"/>
                      </a:lnTo>
                      <a:lnTo>
                        <a:pt x="22682" y="20799"/>
                      </a:lnTo>
                      <a:lnTo>
                        <a:pt x="22577" y="20841"/>
                      </a:lnTo>
                      <a:lnTo>
                        <a:pt x="22598" y="20924"/>
                      </a:lnTo>
                      <a:lnTo>
                        <a:pt x="22682" y="21008"/>
                      </a:lnTo>
                      <a:lnTo>
                        <a:pt x="22598" y="21092"/>
                      </a:lnTo>
                      <a:lnTo>
                        <a:pt x="22598" y="21196"/>
                      </a:lnTo>
                      <a:lnTo>
                        <a:pt x="22536" y="21259"/>
                      </a:lnTo>
                      <a:lnTo>
                        <a:pt x="22431" y="21301"/>
                      </a:lnTo>
                      <a:lnTo>
                        <a:pt x="22431" y="21343"/>
                      </a:lnTo>
                      <a:lnTo>
                        <a:pt x="22577" y="21364"/>
                      </a:lnTo>
                      <a:lnTo>
                        <a:pt x="22536" y="21426"/>
                      </a:lnTo>
                      <a:lnTo>
                        <a:pt x="22494" y="21447"/>
                      </a:lnTo>
                      <a:lnTo>
                        <a:pt x="22494" y="21531"/>
                      </a:lnTo>
                      <a:lnTo>
                        <a:pt x="22536" y="21531"/>
                      </a:lnTo>
                      <a:lnTo>
                        <a:pt x="22619" y="21510"/>
                      </a:lnTo>
                      <a:lnTo>
                        <a:pt x="22640" y="21552"/>
                      </a:lnTo>
                      <a:lnTo>
                        <a:pt x="22598" y="21615"/>
                      </a:lnTo>
                      <a:lnTo>
                        <a:pt x="22515" y="21636"/>
                      </a:lnTo>
                      <a:lnTo>
                        <a:pt x="22473" y="21719"/>
                      </a:lnTo>
                      <a:lnTo>
                        <a:pt x="22494" y="21866"/>
                      </a:lnTo>
                      <a:lnTo>
                        <a:pt x="22536" y="21929"/>
                      </a:lnTo>
                      <a:lnTo>
                        <a:pt x="22515" y="21991"/>
                      </a:lnTo>
                      <a:lnTo>
                        <a:pt x="22536" y="22075"/>
                      </a:lnTo>
                      <a:lnTo>
                        <a:pt x="22598" y="22054"/>
                      </a:lnTo>
                      <a:lnTo>
                        <a:pt x="22619" y="21970"/>
                      </a:lnTo>
                      <a:lnTo>
                        <a:pt x="22640" y="21845"/>
                      </a:lnTo>
                      <a:lnTo>
                        <a:pt x="22703" y="21678"/>
                      </a:lnTo>
                      <a:lnTo>
                        <a:pt x="22745" y="21615"/>
                      </a:lnTo>
                      <a:lnTo>
                        <a:pt x="22787" y="21406"/>
                      </a:lnTo>
                      <a:lnTo>
                        <a:pt x="22828" y="21343"/>
                      </a:lnTo>
                      <a:lnTo>
                        <a:pt x="22844" y="21204"/>
                      </a:lnTo>
                      <a:lnTo>
                        <a:pt x="22870" y="21217"/>
                      </a:lnTo>
                      <a:cubicBezTo>
                        <a:pt x="22870" y="21301"/>
                        <a:pt x="22870" y="21364"/>
                        <a:pt x="22891" y="21447"/>
                      </a:cubicBezTo>
                      <a:lnTo>
                        <a:pt x="22870" y="21426"/>
                      </a:lnTo>
                      <a:lnTo>
                        <a:pt x="22808" y="21510"/>
                      </a:lnTo>
                      <a:lnTo>
                        <a:pt x="22808" y="21636"/>
                      </a:lnTo>
                      <a:lnTo>
                        <a:pt x="22870" y="21678"/>
                      </a:lnTo>
                      <a:lnTo>
                        <a:pt x="22787" y="21782"/>
                      </a:lnTo>
                      <a:lnTo>
                        <a:pt x="22891" y="21845"/>
                      </a:lnTo>
                      <a:lnTo>
                        <a:pt x="22891" y="21929"/>
                      </a:lnTo>
                      <a:lnTo>
                        <a:pt x="22828" y="21970"/>
                      </a:lnTo>
                      <a:lnTo>
                        <a:pt x="22766" y="21929"/>
                      </a:lnTo>
                      <a:lnTo>
                        <a:pt x="22703" y="21991"/>
                      </a:lnTo>
                      <a:lnTo>
                        <a:pt x="22703" y="22054"/>
                      </a:lnTo>
                      <a:lnTo>
                        <a:pt x="22661" y="22138"/>
                      </a:lnTo>
                      <a:lnTo>
                        <a:pt x="22619" y="22201"/>
                      </a:lnTo>
                      <a:lnTo>
                        <a:pt x="22682" y="22263"/>
                      </a:lnTo>
                      <a:lnTo>
                        <a:pt x="22766" y="22054"/>
                      </a:lnTo>
                      <a:lnTo>
                        <a:pt x="22787" y="22096"/>
                      </a:lnTo>
                      <a:lnTo>
                        <a:pt x="22724" y="22201"/>
                      </a:lnTo>
                      <a:lnTo>
                        <a:pt x="22828" y="22180"/>
                      </a:lnTo>
                      <a:lnTo>
                        <a:pt x="22891" y="22096"/>
                      </a:lnTo>
                      <a:lnTo>
                        <a:pt x="22891" y="21991"/>
                      </a:lnTo>
                      <a:lnTo>
                        <a:pt x="23017" y="21845"/>
                      </a:lnTo>
                      <a:cubicBezTo>
                        <a:pt x="23017" y="21929"/>
                        <a:pt x="23017" y="21991"/>
                        <a:pt x="23038" y="22075"/>
                      </a:cubicBezTo>
                      <a:lnTo>
                        <a:pt x="23017" y="22096"/>
                      </a:lnTo>
                      <a:lnTo>
                        <a:pt x="23080" y="22159"/>
                      </a:lnTo>
                      <a:cubicBezTo>
                        <a:pt x="23101" y="22201"/>
                        <a:pt x="23101" y="22284"/>
                        <a:pt x="23121" y="22326"/>
                      </a:cubicBezTo>
                      <a:lnTo>
                        <a:pt x="23080" y="22473"/>
                      </a:lnTo>
                      <a:lnTo>
                        <a:pt x="23080" y="22556"/>
                      </a:lnTo>
                      <a:lnTo>
                        <a:pt x="23038" y="22640"/>
                      </a:lnTo>
                      <a:lnTo>
                        <a:pt x="22933" y="22682"/>
                      </a:lnTo>
                      <a:lnTo>
                        <a:pt x="22912" y="22724"/>
                      </a:lnTo>
                      <a:lnTo>
                        <a:pt x="22933" y="22786"/>
                      </a:lnTo>
                      <a:lnTo>
                        <a:pt x="23017" y="22745"/>
                      </a:lnTo>
                      <a:lnTo>
                        <a:pt x="23101" y="22786"/>
                      </a:lnTo>
                      <a:lnTo>
                        <a:pt x="23101" y="22828"/>
                      </a:lnTo>
                      <a:lnTo>
                        <a:pt x="22996" y="22912"/>
                      </a:lnTo>
                      <a:lnTo>
                        <a:pt x="22996" y="22954"/>
                      </a:lnTo>
                      <a:lnTo>
                        <a:pt x="22975" y="23038"/>
                      </a:lnTo>
                      <a:lnTo>
                        <a:pt x="22912" y="23038"/>
                      </a:lnTo>
                      <a:lnTo>
                        <a:pt x="22870" y="23100"/>
                      </a:lnTo>
                      <a:lnTo>
                        <a:pt x="22891" y="23142"/>
                      </a:lnTo>
                      <a:lnTo>
                        <a:pt x="22975" y="23142"/>
                      </a:lnTo>
                      <a:lnTo>
                        <a:pt x="23017" y="23205"/>
                      </a:lnTo>
                      <a:lnTo>
                        <a:pt x="23038" y="23142"/>
                      </a:lnTo>
                      <a:lnTo>
                        <a:pt x="23121" y="23121"/>
                      </a:lnTo>
                      <a:lnTo>
                        <a:pt x="23184" y="23163"/>
                      </a:lnTo>
                      <a:lnTo>
                        <a:pt x="23101" y="23226"/>
                      </a:lnTo>
                      <a:lnTo>
                        <a:pt x="23080" y="23268"/>
                      </a:lnTo>
                      <a:lnTo>
                        <a:pt x="23121" y="23351"/>
                      </a:lnTo>
                      <a:lnTo>
                        <a:pt x="23038" y="23435"/>
                      </a:lnTo>
                      <a:lnTo>
                        <a:pt x="23017" y="23519"/>
                      </a:lnTo>
                      <a:lnTo>
                        <a:pt x="23121" y="23582"/>
                      </a:lnTo>
                      <a:lnTo>
                        <a:pt x="23101" y="23686"/>
                      </a:lnTo>
                      <a:lnTo>
                        <a:pt x="23142" y="23749"/>
                      </a:lnTo>
                      <a:lnTo>
                        <a:pt x="23247" y="23749"/>
                      </a:lnTo>
                      <a:lnTo>
                        <a:pt x="23310" y="23686"/>
                      </a:lnTo>
                      <a:lnTo>
                        <a:pt x="23247" y="23623"/>
                      </a:lnTo>
                      <a:lnTo>
                        <a:pt x="23310" y="23561"/>
                      </a:lnTo>
                      <a:lnTo>
                        <a:pt x="23247" y="23519"/>
                      </a:lnTo>
                      <a:lnTo>
                        <a:pt x="23205" y="23519"/>
                      </a:lnTo>
                      <a:lnTo>
                        <a:pt x="23247" y="23435"/>
                      </a:lnTo>
                      <a:lnTo>
                        <a:pt x="23331" y="23414"/>
                      </a:lnTo>
                      <a:lnTo>
                        <a:pt x="23435" y="23331"/>
                      </a:lnTo>
                      <a:lnTo>
                        <a:pt x="23435" y="23247"/>
                      </a:lnTo>
                      <a:lnTo>
                        <a:pt x="23393" y="23226"/>
                      </a:lnTo>
                      <a:lnTo>
                        <a:pt x="23310" y="23226"/>
                      </a:lnTo>
                      <a:lnTo>
                        <a:pt x="23310" y="23205"/>
                      </a:lnTo>
                      <a:lnTo>
                        <a:pt x="23414" y="23121"/>
                      </a:lnTo>
                      <a:lnTo>
                        <a:pt x="23393" y="23017"/>
                      </a:lnTo>
                      <a:lnTo>
                        <a:pt x="23247" y="22912"/>
                      </a:lnTo>
                      <a:lnTo>
                        <a:pt x="23310" y="22807"/>
                      </a:lnTo>
                      <a:lnTo>
                        <a:pt x="23331" y="22828"/>
                      </a:lnTo>
                      <a:lnTo>
                        <a:pt x="23414" y="22828"/>
                      </a:lnTo>
                      <a:lnTo>
                        <a:pt x="23414" y="22766"/>
                      </a:lnTo>
                      <a:lnTo>
                        <a:pt x="23310" y="22661"/>
                      </a:lnTo>
                      <a:lnTo>
                        <a:pt x="23373" y="22661"/>
                      </a:lnTo>
                      <a:lnTo>
                        <a:pt x="23373" y="22473"/>
                      </a:lnTo>
                      <a:lnTo>
                        <a:pt x="23247" y="22389"/>
                      </a:lnTo>
                      <a:lnTo>
                        <a:pt x="23226" y="22410"/>
                      </a:lnTo>
                      <a:lnTo>
                        <a:pt x="23142" y="22347"/>
                      </a:lnTo>
                      <a:lnTo>
                        <a:pt x="23163" y="22305"/>
                      </a:lnTo>
                      <a:lnTo>
                        <a:pt x="23163" y="22284"/>
                      </a:lnTo>
                      <a:lnTo>
                        <a:pt x="23247" y="22180"/>
                      </a:lnTo>
                      <a:lnTo>
                        <a:pt x="23205" y="22096"/>
                      </a:lnTo>
                      <a:cubicBezTo>
                        <a:pt x="23205" y="22054"/>
                        <a:pt x="23226" y="21991"/>
                        <a:pt x="23226" y="21950"/>
                      </a:cubicBezTo>
                      <a:lnTo>
                        <a:pt x="23226" y="21887"/>
                      </a:lnTo>
                      <a:lnTo>
                        <a:pt x="23268" y="21929"/>
                      </a:lnTo>
                      <a:lnTo>
                        <a:pt x="23352" y="21866"/>
                      </a:lnTo>
                      <a:lnTo>
                        <a:pt x="23310" y="21761"/>
                      </a:lnTo>
                      <a:lnTo>
                        <a:pt x="23352" y="21719"/>
                      </a:lnTo>
                      <a:lnTo>
                        <a:pt x="23352" y="21573"/>
                      </a:lnTo>
                      <a:lnTo>
                        <a:pt x="23414" y="21552"/>
                      </a:lnTo>
                      <a:lnTo>
                        <a:pt x="23435" y="21719"/>
                      </a:lnTo>
                      <a:lnTo>
                        <a:pt x="23477" y="21678"/>
                      </a:lnTo>
                      <a:lnTo>
                        <a:pt x="23519" y="21657"/>
                      </a:lnTo>
                      <a:lnTo>
                        <a:pt x="23519" y="21678"/>
                      </a:lnTo>
                      <a:lnTo>
                        <a:pt x="23519" y="21719"/>
                      </a:lnTo>
                      <a:lnTo>
                        <a:pt x="23477" y="21761"/>
                      </a:lnTo>
                      <a:lnTo>
                        <a:pt x="23477" y="21845"/>
                      </a:lnTo>
                      <a:lnTo>
                        <a:pt x="23540" y="21887"/>
                      </a:lnTo>
                      <a:lnTo>
                        <a:pt x="23665" y="21866"/>
                      </a:lnTo>
                      <a:lnTo>
                        <a:pt x="23749" y="21761"/>
                      </a:lnTo>
                      <a:lnTo>
                        <a:pt x="23728" y="21719"/>
                      </a:lnTo>
                      <a:cubicBezTo>
                        <a:pt x="23749" y="21657"/>
                        <a:pt x="23770" y="21573"/>
                        <a:pt x="23791" y="21510"/>
                      </a:cubicBezTo>
                      <a:lnTo>
                        <a:pt x="23833" y="21531"/>
                      </a:lnTo>
                      <a:lnTo>
                        <a:pt x="23854" y="21636"/>
                      </a:lnTo>
                      <a:lnTo>
                        <a:pt x="23958" y="21719"/>
                      </a:lnTo>
                      <a:lnTo>
                        <a:pt x="24000" y="21719"/>
                      </a:lnTo>
                      <a:lnTo>
                        <a:pt x="23937" y="21740"/>
                      </a:lnTo>
                      <a:lnTo>
                        <a:pt x="23854" y="21740"/>
                      </a:lnTo>
                      <a:lnTo>
                        <a:pt x="23833" y="21782"/>
                      </a:lnTo>
                      <a:cubicBezTo>
                        <a:pt x="23749" y="21824"/>
                        <a:pt x="23665" y="21866"/>
                        <a:pt x="23665" y="21970"/>
                      </a:cubicBezTo>
                      <a:cubicBezTo>
                        <a:pt x="23665" y="22054"/>
                        <a:pt x="23665" y="22096"/>
                        <a:pt x="23686" y="22180"/>
                      </a:cubicBezTo>
                      <a:lnTo>
                        <a:pt x="23665" y="22159"/>
                      </a:lnTo>
                      <a:lnTo>
                        <a:pt x="23665" y="22138"/>
                      </a:lnTo>
                      <a:lnTo>
                        <a:pt x="23645" y="22159"/>
                      </a:lnTo>
                      <a:cubicBezTo>
                        <a:pt x="23624" y="22159"/>
                        <a:pt x="23603" y="22138"/>
                        <a:pt x="23561" y="22138"/>
                      </a:cubicBezTo>
                      <a:lnTo>
                        <a:pt x="23624" y="22075"/>
                      </a:lnTo>
                      <a:lnTo>
                        <a:pt x="23645" y="21991"/>
                      </a:lnTo>
                      <a:lnTo>
                        <a:pt x="23456" y="21970"/>
                      </a:lnTo>
                      <a:lnTo>
                        <a:pt x="23352" y="22075"/>
                      </a:lnTo>
                      <a:lnTo>
                        <a:pt x="23414" y="22180"/>
                      </a:lnTo>
                      <a:lnTo>
                        <a:pt x="23435" y="22180"/>
                      </a:lnTo>
                      <a:cubicBezTo>
                        <a:pt x="23414" y="22201"/>
                        <a:pt x="23414" y="22222"/>
                        <a:pt x="23414" y="22263"/>
                      </a:cubicBezTo>
                      <a:cubicBezTo>
                        <a:pt x="23435" y="22284"/>
                        <a:pt x="23435" y="22326"/>
                        <a:pt x="23456" y="22368"/>
                      </a:cubicBezTo>
                      <a:cubicBezTo>
                        <a:pt x="23498" y="22389"/>
                        <a:pt x="23519" y="22431"/>
                        <a:pt x="23540" y="22494"/>
                      </a:cubicBezTo>
                      <a:lnTo>
                        <a:pt x="23561" y="22494"/>
                      </a:lnTo>
                      <a:cubicBezTo>
                        <a:pt x="23561" y="22494"/>
                        <a:pt x="23561" y="22514"/>
                        <a:pt x="23582" y="22514"/>
                      </a:cubicBezTo>
                      <a:cubicBezTo>
                        <a:pt x="23624" y="22577"/>
                        <a:pt x="23665" y="22577"/>
                        <a:pt x="23686" y="22598"/>
                      </a:cubicBezTo>
                      <a:lnTo>
                        <a:pt x="23665" y="22619"/>
                      </a:lnTo>
                      <a:lnTo>
                        <a:pt x="23540" y="22724"/>
                      </a:lnTo>
                      <a:lnTo>
                        <a:pt x="23540" y="22828"/>
                      </a:lnTo>
                      <a:lnTo>
                        <a:pt x="23603" y="22933"/>
                      </a:lnTo>
                      <a:lnTo>
                        <a:pt x="23728" y="22828"/>
                      </a:lnTo>
                      <a:lnTo>
                        <a:pt x="23812" y="22682"/>
                      </a:lnTo>
                      <a:lnTo>
                        <a:pt x="23812" y="22619"/>
                      </a:lnTo>
                      <a:lnTo>
                        <a:pt x="23875" y="22598"/>
                      </a:lnTo>
                      <a:lnTo>
                        <a:pt x="24021" y="22473"/>
                      </a:lnTo>
                      <a:lnTo>
                        <a:pt x="24042" y="22514"/>
                      </a:lnTo>
                      <a:lnTo>
                        <a:pt x="24251" y="22514"/>
                      </a:lnTo>
                      <a:lnTo>
                        <a:pt x="24168" y="22619"/>
                      </a:lnTo>
                      <a:lnTo>
                        <a:pt x="24189" y="22640"/>
                      </a:lnTo>
                      <a:lnTo>
                        <a:pt x="24314" y="22640"/>
                      </a:lnTo>
                      <a:lnTo>
                        <a:pt x="24314" y="22703"/>
                      </a:lnTo>
                      <a:lnTo>
                        <a:pt x="24209" y="22807"/>
                      </a:lnTo>
                      <a:cubicBezTo>
                        <a:pt x="24189" y="22807"/>
                        <a:pt x="24168" y="22828"/>
                        <a:pt x="24147" y="22828"/>
                      </a:cubicBezTo>
                      <a:lnTo>
                        <a:pt x="24168" y="22724"/>
                      </a:lnTo>
                      <a:lnTo>
                        <a:pt x="24105" y="22598"/>
                      </a:lnTo>
                      <a:lnTo>
                        <a:pt x="23979" y="22598"/>
                      </a:lnTo>
                      <a:lnTo>
                        <a:pt x="23979" y="22640"/>
                      </a:lnTo>
                      <a:lnTo>
                        <a:pt x="23875" y="22703"/>
                      </a:lnTo>
                      <a:lnTo>
                        <a:pt x="23833" y="22849"/>
                      </a:lnTo>
                      <a:lnTo>
                        <a:pt x="23833" y="22912"/>
                      </a:lnTo>
                      <a:lnTo>
                        <a:pt x="23728" y="23017"/>
                      </a:lnTo>
                      <a:lnTo>
                        <a:pt x="23749" y="23100"/>
                      </a:lnTo>
                      <a:lnTo>
                        <a:pt x="23937" y="23017"/>
                      </a:lnTo>
                      <a:cubicBezTo>
                        <a:pt x="23937" y="23038"/>
                        <a:pt x="23958" y="23038"/>
                        <a:pt x="23958" y="23038"/>
                      </a:cubicBezTo>
                      <a:lnTo>
                        <a:pt x="23854" y="23121"/>
                      </a:lnTo>
                      <a:lnTo>
                        <a:pt x="23770" y="23247"/>
                      </a:lnTo>
                      <a:lnTo>
                        <a:pt x="23833" y="23310"/>
                      </a:lnTo>
                      <a:lnTo>
                        <a:pt x="24000" y="23163"/>
                      </a:lnTo>
                      <a:lnTo>
                        <a:pt x="24063" y="23100"/>
                      </a:lnTo>
                      <a:cubicBezTo>
                        <a:pt x="24084" y="23121"/>
                        <a:pt x="24105" y="23121"/>
                        <a:pt x="24147" y="23142"/>
                      </a:cubicBezTo>
                      <a:lnTo>
                        <a:pt x="24147" y="23163"/>
                      </a:lnTo>
                      <a:lnTo>
                        <a:pt x="24168" y="23226"/>
                      </a:lnTo>
                      <a:lnTo>
                        <a:pt x="24189" y="23268"/>
                      </a:lnTo>
                      <a:lnTo>
                        <a:pt x="24000" y="23268"/>
                      </a:lnTo>
                      <a:lnTo>
                        <a:pt x="23937" y="23351"/>
                      </a:lnTo>
                      <a:lnTo>
                        <a:pt x="23937" y="23414"/>
                      </a:lnTo>
                      <a:lnTo>
                        <a:pt x="24000" y="23414"/>
                      </a:lnTo>
                      <a:lnTo>
                        <a:pt x="24063" y="23372"/>
                      </a:lnTo>
                      <a:lnTo>
                        <a:pt x="24168" y="23372"/>
                      </a:lnTo>
                      <a:lnTo>
                        <a:pt x="24168" y="23414"/>
                      </a:lnTo>
                      <a:lnTo>
                        <a:pt x="24063" y="23477"/>
                      </a:lnTo>
                      <a:lnTo>
                        <a:pt x="23937" y="23477"/>
                      </a:lnTo>
                      <a:lnTo>
                        <a:pt x="23875" y="23540"/>
                      </a:lnTo>
                      <a:lnTo>
                        <a:pt x="23854" y="23665"/>
                      </a:lnTo>
                      <a:lnTo>
                        <a:pt x="23896" y="23770"/>
                      </a:lnTo>
                      <a:lnTo>
                        <a:pt x="23979" y="23728"/>
                      </a:lnTo>
                      <a:lnTo>
                        <a:pt x="24000" y="23644"/>
                      </a:lnTo>
                      <a:lnTo>
                        <a:pt x="24084" y="23644"/>
                      </a:lnTo>
                      <a:lnTo>
                        <a:pt x="24189" y="23582"/>
                      </a:lnTo>
                      <a:lnTo>
                        <a:pt x="24314" y="23435"/>
                      </a:lnTo>
                      <a:lnTo>
                        <a:pt x="24461" y="23247"/>
                      </a:lnTo>
                      <a:lnTo>
                        <a:pt x="24502" y="23017"/>
                      </a:lnTo>
                      <a:lnTo>
                        <a:pt x="24628" y="22745"/>
                      </a:lnTo>
                      <a:lnTo>
                        <a:pt x="24691" y="22724"/>
                      </a:lnTo>
                      <a:lnTo>
                        <a:pt x="24691" y="22703"/>
                      </a:lnTo>
                      <a:lnTo>
                        <a:pt x="24691" y="22661"/>
                      </a:lnTo>
                      <a:lnTo>
                        <a:pt x="24670" y="22661"/>
                      </a:lnTo>
                      <a:lnTo>
                        <a:pt x="24712" y="22619"/>
                      </a:lnTo>
                      <a:lnTo>
                        <a:pt x="24712" y="22577"/>
                      </a:lnTo>
                      <a:lnTo>
                        <a:pt x="24753" y="22514"/>
                      </a:lnTo>
                      <a:lnTo>
                        <a:pt x="24712" y="22473"/>
                      </a:lnTo>
                      <a:lnTo>
                        <a:pt x="24670" y="22452"/>
                      </a:lnTo>
                      <a:lnTo>
                        <a:pt x="24670" y="22347"/>
                      </a:lnTo>
                      <a:lnTo>
                        <a:pt x="24607" y="22242"/>
                      </a:lnTo>
                      <a:lnTo>
                        <a:pt x="24481" y="22159"/>
                      </a:lnTo>
                      <a:lnTo>
                        <a:pt x="24398" y="22096"/>
                      </a:lnTo>
                      <a:lnTo>
                        <a:pt x="24377" y="22033"/>
                      </a:lnTo>
                      <a:lnTo>
                        <a:pt x="24272" y="21866"/>
                      </a:lnTo>
                      <a:lnTo>
                        <a:pt x="24189" y="21845"/>
                      </a:lnTo>
                      <a:lnTo>
                        <a:pt x="24084" y="21845"/>
                      </a:lnTo>
                      <a:lnTo>
                        <a:pt x="24084" y="21782"/>
                      </a:lnTo>
                      <a:lnTo>
                        <a:pt x="24126" y="21740"/>
                      </a:lnTo>
                      <a:lnTo>
                        <a:pt x="24084" y="21657"/>
                      </a:lnTo>
                      <a:lnTo>
                        <a:pt x="24042" y="21615"/>
                      </a:lnTo>
                      <a:lnTo>
                        <a:pt x="24021" y="21531"/>
                      </a:lnTo>
                      <a:lnTo>
                        <a:pt x="24063" y="21468"/>
                      </a:lnTo>
                      <a:lnTo>
                        <a:pt x="24126" y="21447"/>
                      </a:lnTo>
                      <a:lnTo>
                        <a:pt x="24084" y="21406"/>
                      </a:lnTo>
                      <a:lnTo>
                        <a:pt x="24021" y="21343"/>
                      </a:lnTo>
                      <a:lnTo>
                        <a:pt x="23958" y="21343"/>
                      </a:lnTo>
                      <a:lnTo>
                        <a:pt x="23958" y="21259"/>
                      </a:lnTo>
                      <a:lnTo>
                        <a:pt x="24063" y="21217"/>
                      </a:lnTo>
                      <a:lnTo>
                        <a:pt x="24042" y="20799"/>
                      </a:lnTo>
                      <a:lnTo>
                        <a:pt x="24042" y="20380"/>
                      </a:lnTo>
                      <a:lnTo>
                        <a:pt x="24084" y="20025"/>
                      </a:lnTo>
                      <a:lnTo>
                        <a:pt x="24063" y="19941"/>
                      </a:lnTo>
                      <a:lnTo>
                        <a:pt x="24063" y="19836"/>
                      </a:lnTo>
                      <a:lnTo>
                        <a:pt x="24126" y="19732"/>
                      </a:lnTo>
                      <a:lnTo>
                        <a:pt x="24084" y="19627"/>
                      </a:lnTo>
                      <a:lnTo>
                        <a:pt x="24042" y="19543"/>
                      </a:lnTo>
                      <a:lnTo>
                        <a:pt x="24021" y="19334"/>
                      </a:lnTo>
                      <a:lnTo>
                        <a:pt x="23875" y="19167"/>
                      </a:lnTo>
                      <a:lnTo>
                        <a:pt x="23833" y="18957"/>
                      </a:lnTo>
                      <a:lnTo>
                        <a:pt x="23854" y="18853"/>
                      </a:lnTo>
                      <a:lnTo>
                        <a:pt x="23728" y="18518"/>
                      </a:lnTo>
                      <a:lnTo>
                        <a:pt x="23749" y="18434"/>
                      </a:lnTo>
                      <a:lnTo>
                        <a:pt x="23833" y="18288"/>
                      </a:lnTo>
                      <a:lnTo>
                        <a:pt x="23812" y="18204"/>
                      </a:lnTo>
                      <a:lnTo>
                        <a:pt x="23812" y="18100"/>
                      </a:lnTo>
                      <a:lnTo>
                        <a:pt x="23665" y="17995"/>
                      </a:lnTo>
                      <a:lnTo>
                        <a:pt x="23498" y="17995"/>
                      </a:lnTo>
                      <a:lnTo>
                        <a:pt x="23289" y="18058"/>
                      </a:lnTo>
                      <a:lnTo>
                        <a:pt x="23226" y="18079"/>
                      </a:lnTo>
                      <a:lnTo>
                        <a:pt x="23017" y="18162"/>
                      </a:lnTo>
                      <a:lnTo>
                        <a:pt x="22891" y="18288"/>
                      </a:lnTo>
                      <a:lnTo>
                        <a:pt x="22724" y="18518"/>
                      </a:lnTo>
                      <a:lnTo>
                        <a:pt x="22598" y="18602"/>
                      </a:lnTo>
                      <a:lnTo>
                        <a:pt x="22410" y="18623"/>
                      </a:lnTo>
                      <a:lnTo>
                        <a:pt x="22201" y="18644"/>
                      </a:lnTo>
                      <a:lnTo>
                        <a:pt x="22159" y="18644"/>
                      </a:lnTo>
                      <a:lnTo>
                        <a:pt x="22159" y="18581"/>
                      </a:lnTo>
                      <a:lnTo>
                        <a:pt x="22264" y="18413"/>
                      </a:lnTo>
                      <a:lnTo>
                        <a:pt x="22201" y="18267"/>
                      </a:lnTo>
                      <a:lnTo>
                        <a:pt x="22054" y="17597"/>
                      </a:lnTo>
                      <a:lnTo>
                        <a:pt x="21950" y="17325"/>
                      </a:lnTo>
                      <a:lnTo>
                        <a:pt x="21887" y="17179"/>
                      </a:lnTo>
                      <a:lnTo>
                        <a:pt x="22033" y="16928"/>
                      </a:lnTo>
                      <a:lnTo>
                        <a:pt x="21740" y="16886"/>
                      </a:lnTo>
                      <a:lnTo>
                        <a:pt x="21531" y="17032"/>
                      </a:lnTo>
                      <a:lnTo>
                        <a:pt x="21406" y="16970"/>
                      </a:lnTo>
                      <a:lnTo>
                        <a:pt x="21029" y="16970"/>
                      </a:lnTo>
                      <a:lnTo>
                        <a:pt x="27704" y="4792"/>
                      </a:lnTo>
                      <a:lnTo>
                        <a:pt x="27683" y="4729"/>
                      </a:lnTo>
                      <a:lnTo>
                        <a:pt x="27536" y="4708"/>
                      </a:lnTo>
                      <a:lnTo>
                        <a:pt x="27474" y="4729"/>
                      </a:lnTo>
                      <a:lnTo>
                        <a:pt x="27411" y="4667"/>
                      </a:lnTo>
                      <a:lnTo>
                        <a:pt x="27369" y="4416"/>
                      </a:lnTo>
                      <a:lnTo>
                        <a:pt x="27306" y="4290"/>
                      </a:lnTo>
                      <a:lnTo>
                        <a:pt x="27222" y="4248"/>
                      </a:lnTo>
                      <a:lnTo>
                        <a:pt x="27202" y="4102"/>
                      </a:lnTo>
                      <a:lnTo>
                        <a:pt x="27118" y="3955"/>
                      </a:lnTo>
                      <a:lnTo>
                        <a:pt x="27076" y="3892"/>
                      </a:lnTo>
                      <a:lnTo>
                        <a:pt x="26867" y="3892"/>
                      </a:lnTo>
                      <a:lnTo>
                        <a:pt x="26846" y="3934"/>
                      </a:lnTo>
                      <a:lnTo>
                        <a:pt x="26678" y="3892"/>
                      </a:lnTo>
                      <a:lnTo>
                        <a:pt x="26532" y="3934"/>
                      </a:lnTo>
                      <a:lnTo>
                        <a:pt x="26448" y="3872"/>
                      </a:lnTo>
                      <a:lnTo>
                        <a:pt x="26386" y="3892"/>
                      </a:lnTo>
                      <a:lnTo>
                        <a:pt x="26344" y="3872"/>
                      </a:lnTo>
                      <a:lnTo>
                        <a:pt x="26323" y="3892"/>
                      </a:lnTo>
                      <a:lnTo>
                        <a:pt x="26239" y="3892"/>
                      </a:lnTo>
                      <a:lnTo>
                        <a:pt x="26239" y="3872"/>
                      </a:lnTo>
                      <a:lnTo>
                        <a:pt x="26281" y="3872"/>
                      </a:lnTo>
                      <a:lnTo>
                        <a:pt x="26281" y="3830"/>
                      </a:lnTo>
                      <a:lnTo>
                        <a:pt x="26176" y="3746"/>
                      </a:lnTo>
                      <a:lnTo>
                        <a:pt x="26114" y="3767"/>
                      </a:lnTo>
                      <a:lnTo>
                        <a:pt x="26030" y="3746"/>
                      </a:lnTo>
                      <a:lnTo>
                        <a:pt x="26051" y="3725"/>
                      </a:lnTo>
                      <a:lnTo>
                        <a:pt x="26114" y="3683"/>
                      </a:lnTo>
                      <a:lnTo>
                        <a:pt x="26051" y="3641"/>
                      </a:lnTo>
                      <a:lnTo>
                        <a:pt x="25967" y="3641"/>
                      </a:lnTo>
                      <a:lnTo>
                        <a:pt x="25904" y="3620"/>
                      </a:lnTo>
                      <a:lnTo>
                        <a:pt x="25904" y="3558"/>
                      </a:lnTo>
                      <a:lnTo>
                        <a:pt x="25821" y="3474"/>
                      </a:lnTo>
                      <a:lnTo>
                        <a:pt x="25737" y="3411"/>
                      </a:lnTo>
                      <a:lnTo>
                        <a:pt x="25716" y="3411"/>
                      </a:lnTo>
                      <a:lnTo>
                        <a:pt x="25653" y="3369"/>
                      </a:lnTo>
                      <a:lnTo>
                        <a:pt x="25611" y="3369"/>
                      </a:lnTo>
                      <a:lnTo>
                        <a:pt x="25549" y="3432"/>
                      </a:lnTo>
                      <a:lnTo>
                        <a:pt x="25549" y="3369"/>
                      </a:lnTo>
                      <a:lnTo>
                        <a:pt x="25528" y="3328"/>
                      </a:lnTo>
                      <a:lnTo>
                        <a:pt x="25444" y="3265"/>
                      </a:lnTo>
                      <a:lnTo>
                        <a:pt x="25381" y="3369"/>
                      </a:lnTo>
                      <a:lnTo>
                        <a:pt x="25318" y="3328"/>
                      </a:lnTo>
                      <a:lnTo>
                        <a:pt x="25318" y="3244"/>
                      </a:lnTo>
                      <a:lnTo>
                        <a:pt x="25381" y="3223"/>
                      </a:lnTo>
                      <a:lnTo>
                        <a:pt x="25339" y="3160"/>
                      </a:lnTo>
                      <a:lnTo>
                        <a:pt x="25277" y="3139"/>
                      </a:lnTo>
                      <a:lnTo>
                        <a:pt x="25193" y="3160"/>
                      </a:lnTo>
                      <a:lnTo>
                        <a:pt x="25193" y="3160"/>
                      </a:lnTo>
                      <a:lnTo>
                        <a:pt x="25214" y="3118"/>
                      </a:lnTo>
                      <a:lnTo>
                        <a:pt x="25214" y="3056"/>
                      </a:lnTo>
                      <a:lnTo>
                        <a:pt x="25109" y="3014"/>
                      </a:lnTo>
                      <a:lnTo>
                        <a:pt x="25025" y="2909"/>
                      </a:lnTo>
                      <a:lnTo>
                        <a:pt x="25067" y="2888"/>
                      </a:lnTo>
                      <a:lnTo>
                        <a:pt x="25025" y="2825"/>
                      </a:lnTo>
                      <a:lnTo>
                        <a:pt x="24963" y="2804"/>
                      </a:lnTo>
                      <a:lnTo>
                        <a:pt x="24900" y="2846"/>
                      </a:lnTo>
                      <a:lnTo>
                        <a:pt x="24691" y="3056"/>
                      </a:lnTo>
                      <a:lnTo>
                        <a:pt x="24461" y="3202"/>
                      </a:lnTo>
                      <a:lnTo>
                        <a:pt x="24670" y="3035"/>
                      </a:lnTo>
                      <a:lnTo>
                        <a:pt x="24795" y="2846"/>
                      </a:lnTo>
                      <a:lnTo>
                        <a:pt x="24921" y="2721"/>
                      </a:lnTo>
                      <a:lnTo>
                        <a:pt x="24963" y="2595"/>
                      </a:lnTo>
                      <a:lnTo>
                        <a:pt x="24879" y="2532"/>
                      </a:lnTo>
                      <a:lnTo>
                        <a:pt x="24712" y="2428"/>
                      </a:lnTo>
                      <a:lnTo>
                        <a:pt x="24586" y="2428"/>
                      </a:lnTo>
                      <a:lnTo>
                        <a:pt x="24440" y="2491"/>
                      </a:lnTo>
                      <a:lnTo>
                        <a:pt x="24356" y="2491"/>
                      </a:lnTo>
                      <a:lnTo>
                        <a:pt x="24293" y="2512"/>
                      </a:lnTo>
                      <a:lnTo>
                        <a:pt x="24147" y="2532"/>
                      </a:lnTo>
                      <a:lnTo>
                        <a:pt x="23979" y="2721"/>
                      </a:lnTo>
                      <a:lnTo>
                        <a:pt x="23854" y="2825"/>
                      </a:lnTo>
                      <a:lnTo>
                        <a:pt x="23854" y="2825"/>
                      </a:lnTo>
                      <a:lnTo>
                        <a:pt x="23958" y="2700"/>
                      </a:lnTo>
                      <a:lnTo>
                        <a:pt x="23937" y="2532"/>
                      </a:lnTo>
                      <a:lnTo>
                        <a:pt x="23958" y="2407"/>
                      </a:lnTo>
                      <a:lnTo>
                        <a:pt x="23958" y="2302"/>
                      </a:lnTo>
                      <a:lnTo>
                        <a:pt x="23770" y="2198"/>
                      </a:lnTo>
                      <a:lnTo>
                        <a:pt x="23770" y="2156"/>
                      </a:lnTo>
                      <a:lnTo>
                        <a:pt x="23875" y="2093"/>
                      </a:lnTo>
                      <a:lnTo>
                        <a:pt x="23979" y="2093"/>
                      </a:lnTo>
                      <a:lnTo>
                        <a:pt x="23979" y="2051"/>
                      </a:lnTo>
                      <a:lnTo>
                        <a:pt x="23707" y="1884"/>
                      </a:lnTo>
                      <a:lnTo>
                        <a:pt x="23665" y="1800"/>
                      </a:lnTo>
                      <a:lnTo>
                        <a:pt x="23728" y="1737"/>
                      </a:lnTo>
                      <a:lnTo>
                        <a:pt x="23875" y="1654"/>
                      </a:lnTo>
                      <a:lnTo>
                        <a:pt x="23958" y="1570"/>
                      </a:lnTo>
                      <a:lnTo>
                        <a:pt x="23917" y="1486"/>
                      </a:lnTo>
                      <a:lnTo>
                        <a:pt x="23854" y="1361"/>
                      </a:lnTo>
                      <a:lnTo>
                        <a:pt x="23812" y="1361"/>
                      </a:lnTo>
                      <a:lnTo>
                        <a:pt x="23749" y="1382"/>
                      </a:lnTo>
                      <a:lnTo>
                        <a:pt x="23707" y="1319"/>
                      </a:lnTo>
                      <a:lnTo>
                        <a:pt x="23624" y="1256"/>
                      </a:lnTo>
                      <a:lnTo>
                        <a:pt x="23519" y="1256"/>
                      </a:lnTo>
                      <a:lnTo>
                        <a:pt x="23393" y="1214"/>
                      </a:lnTo>
                      <a:lnTo>
                        <a:pt x="23331" y="1172"/>
                      </a:lnTo>
                      <a:lnTo>
                        <a:pt x="23247" y="1214"/>
                      </a:lnTo>
                      <a:lnTo>
                        <a:pt x="23121" y="1214"/>
                      </a:lnTo>
                      <a:lnTo>
                        <a:pt x="23080" y="1319"/>
                      </a:lnTo>
                      <a:lnTo>
                        <a:pt x="23080" y="1361"/>
                      </a:lnTo>
                      <a:lnTo>
                        <a:pt x="22996" y="1256"/>
                      </a:lnTo>
                      <a:lnTo>
                        <a:pt x="23038" y="1151"/>
                      </a:lnTo>
                      <a:lnTo>
                        <a:pt x="23101" y="1131"/>
                      </a:lnTo>
                      <a:lnTo>
                        <a:pt x="23101" y="1026"/>
                      </a:lnTo>
                      <a:lnTo>
                        <a:pt x="23142" y="942"/>
                      </a:lnTo>
                      <a:lnTo>
                        <a:pt x="23205" y="921"/>
                      </a:lnTo>
                      <a:lnTo>
                        <a:pt x="23205" y="817"/>
                      </a:lnTo>
                      <a:lnTo>
                        <a:pt x="23226" y="712"/>
                      </a:lnTo>
                      <a:lnTo>
                        <a:pt x="23205" y="649"/>
                      </a:lnTo>
                      <a:lnTo>
                        <a:pt x="23184" y="649"/>
                      </a:lnTo>
                      <a:lnTo>
                        <a:pt x="23038" y="796"/>
                      </a:lnTo>
                      <a:lnTo>
                        <a:pt x="23017" y="900"/>
                      </a:lnTo>
                      <a:lnTo>
                        <a:pt x="22996" y="900"/>
                      </a:lnTo>
                      <a:lnTo>
                        <a:pt x="22912" y="838"/>
                      </a:lnTo>
                      <a:lnTo>
                        <a:pt x="22808" y="900"/>
                      </a:lnTo>
                      <a:lnTo>
                        <a:pt x="22787" y="942"/>
                      </a:lnTo>
                      <a:lnTo>
                        <a:pt x="22808" y="1047"/>
                      </a:lnTo>
                      <a:lnTo>
                        <a:pt x="22724" y="1131"/>
                      </a:lnTo>
                      <a:lnTo>
                        <a:pt x="22682" y="1131"/>
                      </a:lnTo>
                      <a:lnTo>
                        <a:pt x="22661" y="1068"/>
                      </a:lnTo>
                      <a:lnTo>
                        <a:pt x="22598" y="1214"/>
                      </a:lnTo>
                      <a:lnTo>
                        <a:pt x="22598" y="1319"/>
                      </a:lnTo>
                      <a:lnTo>
                        <a:pt x="22556" y="1172"/>
                      </a:lnTo>
                      <a:lnTo>
                        <a:pt x="22556" y="1047"/>
                      </a:lnTo>
                      <a:lnTo>
                        <a:pt x="22598" y="942"/>
                      </a:lnTo>
                      <a:lnTo>
                        <a:pt x="22556" y="921"/>
                      </a:lnTo>
                      <a:lnTo>
                        <a:pt x="22473" y="1005"/>
                      </a:lnTo>
                      <a:lnTo>
                        <a:pt x="22452" y="1068"/>
                      </a:lnTo>
                      <a:lnTo>
                        <a:pt x="22368" y="1110"/>
                      </a:lnTo>
                      <a:lnTo>
                        <a:pt x="22410" y="921"/>
                      </a:lnTo>
                      <a:lnTo>
                        <a:pt x="22368" y="817"/>
                      </a:lnTo>
                      <a:lnTo>
                        <a:pt x="22264" y="817"/>
                      </a:lnTo>
                      <a:lnTo>
                        <a:pt x="22284" y="733"/>
                      </a:lnTo>
                      <a:lnTo>
                        <a:pt x="22410" y="628"/>
                      </a:lnTo>
                      <a:lnTo>
                        <a:pt x="22515" y="607"/>
                      </a:lnTo>
                      <a:lnTo>
                        <a:pt x="22661" y="712"/>
                      </a:lnTo>
                      <a:lnTo>
                        <a:pt x="22808" y="628"/>
                      </a:lnTo>
                      <a:lnTo>
                        <a:pt x="22912" y="607"/>
                      </a:lnTo>
                      <a:lnTo>
                        <a:pt x="23017" y="503"/>
                      </a:lnTo>
                      <a:lnTo>
                        <a:pt x="23017" y="440"/>
                      </a:lnTo>
                      <a:lnTo>
                        <a:pt x="23038" y="398"/>
                      </a:lnTo>
                      <a:lnTo>
                        <a:pt x="23017" y="335"/>
                      </a:lnTo>
                      <a:lnTo>
                        <a:pt x="22891" y="294"/>
                      </a:lnTo>
                      <a:lnTo>
                        <a:pt x="22828" y="294"/>
                      </a:lnTo>
                      <a:lnTo>
                        <a:pt x="22828" y="189"/>
                      </a:lnTo>
                      <a:lnTo>
                        <a:pt x="22787" y="126"/>
                      </a:lnTo>
                      <a:lnTo>
                        <a:pt x="22766" y="105"/>
                      </a:lnTo>
                      <a:lnTo>
                        <a:pt x="22787" y="84"/>
                      </a:lnTo>
                      <a:lnTo>
                        <a:pt x="22828" y="63"/>
                      </a:lnTo>
                      <a:lnTo>
                        <a:pt x="22870"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89" name="Google Shape;2813;p58">
                  <a:extLst>
                    <a:ext uri="{FF2B5EF4-FFF2-40B4-BE49-F238E27FC236}">
                      <a16:creationId xmlns:a16="http://schemas.microsoft.com/office/drawing/2014/main" id="{7CDB1D6E-807B-5630-2E52-B4721C114A55}"/>
                    </a:ext>
                  </a:extLst>
                </p:cNvPr>
                <p:cNvSpPr/>
                <p:nvPr/>
              </p:nvSpPr>
              <p:spPr>
                <a:xfrm>
                  <a:off x="1979950" y="2384350"/>
                  <a:ext cx="816050" cy="481275"/>
                </a:xfrm>
                <a:custGeom>
                  <a:avLst/>
                  <a:gdLst/>
                  <a:ahLst/>
                  <a:cxnLst/>
                  <a:rect l="l" t="t" r="r" b="b"/>
                  <a:pathLst>
                    <a:path w="32642" h="19251" extrusionOk="0">
                      <a:moveTo>
                        <a:pt x="2846" y="1"/>
                      </a:moveTo>
                      <a:lnTo>
                        <a:pt x="2909" y="210"/>
                      </a:lnTo>
                      <a:lnTo>
                        <a:pt x="3035" y="273"/>
                      </a:lnTo>
                      <a:lnTo>
                        <a:pt x="2993" y="356"/>
                      </a:lnTo>
                      <a:lnTo>
                        <a:pt x="2909" y="440"/>
                      </a:lnTo>
                      <a:lnTo>
                        <a:pt x="2930" y="545"/>
                      </a:lnTo>
                      <a:lnTo>
                        <a:pt x="2993" y="586"/>
                      </a:lnTo>
                      <a:lnTo>
                        <a:pt x="2972" y="649"/>
                      </a:lnTo>
                      <a:lnTo>
                        <a:pt x="2909" y="733"/>
                      </a:lnTo>
                      <a:lnTo>
                        <a:pt x="2951" y="775"/>
                      </a:lnTo>
                      <a:lnTo>
                        <a:pt x="2951" y="858"/>
                      </a:lnTo>
                      <a:lnTo>
                        <a:pt x="2993" y="900"/>
                      </a:lnTo>
                      <a:lnTo>
                        <a:pt x="2909" y="1047"/>
                      </a:lnTo>
                      <a:lnTo>
                        <a:pt x="2825" y="1089"/>
                      </a:lnTo>
                      <a:lnTo>
                        <a:pt x="2763" y="1256"/>
                      </a:lnTo>
                      <a:lnTo>
                        <a:pt x="2721" y="1298"/>
                      </a:lnTo>
                      <a:lnTo>
                        <a:pt x="2721" y="1423"/>
                      </a:lnTo>
                      <a:lnTo>
                        <a:pt x="2637" y="1486"/>
                      </a:lnTo>
                      <a:lnTo>
                        <a:pt x="2616" y="1591"/>
                      </a:lnTo>
                      <a:lnTo>
                        <a:pt x="2470" y="1674"/>
                      </a:lnTo>
                      <a:lnTo>
                        <a:pt x="2386" y="1633"/>
                      </a:lnTo>
                      <a:lnTo>
                        <a:pt x="2344" y="1570"/>
                      </a:lnTo>
                      <a:lnTo>
                        <a:pt x="2428" y="1465"/>
                      </a:lnTo>
                      <a:lnTo>
                        <a:pt x="2449" y="1507"/>
                      </a:lnTo>
                      <a:lnTo>
                        <a:pt x="2532" y="1465"/>
                      </a:lnTo>
                      <a:lnTo>
                        <a:pt x="2553" y="1528"/>
                      </a:lnTo>
                      <a:lnTo>
                        <a:pt x="2595" y="1486"/>
                      </a:lnTo>
                      <a:lnTo>
                        <a:pt x="2595" y="1361"/>
                      </a:lnTo>
                      <a:lnTo>
                        <a:pt x="2658" y="1214"/>
                      </a:lnTo>
                      <a:lnTo>
                        <a:pt x="2742" y="1151"/>
                      </a:lnTo>
                      <a:lnTo>
                        <a:pt x="2742" y="1047"/>
                      </a:lnTo>
                      <a:lnTo>
                        <a:pt x="2700" y="1068"/>
                      </a:lnTo>
                      <a:lnTo>
                        <a:pt x="2553" y="1172"/>
                      </a:lnTo>
                      <a:lnTo>
                        <a:pt x="2512" y="1214"/>
                      </a:lnTo>
                      <a:lnTo>
                        <a:pt x="2428" y="1214"/>
                      </a:lnTo>
                      <a:lnTo>
                        <a:pt x="2428" y="1172"/>
                      </a:lnTo>
                      <a:lnTo>
                        <a:pt x="2532" y="1068"/>
                      </a:lnTo>
                      <a:lnTo>
                        <a:pt x="2658" y="1005"/>
                      </a:lnTo>
                      <a:lnTo>
                        <a:pt x="2700" y="963"/>
                      </a:lnTo>
                      <a:lnTo>
                        <a:pt x="2658" y="879"/>
                      </a:lnTo>
                      <a:lnTo>
                        <a:pt x="2616" y="879"/>
                      </a:lnTo>
                      <a:lnTo>
                        <a:pt x="2532" y="900"/>
                      </a:lnTo>
                      <a:lnTo>
                        <a:pt x="2470" y="796"/>
                      </a:lnTo>
                      <a:lnTo>
                        <a:pt x="2407" y="754"/>
                      </a:lnTo>
                      <a:lnTo>
                        <a:pt x="2135" y="754"/>
                      </a:lnTo>
                      <a:lnTo>
                        <a:pt x="2009" y="649"/>
                      </a:lnTo>
                      <a:lnTo>
                        <a:pt x="1716" y="419"/>
                      </a:lnTo>
                      <a:lnTo>
                        <a:pt x="1696" y="440"/>
                      </a:lnTo>
                      <a:lnTo>
                        <a:pt x="1675" y="545"/>
                      </a:lnTo>
                      <a:lnTo>
                        <a:pt x="1591" y="754"/>
                      </a:lnTo>
                      <a:lnTo>
                        <a:pt x="1591" y="858"/>
                      </a:lnTo>
                      <a:lnTo>
                        <a:pt x="1654" y="1068"/>
                      </a:lnTo>
                      <a:lnTo>
                        <a:pt x="1591" y="1382"/>
                      </a:lnTo>
                      <a:lnTo>
                        <a:pt x="1612" y="1507"/>
                      </a:lnTo>
                      <a:lnTo>
                        <a:pt x="1591" y="1674"/>
                      </a:lnTo>
                      <a:lnTo>
                        <a:pt x="1612" y="1737"/>
                      </a:lnTo>
                      <a:lnTo>
                        <a:pt x="1675" y="1737"/>
                      </a:lnTo>
                      <a:lnTo>
                        <a:pt x="1696" y="1800"/>
                      </a:lnTo>
                      <a:lnTo>
                        <a:pt x="1654" y="1884"/>
                      </a:lnTo>
                      <a:lnTo>
                        <a:pt x="1591" y="1884"/>
                      </a:lnTo>
                      <a:lnTo>
                        <a:pt x="1570" y="1946"/>
                      </a:lnTo>
                      <a:lnTo>
                        <a:pt x="1591" y="2009"/>
                      </a:lnTo>
                      <a:lnTo>
                        <a:pt x="1696" y="2030"/>
                      </a:lnTo>
                      <a:lnTo>
                        <a:pt x="1654" y="2135"/>
                      </a:lnTo>
                      <a:lnTo>
                        <a:pt x="1654" y="2239"/>
                      </a:lnTo>
                      <a:lnTo>
                        <a:pt x="1591" y="2323"/>
                      </a:lnTo>
                      <a:lnTo>
                        <a:pt x="1549" y="2302"/>
                      </a:lnTo>
                      <a:lnTo>
                        <a:pt x="1507" y="2344"/>
                      </a:lnTo>
                      <a:lnTo>
                        <a:pt x="1507" y="2428"/>
                      </a:lnTo>
                      <a:lnTo>
                        <a:pt x="1675" y="2449"/>
                      </a:lnTo>
                      <a:lnTo>
                        <a:pt x="1821" y="2470"/>
                      </a:lnTo>
                      <a:lnTo>
                        <a:pt x="1926" y="2553"/>
                      </a:lnTo>
                      <a:lnTo>
                        <a:pt x="2072" y="2553"/>
                      </a:lnTo>
                      <a:lnTo>
                        <a:pt x="2114" y="2637"/>
                      </a:lnTo>
                      <a:lnTo>
                        <a:pt x="2135" y="2783"/>
                      </a:lnTo>
                      <a:lnTo>
                        <a:pt x="2093" y="2658"/>
                      </a:lnTo>
                      <a:lnTo>
                        <a:pt x="1988" y="2574"/>
                      </a:lnTo>
                      <a:lnTo>
                        <a:pt x="1905" y="2616"/>
                      </a:lnTo>
                      <a:lnTo>
                        <a:pt x="1821" y="2553"/>
                      </a:lnTo>
                      <a:lnTo>
                        <a:pt x="1612" y="2532"/>
                      </a:lnTo>
                      <a:lnTo>
                        <a:pt x="1570" y="2470"/>
                      </a:lnTo>
                      <a:lnTo>
                        <a:pt x="1507" y="2511"/>
                      </a:lnTo>
                      <a:lnTo>
                        <a:pt x="1507" y="2616"/>
                      </a:lnTo>
                      <a:lnTo>
                        <a:pt x="1403" y="2763"/>
                      </a:lnTo>
                      <a:lnTo>
                        <a:pt x="1403" y="2846"/>
                      </a:lnTo>
                      <a:lnTo>
                        <a:pt x="1403" y="2930"/>
                      </a:lnTo>
                      <a:lnTo>
                        <a:pt x="1340" y="3076"/>
                      </a:lnTo>
                      <a:lnTo>
                        <a:pt x="1277" y="3202"/>
                      </a:lnTo>
                      <a:lnTo>
                        <a:pt x="1131" y="3558"/>
                      </a:lnTo>
                      <a:lnTo>
                        <a:pt x="1089" y="3809"/>
                      </a:lnTo>
                      <a:lnTo>
                        <a:pt x="942" y="4102"/>
                      </a:lnTo>
                      <a:lnTo>
                        <a:pt x="921" y="4415"/>
                      </a:lnTo>
                      <a:lnTo>
                        <a:pt x="838" y="4541"/>
                      </a:lnTo>
                      <a:lnTo>
                        <a:pt x="733" y="4667"/>
                      </a:lnTo>
                      <a:lnTo>
                        <a:pt x="649" y="4855"/>
                      </a:lnTo>
                      <a:lnTo>
                        <a:pt x="608" y="4939"/>
                      </a:lnTo>
                      <a:lnTo>
                        <a:pt x="566" y="5043"/>
                      </a:lnTo>
                      <a:lnTo>
                        <a:pt x="419" y="5231"/>
                      </a:lnTo>
                      <a:lnTo>
                        <a:pt x="356" y="5336"/>
                      </a:lnTo>
                      <a:lnTo>
                        <a:pt x="398" y="5566"/>
                      </a:lnTo>
                      <a:lnTo>
                        <a:pt x="336" y="5776"/>
                      </a:lnTo>
                      <a:lnTo>
                        <a:pt x="336" y="5922"/>
                      </a:lnTo>
                      <a:lnTo>
                        <a:pt x="419" y="6027"/>
                      </a:lnTo>
                      <a:lnTo>
                        <a:pt x="356" y="6110"/>
                      </a:lnTo>
                      <a:lnTo>
                        <a:pt x="336" y="6194"/>
                      </a:lnTo>
                      <a:lnTo>
                        <a:pt x="398" y="6340"/>
                      </a:lnTo>
                      <a:lnTo>
                        <a:pt x="356" y="6592"/>
                      </a:lnTo>
                      <a:lnTo>
                        <a:pt x="315" y="6717"/>
                      </a:lnTo>
                      <a:lnTo>
                        <a:pt x="231" y="6759"/>
                      </a:lnTo>
                      <a:lnTo>
                        <a:pt x="252" y="6843"/>
                      </a:lnTo>
                      <a:lnTo>
                        <a:pt x="294" y="6864"/>
                      </a:lnTo>
                      <a:lnTo>
                        <a:pt x="231" y="7031"/>
                      </a:lnTo>
                      <a:lnTo>
                        <a:pt x="84" y="7136"/>
                      </a:lnTo>
                      <a:lnTo>
                        <a:pt x="1" y="7261"/>
                      </a:lnTo>
                      <a:lnTo>
                        <a:pt x="1" y="7387"/>
                      </a:lnTo>
                      <a:lnTo>
                        <a:pt x="105" y="7554"/>
                      </a:lnTo>
                      <a:lnTo>
                        <a:pt x="210" y="7763"/>
                      </a:lnTo>
                      <a:lnTo>
                        <a:pt x="210" y="7993"/>
                      </a:lnTo>
                      <a:lnTo>
                        <a:pt x="189" y="8119"/>
                      </a:lnTo>
                      <a:lnTo>
                        <a:pt x="126" y="8203"/>
                      </a:lnTo>
                      <a:lnTo>
                        <a:pt x="126" y="8286"/>
                      </a:lnTo>
                      <a:lnTo>
                        <a:pt x="147" y="8370"/>
                      </a:lnTo>
                      <a:lnTo>
                        <a:pt x="189" y="8496"/>
                      </a:lnTo>
                      <a:lnTo>
                        <a:pt x="126" y="8579"/>
                      </a:lnTo>
                      <a:lnTo>
                        <a:pt x="105" y="8642"/>
                      </a:lnTo>
                      <a:lnTo>
                        <a:pt x="126" y="8726"/>
                      </a:lnTo>
                      <a:lnTo>
                        <a:pt x="356" y="9102"/>
                      </a:lnTo>
                      <a:lnTo>
                        <a:pt x="398" y="9207"/>
                      </a:lnTo>
                      <a:lnTo>
                        <a:pt x="356" y="9270"/>
                      </a:lnTo>
                      <a:lnTo>
                        <a:pt x="398" y="9353"/>
                      </a:lnTo>
                      <a:lnTo>
                        <a:pt x="524" y="9479"/>
                      </a:lnTo>
                      <a:lnTo>
                        <a:pt x="545" y="9542"/>
                      </a:lnTo>
                      <a:lnTo>
                        <a:pt x="628" y="9542"/>
                      </a:lnTo>
                      <a:lnTo>
                        <a:pt x="628" y="9437"/>
                      </a:lnTo>
                      <a:lnTo>
                        <a:pt x="628" y="9312"/>
                      </a:lnTo>
                      <a:lnTo>
                        <a:pt x="712" y="9333"/>
                      </a:lnTo>
                      <a:lnTo>
                        <a:pt x="733" y="9312"/>
                      </a:lnTo>
                      <a:lnTo>
                        <a:pt x="733" y="9353"/>
                      </a:lnTo>
                      <a:lnTo>
                        <a:pt x="838" y="9353"/>
                      </a:lnTo>
                      <a:lnTo>
                        <a:pt x="859" y="9416"/>
                      </a:lnTo>
                      <a:lnTo>
                        <a:pt x="984" y="9437"/>
                      </a:lnTo>
                      <a:lnTo>
                        <a:pt x="880" y="9437"/>
                      </a:lnTo>
                      <a:lnTo>
                        <a:pt x="817" y="9479"/>
                      </a:lnTo>
                      <a:lnTo>
                        <a:pt x="754" y="9437"/>
                      </a:lnTo>
                      <a:lnTo>
                        <a:pt x="712" y="9437"/>
                      </a:lnTo>
                      <a:lnTo>
                        <a:pt x="712" y="9521"/>
                      </a:lnTo>
                      <a:lnTo>
                        <a:pt x="754" y="9542"/>
                      </a:lnTo>
                      <a:lnTo>
                        <a:pt x="754" y="9688"/>
                      </a:lnTo>
                      <a:lnTo>
                        <a:pt x="817" y="9793"/>
                      </a:lnTo>
                      <a:lnTo>
                        <a:pt x="838" y="9835"/>
                      </a:lnTo>
                      <a:lnTo>
                        <a:pt x="733" y="9793"/>
                      </a:lnTo>
                      <a:lnTo>
                        <a:pt x="670" y="9688"/>
                      </a:lnTo>
                      <a:lnTo>
                        <a:pt x="649" y="9646"/>
                      </a:lnTo>
                      <a:lnTo>
                        <a:pt x="608" y="9688"/>
                      </a:lnTo>
                      <a:lnTo>
                        <a:pt x="608" y="9772"/>
                      </a:lnTo>
                      <a:lnTo>
                        <a:pt x="545" y="9835"/>
                      </a:lnTo>
                      <a:lnTo>
                        <a:pt x="566" y="9877"/>
                      </a:lnTo>
                      <a:lnTo>
                        <a:pt x="545" y="9981"/>
                      </a:lnTo>
                      <a:lnTo>
                        <a:pt x="545" y="10086"/>
                      </a:lnTo>
                      <a:lnTo>
                        <a:pt x="608" y="10107"/>
                      </a:lnTo>
                      <a:lnTo>
                        <a:pt x="628" y="10211"/>
                      </a:lnTo>
                      <a:lnTo>
                        <a:pt x="733" y="10274"/>
                      </a:lnTo>
                      <a:lnTo>
                        <a:pt x="775" y="10358"/>
                      </a:lnTo>
                      <a:lnTo>
                        <a:pt x="775" y="10421"/>
                      </a:lnTo>
                      <a:lnTo>
                        <a:pt x="712" y="10504"/>
                      </a:lnTo>
                      <a:lnTo>
                        <a:pt x="649" y="10504"/>
                      </a:lnTo>
                      <a:lnTo>
                        <a:pt x="649" y="10567"/>
                      </a:lnTo>
                      <a:lnTo>
                        <a:pt x="670" y="10672"/>
                      </a:lnTo>
                      <a:lnTo>
                        <a:pt x="670" y="10797"/>
                      </a:lnTo>
                      <a:lnTo>
                        <a:pt x="712" y="10839"/>
                      </a:lnTo>
                      <a:lnTo>
                        <a:pt x="775" y="10923"/>
                      </a:lnTo>
                      <a:lnTo>
                        <a:pt x="817" y="11111"/>
                      </a:lnTo>
                      <a:lnTo>
                        <a:pt x="942" y="11362"/>
                      </a:lnTo>
                      <a:lnTo>
                        <a:pt x="1026" y="11509"/>
                      </a:lnTo>
                      <a:lnTo>
                        <a:pt x="1068" y="11530"/>
                      </a:lnTo>
                      <a:lnTo>
                        <a:pt x="1047" y="11571"/>
                      </a:lnTo>
                      <a:lnTo>
                        <a:pt x="1047" y="11613"/>
                      </a:lnTo>
                      <a:lnTo>
                        <a:pt x="1152" y="11718"/>
                      </a:lnTo>
                      <a:lnTo>
                        <a:pt x="1172" y="11843"/>
                      </a:lnTo>
                      <a:lnTo>
                        <a:pt x="1152" y="11990"/>
                      </a:lnTo>
                      <a:lnTo>
                        <a:pt x="1131" y="12094"/>
                      </a:lnTo>
                      <a:lnTo>
                        <a:pt x="1089" y="12136"/>
                      </a:lnTo>
                      <a:lnTo>
                        <a:pt x="1131" y="12199"/>
                      </a:lnTo>
                      <a:lnTo>
                        <a:pt x="1172" y="12262"/>
                      </a:lnTo>
                      <a:lnTo>
                        <a:pt x="1382" y="12262"/>
                      </a:lnTo>
                      <a:lnTo>
                        <a:pt x="1486" y="12283"/>
                      </a:lnTo>
                      <a:lnTo>
                        <a:pt x="1591" y="12346"/>
                      </a:lnTo>
                      <a:lnTo>
                        <a:pt x="1675" y="12366"/>
                      </a:lnTo>
                      <a:lnTo>
                        <a:pt x="1821" y="12366"/>
                      </a:lnTo>
                      <a:lnTo>
                        <a:pt x="1884" y="12450"/>
                      </a:lnTo>
                      <a:lnTo>
                        <a:pt x="1884" y="12555"/>
                      </a:lnTo>
                      <a:lnTo>
                        <a:pt x="2030" y="12618"/>
                      </a:lnTo>
                      <a:lnTo>
                        <a:pt x="2135" y="12618"/>
                      </a:lnTo>
                      <a:lnTo>
                        <a:pt x="2281" y="12680"/>
                      </a:lnTo>
                      <a:lnTo>
                        <a:pt x="2302" y="12722"/>
                      </a:lnTo>
                      <a:lnTo>
                        <a:pt x="2302" y="12827"/>
                      </a:lnTo>
                      <a:lnTo>
                        <a:pt x="2344" y="12869"/>
                      </a:lnTo>
                      <a:lnTo>
                        <a:pt x="2407" y="12827"/>
                      </a:lnTo>
                      <a:lnTo>
                        <a:pt x="2470" y="12827"/>
                      </a:lnTo>
                      <a:lnTo>
                        <a:pt x="2616" y="12973"/>
                      </a:lnTo>
                      <a:lnTo>
                        <a:pt x="2805" y="13245"/>
                      </a:lnTo>
                      <a:lnTo>
                        <a:pt x="2825" y="13434"/>
                      </a:lnTo>
                      <a:lnTo>
                        <a:pt x="2805" y="13559"/>
                      </a:lnTo>
                      <a:lnTo>
                        <a:pt x="2805" y="13664"/>
                      </a:lnTo>
                      <a:lnTo>
                        <a:pt x="4185" y="13643"/>
                      </a:lnTo>
                      <a:lnTo>
                        <a:pt x="4206" y="13706"/>
                      </a:lnTo>
                      <a:lnTo>
                        <a:pt x="4206" y="13747"/>
                      </a:lnTo>
                      <a:lnTo>
                        <a:pt x="6131" y="14647"/>
                      </a:lnTo>
                      <a:lnTo>
                        <a:pt x="7784" y="14689"/>
                      </a:lnTo>
                      <a:lnTo>
                        <a:pt x="7826" y="14480"/>
                      </a:lnTo>
                      <a:lnTo>
                        <a:pt x="8747" y="14501"/>
                      </a:lnTo>
                      <a:lnTo>
                        <a:pt x="8872" y="14584"/>
                      </a:lnTo>
                      <a:lnTo>
                        <a:pt x="8935" y="14710"/>
                      </a:lnTo>
                      <a:lnTo>
                        <a:pt x="8998" y="14773"/>
                      </a:lnTo>
                      <a:lnTo>
                        <a:pt x="9019" y="14815"/>
                      </a:lnTo>
                      <a:lnTo>
                        <a:pt x="9082" y="14815"/>
                      </a:lnTo>
                      <a:lnTo>
                        <a:pt x="9123" y="14898"/>
                      </a:lnTo>
                      <a:lnTo>
                        <a:pt x="9103" y="14961"/>
                      </a:lnTo>
                      <a:lnTo>
                        <a:pt x="9207" y="14982"/>
                      </a:lnTo>
                      <a:lnTo>
                        <a:pt x="9270" y="15066"/>
                      </a:lnTo>
                      <a:lnTo>
                        <a:pt x="9270" y="15107"/>
                      </a:lnTo>
                      <a:lnTo>
                        <a:pt x="9228" y="15170"/>
                      </a:lnTo>
                      <a:lnTo>
                        <a:pt x="9312" y="15191"/>
                      </a:lnTo>
                      <a:lnTo>
                        <a:pt x="9395" y="15233"/>
                      </a:lnTo>
                      <a:lnTo>
                        <a:pt x="9437" y="15317"/>
                      </a:lnTo>
                      <a:lnTo>
                        <a:pt x="9458" y="15442"/>
                      </a:lnTo>
                      <a:lnTo>
                        <a:pt x="9500" y="15484"/>
                      </a:lnTo>
                      <a:lnTo>
                        <a:pt x="9521" y="15505"/>
                      </a:lnTo>
                      <a:lnTo>
                        <a:pt x="9542" y="15526"/>
                      </a:lnTo>
                      <a:lnTo>
                        <a:pt x="9626" y="15610"/>
                      </a:lnTo>
                      <a:lnTo>
                        <a:pt x="9626" y="15693"/>
                      </a:lnTo>
                      <a:lnTo>
                        <a:pt x="9605" y="15714"/>
                      </a:lnTo>
                      <a:lnTo>
                        <a:pt x="9521" y="15735"/>
                      </a:lnTo>
                      <a:lnTo>
                        <a:pt x="9521" y="15756"/>
                      </a:lnTo>
                      <a:lnTo>
                        <a:pt x="9626" y="15903"/>
                      </a:lnTo>
                      <a:lnTo>
                        <a:pt x="9709" y="15965"/>
                      </a:lnTo>
                      <a:lnTo>
                        <a:pt x="9730" y="16070"/>
                      </a:lnTo>
                      <a:lnTo>
                        <a:pt x="9730" y="16112"/>
                      </a:lnTo>
                      <a:lnTo>
                        <a:pt x="9751" y="16112"/>
                      </a:lnTo>
                      <a:lnTo>
                        <a:pt x="9793" y="16133"/>
                      </a:lnTo>
                      <a:lnTo>
                        <a:pt x="9835" y="16133"/>
                      </a:lnTo>
                      <a:lnTo>
                        <a:pt x="9877" y="16154"/>
                      </a:lnTo>
                      <a:lnTo>
                        <a:pt x="9919" y="16216"/>
                      </a:lnTo>
                      <a:lnTo>
                        <a:pt x="9919" y="16237"/>
                      </a:lnTo>
                      <a:lnTo>
                        <a:pt x="9960" y="16279"/>
                      </a:lnTo>
                      <a:lnTo>
                        <a:pt x="10023" y="16279"/>
                      </a:lnTo>
                      <a:lnTo>
                        <a:pt x="10149" y="16342"/>
                      </a:lnTo>
                      <a:lnTo>
                        <a:pt x="10170" y="16384"/>
                      </a:lnTo>
                      <a:lnTo>
                        <a:pt x="10253" y="16426"/>
                      </a:lnTo>
                      <a:lnTo>
                        <a:pt x="10379" y="16467"/>
                      </a:lnTo>
                      <a:lnTo>
                        <a:pt x="10400" y="16530"/>
                      </a:lnTo>
                      <a:lnTo>
                        <a:pt x="10463" y="16530"/>
                      </a:lnTo>
                      <a:lnTo>
                        <a:pt x="10504" y="16488"/>
                      </a:lnTo>
                      <a:lnTo>
                        <a:pt x="10504" y="16467"/>
                      </a:lnTo>
                      <a:lnTo>
                        <a:pt x="10609" y="16384"/>
                      </a:lnTo>
                      <a:lnTo>
                        <a:pt x="10672" y="16384"/>
                      </a:lnTo>
                      <a:lnTo>
                        <a:pt x="10672" y="16342"/>
                      </a:lnTo>
                      <a:lnTo>
                        <a:pt x="10672" y="16321"/>
                      </a:lnTo>
                      <a:lnTo>
                        <a:pt x="10714" y="16237"/>
                      </a:lnTo>
                      <a:lnTo>
                        <a:pt x="10797" y="16070"/>
                      </a:lnTo>
                      <a:lnTo>
                        <a:pt x="10839" y="16028"/>
                      </a:lnTo>
                      <a:lnTo>
                        <a:pt x="10923" y="16007"/>
                      </a:lnTo>
                      <a:lnTo>
                        <a:pt x="10965" y="16007"/>
                      </a:lnTo>
                      <a:lnTo>
                        <a:pt x="10986" y="16028"/>
                      </a:lnTo>
                      <a:lnTo>
                        <a:pt x="11027" y="16028"/>
                      </a:lnTo>
                      <a:lnTo>
                        <a:pt x="11069" y="15944"/>
                      </a:lnTo>
                      <a:lnTo>
                        <a:pt x="11174" y="15944"/>
                      </a:lnTo>
                      <a:lnTo>
                        <a:pt x="11279" y="15965"/>
                      </a:lnTo>
                      <a:lnTo>
                        <a:pt x="11383" y="15944"/>
                      </a:lnTo>
                      <a:lnTo>
                        <a:pt x="11404" y="15965"/>
                      </a:lnTo>
                      <a:lnTo>
                        <a:pt x="11425" y="16007"/>
                      </a:lnTo>
                      <a:lnTo>
                        <a:pt x="11509" y="16007"/>
                      </a:lnTo>
                      <a:lnTo>
                        <a:pt x="11592" y="16028"/>
                      </a:lnTo>
                      <a:lnTo>
                        <a:pt x="11634" y="16133"/>
                      </a:lnTo>
                      <a:lnTo>
                        <a:pt x="11739" y="16216"/>
                      </a:lnTo>
                      <a:lnTo>
                        <a:pt x="11844" y="16363"/>
                      </a:lnTo>
                      <a:lnTo>
                        <a:pt x="11864" y="16467"/>
                      </a:lnTo>
                      <a:lnTo>
                        <a:pt x="11927" y="16530"/>
                      </a:lnTo>
                      <a:lnTo>
                        <a:pt x="11927" y="16593"/>
                      </a:lnTo>
                      <a:lnTo>
                        <a:pt x="11927" y="16760"/>
                      </a:lnTo>
                      <a:lnTo>
                        <a:pt x="12011" y="16781"/>
                      </a:lnTo>
                      <a:lnTo>
                        <a:pt x="12032" y="16865"/>
                      </a:lnTo>
                      <a:lnTo>
                        <a:pt x="12116" y="17074"/>
                      </a:lnTo>
                      <a:lnTo>
                        <a:pt x="12157" y="17095"/>
                      </a:lnTo>
                      <a:lnTo>
                        <a:pt x="12178" y="17179"/>
                      </a:lnTo>
                      <a:lnTo>
                        <a:pt x="12262" y="17221"/>
                      </a:lnTo>
                      <a:lnTo>
                        <a:pt x="12283" y="17325"/>
                      </a:lnTo>
                      <a:lnTo>
                        <a:pt x="12346" y="17430"/>
                      </a:lnTo>
                      <a:lnTo>
                        <a:pt x="12450" y="17514"/>
                      </a:lnTo>
                      <a:lnTo>
                        <a:pt x="12429" y="17618"/>
                      </a:lnTo>
                      <a:lnTo>
                        <a:pt x="12429" y="17723"/>
                      </a:lnTo>
                      <a:lnTo>
                        <a:pt x="12429" y="17786"/>
                      </a:lnTo>
                      <a:lnTo>
                        <a:pt x="12429" y="17807"/>
                      </a:lnTo>
                      <a:lnTo>
                        <a:pt x="12555" y="18141"/>
                      </a:lnTo>
                      <a:lnTo>
                        <a:pt x="12534" y="18309"/>
                      </a:lnTo>
                      <a:lnTo>
                        <a:pt x="12576" y="18351"/>
                      </a:lnTo>
                      <a:lnTo>
                        <a:pt x="12597" y="18351"/>
                      </a:lnTo>
                      <a:lnTo>
                        <a:pt x="12660" y="18372"/>
                      </a:lnTo>
                      <a:lnTo>
                        <a:pt x="12743" y="18372"/>
                      </a:lnTo>
                      <a:lnTo>
                        <a:pt x="12806" y="18413"/>
                      </a:lnTo>
                      <a:lnTo>
                        <a:pt x="12911" y="18518"/>
                      </a:lnTo>
                      <a:lnTo>
                        <a:pt x="13099" y="18560"/>
                      </a:lnTo>
                      <a:lnTo>
                        <a:pt x="13204" y="18644"/>
                      </a:lnTo>
                      <a:lnTo>
                        <a:pt x="13308" y="18644"/>
                      </a:lnTo>
                      <a:lnTo>
                        <a:pt x="13329" y="18727"/>
                      </a:lnTo>
                      <a:lnTo>
                        <a:pt x="13392" y="18748"/>
                      </a:lnTo>
                      <a:lnTo>
                        <a:pt x="13476" y="18581"/>
                      </a:lnTo>
                      <a:lnTo>
                        <a:pt x="13496" y="18455"/>
                      </a:lnTo>
                      <a:lnTo>
                        <a:pt x="13476" y="18372"/>
                      </a:lnTo>
                      <a:lnTo>
                        <a:pt x="13476" y="18120"/>
                      </a:lnTo>
                      <a:lnTo>
                        <a:pt x="13413" y="18037"/>
                      </a:lnTo>
                      <a:lnTo>
                        <a:pt x="13496" y="17911"/>
                      </a:lnTo>
                      <a:lnTo>
                        <a:pt x="13538" y="17723"/>
                      </a:lnTo>
                      <a:lnTo>
                        <a:pt x="13622" y="17618"/>
                      </a:lnTo>
                      <a:lnTo>
                        <a:pt x="13580" y="17409"/>
                      </a:lnTo>
                      <a:lnTo>
                        <a:pt x="13685" y="17367"/>
                      </a:lnTo>
                      <a:lnTo>
                        <a:pt x="13789" y="17284"/>
                      </a:lnTo>
                      <a:lnTo>
                        <a:pt x="13727" y="17200"/>
                      </a:lnTo>
                      <a:lnTo>
                        <a:pt x="13831" y="17074"/>
                      </a:lnTo>
                      <a:lnTo>
                        <a:pt x="13894" y="17095"/>
                      </a:lnTo>
                      <a:lnTo>
                        <a:pt x="13999" y="17053"/>
                      </a:lnTo>
                      <a:lnTo>
                        <a:pt x="13957" y="16907"/>
                      </a:lnTo>
                      <a:lnTo>
                        <a:pt x="13957" y="16907"/>
                      </a:lnTo>
                      <a:lnTo>
                        <a:pt x="14040" y="16970"/>
                      </a:lnTo>
                      <a:lnTo>
                        <a:pt x="14145" y="16907"/>
                      </a:lnTo>
                      <a:lnTo>
                        <a:pt x="14103" y="16865"/>
                      </a:lnTo>
                      <a:lnTo>
                        <a:pt x="14208" y="16781"/>
                      </a:lnTo>
                      <a:lnTo>
                        <a:pt x="14250" y="16802"/>
                      </a:lnTo>
                      <a:lnTo>
                        <a:pt x="14312" y="16781"/>
                      </a:lnTo>
                      <a:lnTo>
                        <a:pt x="14375" y="16865"/>
                      </a:lnTo>
                      <a:lnTo>
                        <a:pt x="14271" y="16949"/>
                      </a:lnTo>
                      <a:lnTo>
                        <a:pt x="14354" y="16949"/>
                      </a:lnTo>
                      <a:lnTo>
                        <a:pt x="14459" y="16844"/>
                      </a:lnTo>
                      <a:lnTo>
                        <a:pt x="14543" y="16844"/>
                      </a:lnTo>
                      <a:lnTo>
                        <a:pt x="14794" y="16739"/>
                      </a:lnTo>
                      <a:lnTo>
                        <a:pt x="14982" y="16551"/>
                      </a:lnTo>
                      <a:lnTo>
                        <a:pt x="15066" y="16551"/>
                      </a:lnTo>
                      <a:lnTo>
                        <a:pt x="15108" y="16488"/>
                      </a:lnTo>
                      <a:lnTo>
                        <a:pt x="15087" y="16384"/>
                      </a:lnTo>
                      <a:lnTo>
                        <a:pt x="15108" y="16258"/>
                      </a:lnTo>
                      <a:lnTo>
                        <a:pt x="15045" y="16112"/>
                      </a:lnTo>
                      <a:lnTo>
                        <a:pt x="15087" y="16175"/>
                      </a:lnTo>
                      <a:lnTo>
                        <a:pt x="15170" y="16175"/>
                      </a:lnTo>
                      <a:lnTo>
                        <a:pt x="15275" y="16070"/>
                      </a:lnTo>
                      <a:lnTo>
                        <a:pt x="15275" y="16028"/>
                      </a:lnTo>
                      <a:lnTo>
                        <a:pt x="15317" y="16133"/>
                      </a:lnTo>
                      <a:lnTo>
                        <a:pt x="15254" y="16237"/>
                      </a:lnTo>
                      <a:lnTo>
                        <a:pt x="15275" y="16321"/>
                      </a:lnTo>
                      <a:lnTo>
                        <a:pt x="15275" y="16426"/>
                      </a:lnTo>
                      <a:lnTo>
                        <a:pt x="15401" y="16384"/>
                      </a:lnTo>
                      <a:lnTo>
                        <a:pt x="15484" y="16258"/>
                      </a:lnTo>
                      <a:lnTo>
                        <a:pt x="15568" y="16258"/>
                      </a:lnTo>
                      <a:lnTo>
                        <a:pt x="15631" y="16216"/>
                      </a:lnTo>
                      <a:lnTo>
                        <a:pt x="15840" y="16154"/>
                      </a:lnTo>
                      <a:lnTo>
                        <a:pt x="16007" y="16154"/>
                      </a:lnTo>
                      <a:lnTo>
                        <a:pt x="16258" y="16237"/>
                      </a:lnTo>
                      <a:lnTo>
                        <a:pt x="16321" y="16279"/>
                      </a:lnTo>
                      <a:lnTo>
                        <a:pt x="16635" y="16321"/>
                      </a:lnTo>
                      <a:lnTo>
                        <a:pt x="16740" y="16279"/>
                      </a:lnTo>
                      <a:lnTo>
                        <a:pt x="16740" y="16237"/>
                      </a:lnTo>
                      <a:lnTo>
                        <a:pt x="16740" y="16154"/>
                      </a:lnTo>
                      <a:lnTo>
                        <a:pt x="16844" y="16133"/>
                      </a:lnTo>
                      <a:lnTo>
                        <a:pt x="16928" y="16154"/>
                      </a:lnTo>
                      <a:lnTo>
                        <a:pt x="16865" y="16216"/>
                      </a:lnTo>
                      <a:lnTo>
                        <a:pt x="16928" y="16237"/>
                      </a:lnTo>
                      <a:lnTo>
                        <a:pt x="16991" y="16216"/>
                      </a:lnTo>
                      <a:lnTo>
                        <a:pt x="17053" y="16258"/>
                      </a:lnTo>
                      <a:lnTo>
                        <a:pt x="17053" y="16342"/>
                      </a:lnTo>
                      <a:lnTo>
                        <a:pt x="17074" y="16384"/>
                      </a:lnTo>
                      <a:lnTo>
                        <a:pt x="17200" y="16363"/>
                      </a:lnTo>
                      <a:lnTo>
                        <a:pt x="17242" y="16426"/>
                      </a:lnTo>
                      <a:lnTo>
                        <a:pt x="17158" y="16488"/>
                      </a:lnTo>
                      <a:lnTo>
                        <a:pt x="17095" y="16551"/>
                      </a:lnTo>
                      <a:lnTo>
                        <a:pt x="17179" y="16572"/>
                      </a:lnTo>
                      <a:lnTo>
                        <a:pt x="17263" y="16551"/>
                      </a:lnTo>
                      <a:lnTo>
                        <a:pt x="17346" y="16593"/>
                      </a:lnTo>
                      <a:lnTo>
                        <a:pt x="17493" y="16656"/>
                      </a:lnTo>
                      <a:lnTo>
                        <a:pt x="17556" y="16572"/>
                      </a:lnTo>
                      <a:lnTo>
                        <a:pt x="17618" y="16530"/>
                      </a:lnTo>
                      <a:lnTo>
                        <a:pt x="17723" y="16593"/>
                      </a:lnTo>
                      <a:lnTo>
                        <a:pt x="17786" y="16656"/>
                      </a:lnTo>
                      <a:lnTo>
                        <a:pt x="17870" y="16635"/>
                      </a:lnTo>
                      <a:lnTo>
                        <a:pt x="17870" y="16467"/>
                      </a:lnTo>
                      <a:lnTo>
                        <a:pt x="17807" y="16363"/>
                      </a:lnTo>
                      <a:lnTo>
                        <a:pt x="17911" y="16363"/>
                      </a:lnTo>
                      <a:lnTo>
                        <a:pt x="18016" y="16488"/>
                      </a:lnTo>
                      <a:lnTo>
                        <a:pt x="18100" y="16530"/>
                      </a:lnTo>
                      <a:lnTo>
                        <a:pt x="18142" y="16593"/>
                      </a:lnTo>
                      <a:lnTo>
                        <a:pt x="18204" y="16593"/>
                      </a:lnTo>
                      <a:lnTo>
                        <a:pt x="18288" y="16635"/>
                      </a:lnTo>
                      <a:lnTo>
                        <a:pt x="18288" y="16760"/>
                      </a:lnTo>
                      <a:lnTo>
                        <a:pt x="18309" y="16677"/>
                      </a:lnTo>
                      <a:lnTo>
                        <a:pt x="18414" y="16656"/>
                      </a:lnTo>
                      <a:lnTo>
                        <a:pt x="18414" y="16635"/>
                      </a:lnTo>
                      <a:lnTo>
                        <a:pt x="18288" y="16530"/>
                      </a:lnTo>
                      <a:lnTo>
                        <a:pt x="18100" y="16447"/>
                      </a:lnTo>
                      <a:lnTo>
                        <a:pt x="18037" y="16363"/>
                      </a:lnTo>
                      <a:lnTo>
                        <a:pt x="18037" y="16258"/>
                      </a:lnTo>
                      <a:lnTo>
                        <a:pt x="18225" y="16175"/>
                      </a:lnTo>
                      <a:lnTo>
                        <a:pt x="18288" y="16154"/>
                      </a:lnTo>
                      <a:lnTo>
                        <a:pt x="18183" y="16112"/>
                      </a:lnTo>
                      <a:lnTo>
                        <a:pt x="18121" y="16049"/>
                      </a:lnTo>
                      <a:lnTo>
                        <a:pt x="18100" y="16049"/>
                      </a:lnTo>
                      <a:lnTo>
                        <a:pt x="18016" y="16112"/>
                      </a:lnTo>
                      <a:lnTo>
                        <a:pt x="17932" y="16154"/>
                      </a:lnTo>
                      <a:lnTo>
                        <a:pt x="17932" y="16070"/>
                      </a:lnTo>
                      <a:lnTo>
                        <a:pt x="18037" y="15944"/>
                      </a:lnTo>
                      <a:lnTo>
                        <a:pt x="18246" y="15861"/>
                      </a:lnTo>
                      <a:lnTo>
                        <a:pt x="18330" y="15798"/>
                      </a:lnTo>
                      <a:lnTo>
                        <a:pt x="18665" y="15735"/>
                      </a:lnTo>
                      <a:lnTo>
                        <a:pt x="18811" y="15756"/>
                      </a:lnTo>
                      <a:lnTo>
                        <a:pt x="18874" y="15735"/>
                      </a:lnTo>
                      <a:lnTo>
                        <a:pt x="18958" y="15735"/>
                      </a:lnTo>
                      <a:lnTo>
                        <a:pt x="19020" y="15651"/>
                      </a:lnTo>
                      <a:lnTo>
                        <a:pt x="19062" y="15547"/>
                      </a:lnTo>
                      <a:lnTo>
                        <a:pt x="19146" y="15547"/>
                      </a:lnTo>
                      <a:lnTo>
                        <a:pt x="19125" y="15631"/>
                      </a:lnTo>
                      <a:lnTo>
                        <a:pt x="19125" y="15714"/>
                      </a:lnTo>
                      <a:lnTo>
                        <a:pt x="19250" y="15819"/>
                      </a:lnTo>
                      <a:lnTo>
                        <a:pt x="19334" y="15756"/>
                      </a:lnTo>
                      <a:lnTo>
                        <a:pt x="19481" y="15756"/>
                      </a:lnTo>
                      <a:lnTo>
                        <a:pt x="19585" y="15735"/>
                      </a:lnTo>
                      <a:lnTo>
                        <a:pt x="19648" y="15798"/>
                      </a:lnTo>
                      <a:lnTo>
                        <a:pt x="19815" y="15756"/>
                      </a:lnTo>
                      <a:lnTo>
                        <a:pt x="19878" y="15798"/>
                      </a:lnTo>
                      <a:lnTo>
                        <a:pt x="20004" y="15714"/>
                      </a:lnTo>
                      <a:lnTo>
                        <a:pt x="20108" y="15714"/>
                      </a:lnTo>
                      <a:lnTo>
                        <a:pt x="20129" y="15735"/>
                      </a:lnTo>
                      <a:lnTo>
                        <a:pt x="20087" y="15756"/>
                      </a:lnTo>
                      <a:lnTo>
                        <a:pt x="19962" y="15756"/>
                      </a:lnTo>
                      <a:lnTo>
                        <a:pt x="19920" y="15798"/>
                      </a:lnTo>
                      <a:lnTo>
                        <a:pt x="20087" y="15819"/>
                      </a:lnTo>
                      <a:lnTo>
                        <a:pt x="20213" y="15819"/>
                      </a:lnTo>
                      <a:lnTo>
                        <a:pt x="20318" y="15903"/>
                      </a:lnTo>
                      <a:lnTo>
                        <a:pt x="20401" y="15944"/>
                      </a:lnTo>
                      <a:lnTo>
                        <a:pt x="20338" y="15861"/>
                      </a:lnTo>
                      <a:lnTo>
                        <a:pt x="20338" y="15819"/>
                      </a:lnTo>
                      <a:lnTo>
                        <a:pt x="20401" y="15819"/>
                      </a:lnTo>
                      <a:lnTo>
                        <a:pt x="20422" y="15861"/>
                      </a:lnTo>
                      <a:lnTo>
                        <a:pt x="20527" y="15944"/>
                      </a:lnTo>
                      <a:lnTo>
                        <a:pt x="20506" y="16007"/>
                      </a:lnTo>
                      <a:lnTo>
                        <a:pt x="20443" y="15944"/>
                      </a:lnTo>
                      <a:lnTo>
                        <a:pt x="20422" y="15965"/>
                      </a:lnTo>
                      <a:lnTo>
                        <a:pt x="20548" y="16049"/>
                      </a:lnTo>
                      <a:lnTo>
                        <a:pt x="20610" y="16133"/>
                      </a:lnTo>
                      <a:lnTo>
                        <a:pt x="20652" y="16175"/>
                      </a:lnTo>
                      <a:lnTo>
                        <a:pt x="20631" y="16216"/>
                      </a:lnTo>
                      <a:lnTo>
                        <a:pt x="20610" y="16154"/>
                      </a:lnTo>
                      <a:lnTo>
                        <a:pt x="20590" y="16216"/>
                      </a:lnTo>
                      <a:lnTo>
                        <a:pt x="20610" y="16258"/>
                      </a:lnTo>
                      <a:lnTo>
                        <a:pt x="20799" y="16237"/>
                      </a:lnTo>
                      <a:lnTo>
                        <a:pt x="20903" y="16216"/>
                      </a:lnTo>
                      <a:lnTo>
                        <a:pt x="21029" y="16070"/>
                      </a:lnTo>
                      <a:lnTo>
                        <a:pt x="21113" y="16070"/>
                      </a:lnTo>
                      <a:lnTo>
                        <a:pt x="21113" y="16049"/>
                      </a:lnTo>
                      <a:lnTo>
                        <a:pt x="21175" y="15965"/>
                      </a:lnTo>
                      <a:lnTo>
                        <a:pt x="21280" y="15965"/>
                      </a:lnTo>
                      <a:lnTo>
                        <a:pt x="21364" y="16007"/>
                      </a:lnTo>
                      <a:lnTo>
                        <a:pt x="21489" y="16049"/>
                      </a:lnTo>
                      <a:lnTo>
                        <a:pt x="21552" y="16258"/>
                      </a:lnTo>
                      <a:lnTo>
                        <a:pt x="21636" y="16321"/>
                      </a:lnTo>
                      <a:lnTo>
                        <a:pt x="21657" y="16321"/>
                      </a:lnTo>
                      <a:lnTo>
                        <a:pt x="21678" y="16447"/>
                      </a:lnTo>
                      <a:lnTo>
                        <a:pt x="21761" y="16488"/>
                      </a:lnTo>
                      <a:lnTo>
                        <a:pt x="21803" y="16488"/>
                      </a:lnTo>
                      <a:lnTo>
                        <a:pt x="21803" y="16551"/>
                      </a:lnTo>
                      <a:lnTo>
                        <a:pt x="21866" y="16635"/>
                      </a:lnTo>
                      <a:lnTo>
                        <a:pt x="21950" y="16656"/>
                      </a:lnTo>
                      <a:lnTo>
                        <a:pt x="22012" y="16781"/>
                      </a:lnTo>
                      <a:lnTo>
                        <a:pt x="21991" y="16907"/>
                      </a:lnTo>
                      <a:lnTo>
                        <a:pt x="21908" y="17179"/>
                      </a:lnTo>
                      <a:lnTo>
                        <a:pt x="21803" y="17409"/>
                      </a:lnTo>
                      <a:lnTo>
                        <a:pt x="21803" y="17493"/>
                      </a:lnTo>
                      <a:lnTo>
                        <a:pt x="21887" y="17597"/>
                      </a:lnTo>
                      <a:lnTo>
                        <a:pt x="21908" y="17576"/>
                      </a:lnTo>
                      <a:lnTo>
                        <a:pt x="21971" y="17493"/>
                      </a:lnTo>
                      <a:lnTo>
                        <a:pt x="21971" y="17430"/>
                      </a:lnTo>
                      <a:lnTo>
                        <a:pt x="21991" y="17388"/>
                      </a:lnTo>
                      <a:lnTo>
                        <a:pt x="22075" y="17430"/>
                      </a:lnTo>
                      <a:lnTo>
                        <a:pt x="22096" y="17535"/>
                      </a:lnTo>
                      <a:lnTo>
                        <a:pt x="21950" y="17744"/>
                      </a:lnTo>
                      <a:lnTo>
                        <a:pt x="21971" y="17807"/>
                      </a:lnTo>
                      <a:lnTo>
                        <a:pt x="21991" y="17911"/>
                      </a:lnTo>
                      <a:lnTo>
                        <a:pt x="22054" y="18016"/>
                      </a:lnTo>
                      <a:lnTo>
                        <a:pt x="22075" y="18058"/>
                      </a:lnTo>
                      <a:lnTo>
                        <a:pt x="22117" y="18037"/>
                      </a:lnTo>
                      <a:lnTo>
                        <a:pt x="22159" y="18141"/>
                      </a:lnTo>
                      <a:lnTo>
                        <a:pt x="22201" y="18100"/>
                      </a:lnTo>
                      <a:lnTo>
                        <a:pt x="22201" y="18058"/>
                      </a:lnTo>
                      <a:lnTo>
                        <a:pt x="22222" y="18100"/>
                      </a:lnTo>
                      <a:lnTo>
                        <a:pt x="22368" y="18058"/>
                      </a:lnTo>
                      <a:lnTo>
                        <a:pt x="22368" y="18058"/>
                      </a:lnTo>
                      <a:lnTo>
                        <a:pt x="22263" y="18141"/>
                      </a:lnTo>
                      <a:lnTo>
                        <a:pt x="22222" y="18246"/>
                      </a:lnTo>
                      <a:lnTo>
                        <a:pt x="22201" y="18309"/>
                      </a:lnTo>
                      <a:lnTo>
                        <a:pt x="22201" y="18351"/>
                      </a:lnTo>
                      <a:lnTo>
                        <a:pt x="22368" y="18455"/>
                      </a:lnTo>
                      <a:lnTo>
                        <a:pt x="22368" y="18581"/>
                      </a:lnTo>
                      <a:lnTo>
                        <a:pt x="22368" y="18748"/>
                      </a:lnTo>
                      <a:lnTo>
                        <a:pt x="22410" y="18769"/>
                      </a:lnTo>
                      <a:lnTo>
                        <a:pt x="22494" y="18769"/>
                      </a:lnTo>
                      <a:lnTo>
                        <a:pt x="22535" y="18853"/>
                      </a:lnTo>
                      <a:lnTo>
                        <a:pt x="22515" y="18957"/>
                      </a:lnTo>
                      <a:lnTo>
                        <a:pt x="22682" y="19062"/>
                      </a:lnTo>
                      <a:lnTo>
                        <a:pt x="22598" y="19083"/>
                      </a:lnTo>
                      <a:lnTo>
                        <a:pt x="22724" y="19146"/>
                      </a:lnTo>
                      <a:lnTo>
                        <a:pt x="22787" y="19188"/>
                      </a:lnTo>
                      <a:lnTo>
                        <a:pt x="22891" y="19250"/>
                      </a:lnTo>
                      <a:lnTo>
                        <a:pt x="22996" y="19188"/>
                      </a:lnTo>
                      <a:lnTo>
                        <a:pt x="23100" y="19167"/>
                      </a:lnTo>
                      <a:lnTo>
                        <a:pt x="23100" y="18999"/>
                      </a:lnTo>
                      <a:lnTo>
                        <a:pt x="23163" y="18895"/>
                      </a:lnTo>
                      <a:lnTo>
                        <a:pt x="23226" y="18769"/>
                      </a:lnTo>
                      <a:lnTo>
                        <a:pt x="23331" y="18560"/>
                      </a:lnTo>
                      <a:lnTo>
                        <a:pt x="23310" y="18455"/>
                      </a:lnTo>
                      <a:lnTo>
                        <a:pt x="23351" y="18413"/>
                      </a:lnTo>
                      <a:lnTo>
                        <a:pt x="23351" y="18225"/>
                      </a:lnTo>
                      <a:lnTo>
                        <a:pt x="23331" y="18162"/>
                      </a:lnTo>
                      <a:lnTo>
                        <a:pt x="23414" y="18120"/>
                      </a:lnTo>
                      <a:lnTo>
                        <a:pt x="23351" y="17932"/>
                      </a:lnTo>
                      <a:lnTo>
                        <a:pt x="23247" y="17848"/>
                      </a:lnTo>
                      <a:lnTo>
                        <a:pt x="23205" y="17493"/>
                      </a:lnTo>
                      <a:lnTo>
                        <a:pt x="23142" y="17430"/>
                      </a:lnTo>
                      <a:lnTo>
                        <a:pt x="23163" y="17263"/>
                      </a:lnTo>
                      <a:lnTo>
                        <a:pt x="23205" y="17116"/>
                      </a:lnTo>
                      <a:lnTo>
                        <a:pt x="23163" y="17011"/>
                      </a:lnTo>
                      <a:lnTo>
                        <a:pt x="23100" y="16907"/>
                      </a:lnTo>
                      <a:lnTo>
                        <a:pt x="23038" y="16656"/>
                      </a:lnTo>
                      <a:lnTo>
                        <a:pt x="22996" y="16551"/>
                      </a:lnTo>
                      <a:lnTo>
                        <a:pt x="22954" y="16279"/>
                      </a:lnTo>
                      <a:lnTo>
                        <a:pt x="22912" y="16133"/>
                      </a:lnTo>
                      <a:lnTo>
                        <a:pt x="22933" y="15903"/>
                      </a:lnTo>
                      <a:lnTo>
                        <a:pt x="22912" y="15714"/>
                      </a:lnTo>
                      <a:lnTo>
                        <a:pt x="22933" y="15379"/>
                      </a:lnTo>
                      <a:lnTo>
                        <a:pt x="22933" y="15170"/>
                      </a:lnTo>
                      <a:lnTo>
                        <a:pt x="23038" y="15003"/>
                      </a:lnTo>
                      <a:lnTo>
                        <a:pt x="23121" y="14856"/>
                      </a:lnTo>
                      <a:lnTo>
                        <a:pt x="23226" y="14815"/>
                      </a:lnTo>
                      <a:lnTo>
                        <a:pt x="23268" y="14752"/>
                      </a:lnTo>
                      <a:lnTo>
                        <a:pt x="23331" y="14752"/>
                      </a:lnTo>
                      <a:lnTo>
                        <a:pt x="23414" y="14605"/>
                      </a:lnTo>
                      <a:lnTo>
                        <a:pt x="23414" y="14543"/>
                      </a:lnTo>
                      <a:lnTo>
                        <a:pt x="23372" y="14501"/>
                      </a:lnTo>
                      <a:lnTo>
                        <a:pt x="23414" y="14480"/>
                      </a:lnTo>
                      <a:lnTo>
                        <a:pt x="23540" y="14480"/>
                      </a:lnTo>
                      <a:lnTo>
                        <a:pt x="23561" y="14396"/>
                      </a:lnTo>
                      <a:lnTo>
                        <a:pt x="23665" y="14396"/>
                      </a:lnTo>
                      <a:lnTo>
                        <a:pt x="23686" y="14354"/>
                      </a:lnTo>
                      <a:lnTo>
                        <a:pt x="23875" y="14333"/>
                      </a:lnTo>
                      <a:lnTo>
                        <a:pt x="23937" y="14250"/>
                      </a:lnTo>
                      <a:lnTo>
                        <a:pt x="24063" y="14250"/>
                      </a:lnTo>
                      <a:lnTo>
                        <a:pt x="24084" y="14187"/>
                      </a:lnTo>
                      <a:lnTo>
                        <a:pt x="24168" y="14187"/>
                      </a:lnTo>
                      <a:lnTo>
                        <a:pt x="24209" y="14229"/>
                      </a:lnTo>
                      <a:lnTo>
                        <a:pt x="24314" y="14082"/>
                      </a:lnTo>
                      <a:lnTo>
                        <a:pt x="24314" y="14040"/>
                      </a:lnTo>
                      <a:lnTo>
                        <a:pt x="24377" y="14040"/>
                      </a:lnTo>
                      <a:lnTo>
                        <a:pt x="24481" y="13957"/>
                      </a:lnTo>
                      <a:lnTo>
                        <a:pt x="24481" y="13873"/>
                      </a:lnTo>
                      <a:lnTo>
                        <a:pt x="24691" y="13601"/>
                      </a:lnTo>
                      <a:lnTo>
                        <a:pt x="24795" y="13496"/>
                      </a:lnTo>
                      <a:lnTo>
                        <a:pt x="24984" y="13496"/>
                      </a:lnTo>
                      <a:lnTo>
                        <a:pt x="25025" y="13517"/>
                      </a:lnTo>
                      <a:lnTo>
                        <a:pt x="25088" y="13517"/>
                      </a:lnTo>
                      <a:lnTo>
                        <a:pt x="25193" y="13329"/>
                      </a:lnTo>
                      <a:lnTo>
                        <a:pt x="25465" y="13099"/>
                      </a:lnTo>
                      <a:lnTo>
                        <a:pt x="25737" y="12931"/>
                      </a:lnTo>
                      <a:lnTo>
                        <a:pt x="25862" y="12910"/>
                      </a:lnTo>
                      <a:lnTo>
                        <a:pt x="25925" y="12890"/>
                      </a:lnTo>
                      <a:lnTo>
                        <a:pt x="25988" y="12890"/>
                      </a:lnTo>
                      <a:lnTo>
                        <a:pt x="25988" y="12910"/>
                      </a:lnTo>
                      <a:lnTo>
                        <a:pt x="26092" y="12910"/>
                      </a:lnTo>
                      <a:lnTo>
                        <a:pt x="26197" y="12785"/>
                      </a:lnTo>
                      <a:lnTo>
                        <a:pt x="26155" y="12785"/>
                      </a:lnTo>
                      <a:lnTo>
                        <a:pt x="26134" y="12722"/>
                      </a:lnTo>
                      <a:lnTo>
                        <a:pt x="26030" y="12827"/>
                      </a:lnTo>
                      <a:lnTo>
                        <a:pt x="25883" y="12806"/>
                      </a:lnTo>
                      <a:lnTo>
                        <a:pt x="25820" y="12722"/>
                      </a:lnTo>
                      <a:lnTo>
                        <a:pt x="25925" y="12785"/>
                      </a:lnTo>
                      <a:lnTo>
                        <a:pt x="26051" y="12701"/>
                      </a:lnTo>
                      <a:lnTo>
                        <a:pt x="26030" y="12680"/>
                      </a:lnTo>
                      <a:lnTo>
                        <a:pt x="26092" y="12618"/>
                      </a:lnTo>
                      <a:lnTo>
                        <a:pt x="26051" y="12555"/>
                      </a:lnTo>
                      <a:lnTo>
                        <a:pt x="25925" y="12513"/>
                      </a:lnTo>
                      <a:lnTo>
                        <a:pt x="25862" y="12471"/>
                      </a:lnTo>
                      <a:lnTo>
                        <a:pt x="25946" y="12471"/>
                      </a:lnTo>
                      <a:lnTo>
                        <a:pt x="26030" y="12492"/>
                      </a:lnTo>
                      <a:lnTo>
                        <a:pt x="26092" y="12471"/>
                      </a:lnTo>
                      <a:lnTo>
                        <a:pt x="26092" y="12387"/>
                      </a:lnTo>
                      <a:lnTo>
                        <a:pt x="26155" y="12513"/>
                      </a:lnTo>
                      <a:lnTo>
                        <a:pt x="26239" y="12492"/>
                      </a:lnTo>
                      <a:lnTo>
                        <a:pt x="26302" y="12555"/>
                      </a:lnTo>
                      <a:lnTo>
                        <a:pt x="26364" y="12513"/>
                      </a:lnTo>
                      <a:lnTo>
                        <a:pt x="26385" y="12408"/>
                      </a:lnTo>
                      <a:lnTo>
                        <a:pt x="26511" y="12304"/>
                      </a:lnTo>
                      <a:lnTo>
                        <a:pt x="26553" y="12304"/>
                      </a:lnTo>
                      <a:lnTo>
                        <a:pt x="26574" y="12199"/>
                      </a:lnTo>
                      <a:lnTo>
                        <a:pt x="26553" y="12094"/>
                      </a:lnTo>
                      <a:lnTo>
                        <a:pt x="26511" y="12094"/>
                      </a:lnTo>
                      <a:lnTo>
                        <a:pt x="26448" y="12241"/>
                      </a:lnTo>
                      <a:lnTo>
                        <a:pt x="26448" y="12283"/>
                      </a:lnTo>
                      <a:lnTo>
                        <a:pt x="26385" y="12262"/>
                      </a:lnTo>
                      <a:lnTo>
                        <a:pt x="26364" y="12094"/>
                      </a:lnTo>
                      <a:lnTo>
                        <a:pt x="26344" y="12074"/>
                      </a:lnTo>
                      <a:lnTo>
                        <a:pt x="26092" y="12094"/>
                      </a:lnTo>
                      <a:lnTo>
                        <a:pt x="25967" y="12157"/>
                      </a:lnTo>
                      <a:lnTo>
                        <a:pt x="25988" y="12074"/>
                      </a:lnTo>
                      <a:lnTo>
                        <a:pt x="25988" y="11927"/>
                      </a:lnTo>
                      <a:lnTo>
                        <a:pt x="26051" y="11885"/>
                      </a:lnTo>
                      <a:lnTo>
                        <a:pt x="26092" y="11990"/>
                      </a:lnTo>
                      <a:lnTo>
                        <a:pt x="26176" y="12032"/>
                      </a:lnTo>
                      <a:lnTo>
                        <a:pt x="26239" y="11969"/>
                      </a:lnTo>
                      <a:lnTo>
                        <a:pt x="26385" y="11948"/>
                      </a:lnTo>
                      <a:lnTo>
                        <a:pt x="26406" y="11885"/>
                      </a:lnTo>
                      <a:lnTo>
                        <a:pt x="26490" y="11885"/>
                      </a:lnTo>
                      <a:lnTo>
                        <a:pt x="26511" y="11843"/>
                      </a:lnTo>
                      <a:lnTo>
                        <a:pt x="26490" y="11718"/>
                      </a:lnTo>
                      <a:lnTo>
                        <a:pt x="26448" y="11655"/>
                      </a:lnTo>
                      <a:lnTo>
                        <a:pt x="26469" y="11613"/>
                      </a:lnTo>
                      <a:lnTo>
                        <a:pt x="26511" y="11634"/>
                      </a:lnTo>
                      <a:lnTo>
                        <a:pt x="26574" y="11530"/>
                      </a:lnTo>
                      <a:lnTo>
                        <a:pt x="26511" y="11425"/>
                      </a:lnTo>
                      <a:lnTo>
                        <a:pt x="26469" y="11362"/>
                      </a:lnTo>
                      <a:lnTo>
                        <a:pt x="26385" y="11404"/>
                      </a:lnTo>
                      <a:lnTo>
                        <a:pt x="26302" y="11362"/>
                      </a:lnTo>
                      <a:lnTo>
                        <a:pt x="26260" y="11237"/>
                      </a:lnTo>
                      <a:lnTo>
                        <a:pt x="26176" y="11237"/>
                      </a:lnTo>
                      <a:lnTo>
                        <a:pt x="26092" y="11195"/>
                      </a:lnTo>
                      <a:lnTo>
                        <a:pt x="26030" y="11111"/>
                      </a:lnTo>
                      <a:lnTo>
                        <a:pt x="26030" y="11111"/>
                      </a:lnTo>
                      <a:lnTo>
                        <a:pt x="26092" y="11153"/>
                      </a:lnTo>
                      <a:lnTo>
                        <a:pt x="26260" y="11153"/>
                      </a:lnTo>
                      <a:lnTo>
                        <a:pt x="26302" y="11257"/>
                      </a:lnTo>
                      <a:lnTo>
                        <a:pt x="26385" y="11299"/>
                      </a:lnTo>
                      <a:lnTo>
                        <a:pt x="26406" y="11216"/>
                      </a:lnTo>
                      <a:lnTo>
                        <a:pt x="26281" y="11090"/>
                      </a:lnTo>
                      <a:lnTo>
                        <a:pt x="26385" y="11111"/>
                      </a:lnTo>
                      <a:lnTo>
                        <a:pt x="26406" y="11048"/>
                      </a:lnTo>
                      <a:lnTo>
                        <a:pt x="26448" y="11027"/>
                      </a:lnTo>
                      <a:lnTo>
                        <a:pt x="26406" y="10944"/>
                      </a:lnTo>
                      <a:lnTo>
                        <a:pt x="26281" y="10881"/>
                      </a:lnTo>
                      <a:lnTo>
                        <a:pt x="26239" y="10713"/>
                      </a:lnTo>
                      <a:lnTo>
                        <a:pt x="26281" y="10734"/>
                      </a:lnTo>
                      <a:lnTo>
                        <a:pt x="26344" y="10839"/>
                      </a:lnTo>
                      <a:lnTo>
                        <a:pt x="26406" y="10839"/>
                      </a:lnTo>
                      <a:lnTo>
                        <a:pt x="26448" y="10734"/>
                      </a:lnTo>
                      <a:lnTo>
                        <a:pt x="26448" y="10630"/>
                      </a:lnTo>
                      <a:lnTo>
                        <a:pt x="26344" y="10588"/>
                      </a:lnTo>
                      <a:lnTo>
                        <a:pt x="26197" y="10421"/>
                      </a:lnTo>
                      <a:lnTo>
                        <a:pt x="26092" y="10379"/>
                      </a:lnTo>
                      <a:lnTo>
                        <a:pt x="26030" y="10274"/>
                      </a:lnTo>
                      <a:lnTo>
                        <a:pt x="25946" y="10253"/>
                      </a:lnTo>
                      <a:lnTo>
                        <a:pt x="25946" y="10149"/>
                      </a:lnTo>
                      <a:lnTo>
                        <a:pt x="26030" y="10044"/>
                      </a:lnTo>
                      <a:lnTo>
                        <a:pt x="25967" y="10149"/>
                      </a:lnTo>
                      <a:lnTo>
                        <a:pt x="25988" y="10190"/>
                      </a:lnTo>
                      <a:lnTo>
                        <a:pt x="26051" y="10211"/>
                      </a:lnTo>
                      <a:lnTo>
                        <a:pt x="26134" y="10316"/>
                      </a:lnTo>
                      <a:lnTo>
                        <a:pt x="26239" y="10358"/>
                      </a:lnTo>
                      <a:lnTo>
                        <a:pt x="26364" y="10504"/>
                      </a:lnTo>
                      <a:lnTo>
                        <a:pt x="26385" y="10504"/>
                      </a:lnTo>
                      <a:lnTo>
                        <a:pt x="26406" y="10274"/>
                      </a:lnTo>
                      <a:lnTo>
                        <a:pt x="26406" y="10169"/>
                      </a:lnTo>
                      <a:lnTo>
                        <a:pt x="26406" y="10086"/>
                      </a:lnTo>
                      <a:lnTo>
                        <a:pt x="26385" y="10044"/>
                      </a:lnTo>
                      <a:lnTo>
                        <a:pt x="26406" y="9856"/>
                      </a:lnTo>
                      <a:lnTo>
                        <a:pt x="26448" y="9793"/>
                      </a:lnTo>
                      <a:lnTo>
                        <a:pt x="26409" y="9728"/>
                      </a:lnTo>
                      <a:lnTo>
                        <a:pt x="26409" y="9728"/>
                      </a:lnTo>
                      <a:lnTo>
                        <a:pt x="26490" y="9667"/>
                      </a:lnTo>
                      <a:lnTo>
                        <a:pt x="26616" y="9563"/>
                      </a:lnTo>
                      <a:lnTo>
                        <a:pt x="26657" y="9458"/>
                      </a:lnTo>
                      <a:lnTo>
                        <a:pt x="26657" y="9437"/>
                      </a:lnTo>
                      <a:lnTo>
                        <a:pt x="26678" y="9458"/>
                      </a:lnTo>
                      <a:lnTo>
                        <a:pt x="26657" y="9584"/>
                      </a:lnTo>
                      <a:lnTo>
                        <a:pt x="26678" y="9625"/>
                      </a:lnTo>
                      <a:lnTo>
                        <a:pt x="26574" y="9667"/>
                      </a:lnTo>
                      <a:lnTo>
                        <a:pt x="26511" y="9793"/>
                      </a:lnTo>
                      <a:lnTo>
                        <a:pt x="26595" y="9960"/>
                      </a:lnTo>
                      <a:lnTo>
                        <a:pt x="26574" y="10107"/>
                      </a:lnTo>
                      <a:lnTo>
                        <a:pt x="26490" y="10253"/>
                      </a:lnTo>
                      <a:lnTo>
                        <a:pt x="26490" y="10358"/>
                      </a:lnTo>
                      <a:lnTo>
                        <a:pt x="26595" y="10462"/>
                      </a:lnTo>
                      <a:lnTo>
                        <a:pt x="26616" y="10400"/>
                      </a:lnTo>
                      <a:lnTo>
                        <a:pt x="26657" y="10462"/>
                      </a:lnTo>
                      <a:lnTo>
                        <a:pt x="26699" y="10462"/>
                      </a:lnTo>
                      <a:lnTo>
                        <a:pt x="26699" y="10483"/>
                      </a:lnTo>
                      <a:lnTo>
                        <a:pt x="26678" y="10525"/>
                      </a:lnTo>
                      <a:lnTo>
                        <a:pt x="26699" y="10609"/>
                      </a:lnTo>
                      <a:lnTo>
                        <a:pt x="26825" y="10609"/>
                      </a:lnTo>
                      <a:lnTo>
                        <a:pt x="26762" y="10672"/>
                      </a:lnTo>
                      <a:lnTo>
                        <a:pt x="26762" y="10693"/>
                      </a:lnTo>
                      <a:lnTo>
                        <a:pt x="26699" y="10797"/>
                      </a:lnTo>
                      <a:lnTo>
                        <a:pt x="26699" y="10881"/>
                      </a:lnTo>
                      <a:lnTo>
                        <a:pt x="26657" y="10985"/>
                      </a:lnTo>
                      <a:lnTo>
                        <a:pt x="26616" y="11111"/>
                      </a:lnTo>
                      <a:lnTo>
                        <a:pt x="26616" y="11216"/>
                      </a:lnTo>
                      <a:lnTo>
                        <a:pt x="26657" y="11153"/>
                      </a:lnTo>
                      <a:lnTo>
                        <a:pt x="26678" y="11111"/>
                      </a:lnTo>
                      <a:lnTo>
                        <a:pt x="26783" y="10902"/>
                      </a:lnTo>
                      <a:lnTo>
                        <a:pt x="26804" y="10944"/>
                      </a:lnTo>
                      <a:lnTo>
                        <a:pt x="26804" y="11006"/>
                      </a:lnTo>
                      <a:lnTo>
                        <a:pt x="26825" y="10944"/>
                      </a:lnTo>
                      <a:lnTo>
                        <a:pt x="26825" y="10881"/>
                      </a:lnTo>
                      <a:lnTo>
                        <a:pt x="26909" y="10776"/>
                      </a:lnTo>
                      <a:lnTo>
                        <a:pt x="26992" y="10525"/>
                      </a:lnTo>
                      <a:lnTo>
                        <a:pt x="27118" y="10462"/>
                      </a:lnTo>
                      <a:lnTo>
                        <a:pt x="27222" y="10253"/>
                      </a:lnTo>
                      <a:lnTo>
                        <a:pt x="27222" y="10086"/>
                      </a:lnTo>
                      <a:lnTo>
                        <a:pt x="27139" y="9897"/>
                      </a:lnTo>
                      <a:lnTo>
                        <a:pt x="27097" y="9856"/>
                      </a:lnTo>
                      <a:lnTo>
                        <a:pt x="27076" y="9688"/>
                      </a:lnTo>
                      <a:lnTo>
                        <a:pt x="27013" y="9625"/>
                      </a:lnTo>
                      <a:lnTo>
                        <a:pt x="27013" y="9521"/>
                      </a:lnTo>
                      <a:lnTo>
                        <a:pt x="27076" y="9416"/>
                      </a:lnTo>
                      <a:lnTo>
                        <a:pt x="27181" y="9312"/>
                      </a:lnTo>
                      <a:lnTo>
                        <a:pt x="27306" y="9249"/>
                      </a:lnTo>
                      <a:lnTo>
                        <a:pt x="27118" y="9458"/>
                      </a:lnTo>
                      <a:lnTo>
                        <a:pt x="27076" y="9542"/>
                      </a:lnTo>
                      <a:lnTo>
                        <a:pt x="27118" y="9625"/>
                      </a:lnTo>
                      <a:lnTo>
                        <a:pt x="27243" y="9751"/>
                      </a:lnTo>
                      <a:lnTo>
                        <a:pt x="27327" y="9730"/>
                      </a:lnTo>
                      <a:lnTo>
                        <a:pt x="27390" y="9772"/>
                      </a:lnTo>
                      <a:lnTo>
                        <a:pt x="27327" y="9939"/>
                      </a:lnTo>
                      <a:lnTo>
                        <a:pt x="27327" y="9939"/>
                      </a:lnTo>
                      <a:lnTo>
                        <a:pt x="27411" y="9877"/>
                      </a:lnTo>
                      <a:lnTo>
                        <a:pt x="27432" y="9897"/>
                      </a:lnTo>
                      <a:lnTo>
                        <a:pt x="27515" y="9793"/>
                      </a:lnTo>
                      <a:lnTo>
                        <a:pt x="27515" y="9730"/>
                      </a:lnTo>
                      <a:lnTo>
                        <a:pt x="27557" y="9730"/>
                      </a:lnTo>
                      <a:lnTo>
                        <a:pt x="27620" y="9646"/>
                      </a:lnTo>
                      <a:lnTo>
                        <a:pt x="27704" y="9625"/>
                      </a:lnTo>
                      <a:lnTo>
                        <a:pt x="27745" y="9458"/>
                      </a:lnTo>
                      <a:lnTo>
                        <a:pt x="27808" y="9374"/>
                      </a:lnTo>
                      <a:lnTo>
                        <a:pt x="27850" y="9374"/>
                      </a:lnTo>
                      <a:lnTo>
                        <a:pt x="27913" y="9270"/>
                      </a:lnTo>
                      <a:lnTo>
                        <a:pt x="27934" y="9207"/>
                      </a:lnTo>
                      <a:lnTo>
                        <a:pt x="27934" y="9144"/>
                      </a:lnTo>
                      <a:lnTo>
                        <a:pt x="27976" y="9040"/>
                      </a:lnTo>
                      <a:lnTo>
                        <a:pt x="27976" y="8998"/>
                      </a:lnTo>
                      <a:lnTo>
                        <a:pt x="28038" y="8914"/>
                      </a:lnTo>
                      <a:lnTo>
                        <a:pt x="28017" y="8830"/>
                      </a:lnTo>
                      <a:lnTo>
                        <a:pt x="27955" y="8789"/>
                      </a:lnTo>
                      <a:lnTo>
                        <a:pt x="27913" y="8705"/>
                      </a:lnTo>
                      <a:lnTo>
                        <a:pt x="28059" y="8621"/>
                      </a:lnTo>
                      <a:lnTo>
                        <a:pt x="28059" y="8537"/>
                      </a:lnTo>
                      <a:lnTo>
                        <a:pt x="28164" y="8475"/>
                      </a:lnTo>
                      <a:lnTo>
                        <a:pt x="28248" y="8433"/>
                      </a:lnTo>
                      <a:lnTo>
                        <a:pt x="28436" y="8328"/>
                      </a:lnTo>
                      <a:lnTo>
                        <a:pt x="28561" y="8328"/>
                      </a:lnTo>
                      <a:lnTo>
                        <a:pt x="28750" y="8203"/>
                      </a:lnTo>
                      <a:lnTo>
                        <a:pt x="28813" y="8203"/>
                      </a:lnTo>
                      <a:lnTo>
                        <a:pt x="28854" y="8224"/>
                      </a:lnTo>
                      <a:lnTo>
                        <a:pt x="29085" y="8203"/>
                      </a:lnTo>
                      <a:lnTo>
                        <a:pt x="29189" y="8265"/>
                      </a:lnTo>
                      <a:lnTo>
                        <a:pt x="29336" y="8203"/>
                      </a:lnTo>
                      <a:lnTo>
                        <a:pt x="29587" y="8203"/>
                      </a:lnTo>
                      <a:lnTo>
                        <a:pt x="29629" y="8182"/>
                      </a:lnTo>
                      <a:lnTo>
                        <a:pt x="29608" y="8119"/>
                      </a:lnTo>
                      <a:lnTo>
                        <a:pt x="29608" y="7972"/>
                      </a:lnTo>
                      <a:lnTo>
                        <a:pt x="29608" y="7847"/>
                      </a:lnTo>
                      <a:lnTo>
                        <a:pt x="29733" y="7952"/>
                      </a:lnTo>
                      <a:lnTo>
                        <a:pt x="29733" y="8077"/>
                      </a:lnTo>
                      <a:lnTo>
                        <a:pt x="29712" y="8161"/>
                      </a:lnTo>
                      <a:lnTo>
                        <a:pt x="29796" y="8161"/>
                      </a:lnTo>
                      <a:lnTo>
                        <a:pt x="29901" y="8056"/>
                      </a:lnTo>
                      <a:lnTo>
                        <a:pt x="30005" y="7868"/>
                      </a:lnTo>
                      <a:lnTo>
                        <a:pt x="30047" y="7972"/>
                      </a:lnTo>
                      <a:lnTo>
                        <a:pt x="30047" y="8056"/>
                      </a:lnTo>
                      <a:lnTo>
                        <a:pt x="30131" y="8077"/>
                      </a:lnTo>
                      <a:lnTo>
                        <a:pt x="30382" y="7952"/>
                      </a:lnTo>
                      <a:lnTo>
                        <a:pt x="30466" y="7805"/>
                      </a:lnTo>
                      <a:lnTo>
                        <a:pt x="30424" y="7596"/>
                      </a:lnTo>
                      <a:lnTo>
                        <a:pt x="30361" y="7638"/>
                      </a:lnTo>
                      <a:lnTo>
                        <a:pt x="30361" y="7742"/>
                      </a:lnTo>
                      <a:lnTo>
                        <a:pt x="30319" y="7868"/>
                      </a:lnTo>
                      <a:lnTo>
                        <a:pt x="30152" y="7868"/>
                      </a:lnTo>
                      <a:lnTo>
                        <a:pt x="30131" y="7763"/>
                      </a:lnTo>
                      <a:lnTo>
                        <a:pt x="30068" y="7575"/>
                      </a:lnTo>
                      <a:lnTo>
                        <a:pt x="29922" y="7491"/>
                      </a:lnTo>
                      <a:lnTo>
                        <a:pt x="29922" y="7449"/>
                      </a:lnTo>
                      <a:lnTo>
                        <a:pt x="30131" y="7261"/>
                      </a:lnTo>
                      <a:lnTo>
                        <a:pt x="30131" y="7177"/>
                      </a:lnTo>
                      <a:lnTo>
                        <a:pt x="30047" y="7177"/>
                      </a:lnTo>
                      <a:lnTo>
                        <a:pt x="30047" y="7115"/>
                      </a:lnTo>
                      <a:lnTo>
                        <a:pt x="30131" y="7052"/>
                      </a:lnTo>
                      <a:lnTo>
                        <a:pt x="30152" y="6968"/>
                      </a:lnTo>
                      <a:lnTo>
                        <a:pt x="30214" y="6905"/>
                      </a:lnTo>
                      <a:lnTo>
                        <a:pt x="30277" y="6696"/>
                      </a:lnTo>
                      <a:lnTo>
                        <a:pt x="30486" y="6529"/>
                      </a:lnTo>
                      <a:lnTo>
                        <a:pt x="30570" y="6382"/>
                      </a:lnTo>
                      <a:lnTo>
                        <a:pt x="30633" y="6382"/>
                      </a:lnTo>
                      <a:lnTo>
                        <a:pt x="30696" y="6278"/>
                      </a:lnTo>
                      <a:lnTo>
                        <a:pt x="30696" y="6340"/>
                      </a:lnTo>
                      <a:lnTo>
                        <a:pt x="30779" y="6382"/>
                      </a:lnTo>
                      <a:lnTo>
                        <a:pt x="30842" y="6299"/>
                      </a:lnTo>
                      <a:lnTo>
                        <a:pt x="30905" y="6173"/>
                      </a:lnTo>
                      <a:lnTo>
                        <a:pt x="30905" y="6299"/>
                      </a:lnTo>
                      <a:lnTo>
                        <a:pt x="30989" y="6299"/>
                      </a:lnTo>
                      <a:lnTo>
                        <a:pt x="31051" y="6173"/>
                      </a:lnTo>
                      <a:lnTo>
                        <a:pt x="31093" y="6215"/>
                      </a:lnTo>
                      <a:lnTo>
                        <a:pt x="31156" y="6173"/>
                      </a:lnTo>
                      <a:lnTo>
                        <a:pt x="31261" y="6006"/>
                      </a:lnTo>
                      <a:lnTo>
                        <a:pt x="31407" y="5796"/>
                      </a:lnTo>
                      <a:lnTo>
                        <a:pt x="31386" y="5922"/>
                      </a:lnTo>
                      <a:lnTo>
                        <a:pt x="31407" y="6006"/>
                      </a:lnTo>
                      <a:lnTo>
                        <a:pt x="31512" y="6006"/>
                      </a:lnTo>
                      <a:lnTo>
                        <a:pt x="31616" y="5880"/>
                      </a:lnTo>
                      <a:lnTo>
                        <a:pt x="31742" y="5880"/>
                      </a:lnTo>
                      <a:lnTo>
                        <a:pt x="31784" y="6006"/>
                      </a:lnTo>
                      <a:lnTo>
                        <a:pt x="31846" y="6006"/>
                      </a:lnTo>
                      <a:lnTo>
                        <a:pt x="31951" y="5880"/>
                      </a:lnTo>
                      <a:lnTo>
                        <a:pt x="32035" y="5922"/>
                      </a:lnTo>
                      <a:lnTo>
                        <a:pt x="32098" y="5901"/>
                      </a:lnTo>
                      <a:lnTo>
                        <a:pt x="32202" y="5817"/>
                      </a:lnTo>
                      <a:lnTo>
                        <a:pt x="32307" y="5817"/>
                      </a:lnTo>
                      <a:lnTo>
                        <a:pt x="32432" y="5755"/>
                      </a:lnTo>
                      <a:lnTo>
                        <a:pt x="32474" y="5817"/>
                      </a:lnTo>
                      <a:lnTo>
                        <a:pt x="32558" y="5796"/>
                      </a:lnTo>
                      <a:lnTo>
                        <a:pt x="32642" y="5713"/>
                      </a:lnTo>
                      <a:lnTo>
                        <a:pt x="32537" y="5650"/>
                      </a:lnTo>
                      <a:lnTo>
                        <a:pt x="32474" y="5713"/>
                      </a:lnTo>
                      <a:lnTo>
                        <a:pt x="32411" y="5650"/>
                      </a:lnTo>
                      <a:lnTo>
                        <a:pt x="32453" y="5504"/>
                      </a:lnTo>
                      <a:lnTo>
                        <a:pt x="32223" y="5378"/>
                      </a:lnTo>
                      <a:lnTo>
                        <a:pt x="32202" y="5357"/>
                      </a:lnTo>
                      <a:lnTo>
                        <a:pt x="32223" y="5294"/>
                      </a:lnTo>
                      <a:lnTo>
                        <a:pt x="32223" y="5252"/>
                      </a:lnTo>
                      <a:lnTo>
                        <a:pt x="32223" y="5169"/>
                      </a:lnTo>
                      <a:lnTo>
                        <a:pt x="32244" y="5085"/>
                      </a:lnTo>
                      <a:lnTo>
                        <a:pt x="32202" y="5022"/>
                      </a:lnTo>
                      <a:lnTo>
                        <a:pt x="32139" y="4959"/>
                      </a:lnTo>
                      <a:lnTo>
                        <a:pt x="32098" y="4939"/>
                      </a:lnTo>
                      <a:lnTo>
                        <a:pt x="32118" y="4855"/>
                      </a:lnTo>
                      <a:lnTo>
                        <a:pt x="32244" y="4123"/>
                      </a:lnTo>
                      <a:lnTo>
                        <a:pt x="32244" y="3934"/>
                      </a:lnTo>
                      <a:lnTo>
                        <a:pt x="32014" y="3725"/>
                      </a:lnTo>
                      <a:lnTo>
                        <a:pt x="31951" y="3788"/>
                      </a:lnTo>
                      <a:lnTo>
                        <a:pt x="31805" y="3725"/>
                      </a:lnTo>
                      <a:lnTo>
                        <a:pt x="31700" y="3767"/>
                      </a:lnTo>
                      <a:lnTo>
                        <a:pt x="31616" y="3683"/>
                      </a:lnTo>
                      <a:lnTo>
                        <a:pt x="31533" y="3662"/>
                      </a:lnTo>
                      <a:lnTo>
                        <a:pt x="31512" y="3662"/>
                      </a:lnTo>
                      <a:lnTo>
                        <a:pt x="31407" y="3767"/>
                      </a:lnTo>
                      <a:lnTo>
                        <a:pt x="31365" y="3830"/>
                      </a:lnTo>
                      <a:lnTo>
                        <a:pt x="31156" y="4081"/>
                      </a:lnTo>
                      <a:lnTo>
                        <a:pt x="31072" y="4206"/>
                      </a:lnTo>
                      <a:lnTo>
                        <a:pt x="31072" y="4311"/>
                      </a:lnTo>
                      <a:lnTo>
                        <a:pt x="30905" y="4395"/>
                      </a:lnTo>
                      <a:lnTo>
                        <a:pt x="30905" y="4520"/>
                      </a:lnTo>
                      <a:lnTo>
                        <a:pt x="30863" y="4625"/>
                      </a:lnTo>
                      <a:lnTo>
                        <a:pt x="30696" y="4813"/>
                      </a:lnTo>
                      <a:lnTo>
                        <a:pt x="30633" y="4834"/>
                      </a:lnTo>
                      <a:lnTo>
                        <a:pt x="30445" y="5043"/>
                      </a:lnTo>
                      <a:lnTo>
                        <a:pt x="30424" y="5127"/>
                      </a:lnTo>
                      <a:lnTo>
                        <a:pt x="30340" y="5169"/>
                      </a:lnTo>
                      <a:lnTo>
                        <a:pt x="30235" y="5148"/>
                      </a:lnTo>
                      <a:lnTo>
                        <a:pt x="30173" y="5148"/>
                      </a:lnTo>
                      <a:lnTo>
                        <a:pt x="30131" y="5190"/>
                      </a:lnTo>
                      <a:lnTo>
                        <a:pt x="30068" y="5190"/>
                      </a:lnTo>
                      <a:lnTo>
                        <a:pt x="29942" y="5336"/>
                      </a:lnTo>
                      <a:lnTo>
                        <a:pt x="28269" y="5294"/>
                      </a:lnTo>
                      <a:lnTo>
                        <a:pt x="28059" y="5336"/>
                      </a:lnTo>
                      <a:lnTo>
                        <a:pt x="27955" y="5441"/>
                      </a:lnTo>
                      <a:lnTo>
                        <a:pt x="27829" y="5483"/>
                      </a:lnTo>
                      <a:lnTo>
                        <a:pt x="27704" y="5566"/>
                      </a:lnTo>
                      <a:lnTo>
                        <a:pt x="27453" y="5817"/>
                      </a:lnTo>
                      <a:lnTo>
                        <a:pt x="27285" y="5859"/>
                      </a:lnTo>
                      <a:lnTo>
                        <a:pt x="27181" y="5922"/>
                      </a:lnTo>
                      <a:lnTo>
                        <a:pt x="26699" y="6299"/>
                      </a:lnTo>
                      <a:lnTo>
                        <a:pt x="25611" y="6612"/>
                      </a:lnTo>
                      <a:lnTo>
                        <a:pt x="25569" y="6864"/>
                      </a:lnTo>
                      <a:lnTo>
                        <a:pt x="25318" y="6968"/>
                      </a:lnTo>
                      <a:lnTo>
                        <a:pt x="23331" y="7491"/>
                      </a:lnTo>
                      <a:lnTo>
                        <a:pt x="23247" y="7324"/>
                      </a:lnTo>
                      <a:lnTo>
                        <a:pt x="23351" y="7177"/>
                      </a:lnTo>
                      <a:lnTo>
                        <a:pt x="23561" y="7073"/>
                      </a:lnTo>
                      <a:lnTo>
                        <a:pt x="23665" y="6947"/>
                      </a:lnTo>
                      <a:lnTo>
                        <a:pt x="23728" y="6822"/>
                      </a:lnTo>
                      <a:lnTo>
                        <a:pt x="23770" y="6696"/>
                      </a:lnTo>
                      <a:lnTo>
                        <a:pt x="23833" y="5922"/>
                      </a:lnTo>
                      <a:lnTo>
                        <a:pt x="23456" y="4143"/>
                      </a:lnTo>
                      <a:lnTo>
                        <a:pt x="23100" y="3871"/>
                      </a:lnTo>
                      <a:lnTo>
                        <a:pt x="22954" y="3683"/>
                      </a:lnTo>
                      <a:lnTo>
                        <a:pt x="20652" y="2616"/>
                      </a:lnTo>
                      <a:lnTo>
                        <a:pt x="20548" y="2553"/>
                      </a:lnTo>
                      <a:lnTo>
                        <a:pt x="20422" y="2511"/>
                      </a:lnTo>
                      <a:lnTo>
                        <a:pt x="20380" y="2449"/>
                      </a:lnTo>
                      <a:lnTo>
                        <a:pt x="20087" y="2449"/>
                      </a:lnTo>
                      <a:lnTo>
                        <a:pt x="20066" y="2344"/>
                      </a:lnTo>
                      <a:lnTo>
                        <a:pt x="19983" y="2302"/>
                      </a:lnTo>
                      <a:lnTo>
                        <a:pt x="19899" y="2344"/>
                      </a:lnTo>
                      <a:lnTo>
                        <a:pt x="19711" y="2344"/>
                      </a:lnTo>
                      <a:lnTo>
                        <a:pt x="19606" y="2323"/>
                      </a:lnTo>
                      <a:lnTo>
                        <a:pt x="19543" y="2239"/>
                      </a:lnTo>
                      <a:lnTo>
                        <a:pt x="19439" y="2198"/>
                      </a:lnTo>
                      <a:lnTo>
                        <a:pt x="19230" y="2135"/>
                      </a:lnTo>
                      <a:lnTo>
                        <a:pt x="19167" y="2009"/>
                      </a:lnTo>
                      <a:lnTo>
                        <a:pt x="19083" y="2009"/>
                      </a:lnTo>
                      <a:lnTo>
                        <a:pt x="18958" y="1905"/>
                      </a:lnTo>
                      <a:lnTo>
                        <a:pt x="18853" y="1905"/>
                      </a:lnTo>
                      <a:lnTo>
                        <a:pt x="18769" y="1884"/>
                      </a:lnTo>
                      <a:lnTo>
                        <a:pt x="18644" y="1905"/>
                      </a:lnTo>
                      <a:lnTo>
                        <a:pt x="18623" y="1926"/>
                      </a:lnTo>
                      <a:lnTo>
                        <a:pt x="18560" y="1842"/>
                      </a:lnTo>
                      <a:lnTo>
                        <a:pt x="18434" y="1821"/>
                      </a:lnTo>
                      <a:lnTo>
                        <a:pt x="18414" y="1800"/>
                      </a:lnTo>
                      <a:lnTo>
                        <a:pt x="18309" y="1737"/>
                      </a:lnTo>
                      <a:lnTo>
                        <a:pt x="18288" y="1716"/>
                      </a:lnTo>
                      <a:lnTo>
                        <a:pt x="18204" y="1633"/>
                      </a:lnTo>
                      <a:lnTo>
                        <a:pt x="18204" y="1612"/>
                      </a:lnTo>
                      <a:lnTo>
                        <a:pt x="18079" y="1507"/>
                      </a:lnTo>
                      <a:lnTo>
                        <a:pt x="17932" y="1507"/>
                      </a:lnTo>
                      <a:lnTo>
                        <a:pt x="17807" y="1486"/>
                      </a:lnTo>
                      <a:lnTo>
                        <a:pt x="2846"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dirty="0"/>
                </a:p>
              </p:txBody>
            </p:sp>
          </p:grpSp>
        </p:grpSp>
        <p:grpSp>
          <p:nvGrpSpPr>
            <p:cNvPr id="347" name="Google Shape;2814;p58">
              <a:extLst>
                <a:ext uri="{FF2B5EF4-FFF2-40B4-BE49-F238E27FC236}">
                  <a16:creationId xmlns:a16="http://schemas.microsoft.com/office/drawing/2014/main" id="{F2D5A461-1D81-E225-6968-7ACD316B1680}"/>
                </a:ext>
              </a:extLst>
            </p:cNvPr>
            <p:cNvGrpSpPr/>
            <p:nvPr/>
          </p:nvGrpSpPr>
          <p:grpSpPr>
            <a:xfrm>
              <a:off x="2605700" y="3152850"/>
              <a:ext cx="594125" cy="616250"/>
              <a:chOff x="2605700" y="3152850"/>
              <a:chExt cx="594125" cy="616250"/>
            </a:xfrm>
            <a:grpFill/>
          </p:grpSpPr>
          <p:sp>
            <p:nvSpPr>
              <p:cNvPr id="584" name="Google Shape;2815;p58">
                <a:extLst>
                  <a:ext uri="{FF2B5EF4-FFF2-40B4-BE49-F238E27FC236}">
                    <a16:creationId xmlns:a16="http://schemas.microsoft.com/office/drawing/2014/main" id="{7D8F7BE8-0D8A-61D3-7537-ED015F2A5661}"/>
                  </a:ext>
                </a:extLst>
              </p:cNvPr>
              <p:cNvSpPr/>
              <p:nvPr/>
            </p:nvSpPr>
            <p:spPr>
              <a:xfrm>
                <a:off x="2605700" y="3152850"/>
                <a:ext cx="379825" cy="616250"/>
              </a:xfrm>
              <a:custGeom>
                <a:avLst/>
                <a:gdLst/>
                <a:ahLst/>
                <a:cxnLst/>
                <a:rect l="l" t="t" r="r" b="b"/>
                <a:pathLst>
                  <a:path w="15193" h="24650" extrusionOk="0">
                    <a:moveTo>
                      <a:pt x="14024" y="2338"/>
                    </a:moveTo>
                    <a:lnTo>
                      <a:pt x="8818" y="0"/>
                    </a:lnTo>
                    <a:lnTo>
                      <a:pt x="4037" y="1594"/>
                    </a:lnTo>
                    <a:lnTo>
                      <a:pt x="0" y="7225"/>
                    </a:lnTo>
                    <a:lnTo>
                      <a:pt x="2018" y="11156"/>
                    </a:lnTo>
                    <a:lnTo>
                      <a:pt x="7331" y="12325"/>
                    </a:lnTo>
                    <a:lnTo>
                      <a:pt x="10518" y="17531"/>
                    </a:lnTo>
                    <a:lnTo>
                      <a:pt x="11049" y="22843"/>
                    </a:lnTo>
                    <a:lnTo>
                      <a:pt x="13705" y="24650"/>
                    </a:lnTo>
                    <a:lnTo>
                      <a:pt x="15193" y="18700"/>
                    </a:lnTo>
                    <a:lnTo>
                      <a:pt x="12218" y="5844"/>
                    </a:lnTo>
                    <a:close/>
                  </a:path>
                </a:pathLst>
              </a:custGeom>
              <a:grpFill/>
              <a:ln w="3175">
                <a:solidFill>
                  <a:schemeClr val="bg2">
                    <a:lumMod val="65000"/>
                  </a:schemeClr>
                </a:solidFill>
              </a:ln>
            </p:spPr>
            <p:txBody>
              <a:bodyPr/>
              <a:lstStyle/>
              <a:p>
                <a:endParaRPr lang="es-CO"/>
              </a:p>
            </p:txBody>
          </p:sp>
          <p:sp>
            <p:nvSpPr>
              <p:cNvPr id="585" name="Google Shape;2816;p58">
                <a:extLst>
                  <a:ext uri="{FF2B5EF4-FFF2-40B4-BE49-F238E27FC236}">
                    <a16:creationId xmlns:a16="http://schemas.microsoft.com/office/drawing/2014/main" id="{984157EE-C929-BFE0-C551-FB5436EDE811}"/>
                  </a:ext>
                </a:extLst>
              </p:cNvPr>
              <p:cNvSpPr/>
              <p:nvPr/>
            </p:nvSpPr>
            <p:spPr>
              <a:xfrm>
                <a:off x="2632775" y="3168475"/>
                <a:ext cx="567050" cy="590050"/>
              </a:xfrm>
              <a:custGeom>
                <a:avLst/>
                <a:gdLst/>
                <a:ahLst/>
                <a:cxnLst/>
                <a:rect l="l" t="t" r="r" b="b"/>
                <a:pathLst>
                  <a:path w="22682" h="23602" extrusionOk="0">
                    <a:moveTo>
                      <a:pt x="13852" y="21070"/>
                    </a:moveTo>
                    <a:lnTo>
                      <a:pt x="13894" y="21091"/>
                    </a:lnTo>
                    <a:lnTo>
                      <a:pt x="13977" y="21217"/>
                    </a:lnTo>
                    <a:lnTo>
                      <a:pt x="14103" y="21384"/>
                    </a:lnTo>
                    <a:lnTo>
                      <a:pt x="14166" y="21384"/>
                    </a:lnTo>
                    <a:lnTo>
                      <a:pt x="14208" y="21342"/>
                    </a:lnTo>
                    <a:lnTo>
                      <a:pt x="14228" y="21384"/>
                    </a:lnTo>
                    <a:lnTo>
                      <a:pt x="14228" y="21489"/>
                    </a:lnTo>
                    <a:lnTo>
                      <a:pt x="14187" y="21489"/>
                    </a:lnTo>
                    <a:lnTo>
                      <a:pt x="14124" y="21698"/>
                    </a:lnTo>
                    <a:lnTo>
                      <a:pt x="13998" y="21928"/>
                    </a:lnTo>
                    <a:lnTo>
                      <a:pt x="13873" y="21928"/>
                    </a:lnTo>
                    <a:lnTo>
                      <a:pt x="13852" y="22075"/>
                    </a:lnTo>
                    <a:lnTo>
                      <a:pt x="13789" y="22158"/>
                    </a:lnTo>
                    <a:lnTo>
                      <a:pt x="13768" y="22158"/>
                    </a:lnTo>
                    <a:lnTo>
                      <a:pt x="13643" y="22242"/>
                    </a:lnTo>
                    <a:lnTo>
                      <a:pt x="13559" y="22326"/>
                    </a:lnTo>
                    <a:lnTo>
                      <a:pt x="13559" y="22367"/>
                    </a:lnTo>
                    <a:lnTo>
                      <a:pt x="13454" y="22388"/>
                    </a:lnTo>
                    <a:lnTo>
                      <a:pt x="13392" y="22451"/>
                    </a:lnTo>
                    <a:lnTo>
                      <a:pt x="13392" y="22472"/>
                    </a:lnTo>
                    <a:lnTo>
                      <a:pt x="13329" y="22347"/>
                    </a:lnTo>
                    <a:lnTo>
                      <a:pt x="13371" y="22242"/>
                    </a:lnTo>
                    <a:lnTo>
                      <a:pt x="13454" y="22179"/>
                    </a:lnTo>
                    <a:lnTo>
                      <a:pt x="13454" y="22116"/>
                    </a:lnTo>
                    <a:lnTo>
                      <a:pt x="13559" y="22012"/>
                    </a:lnTo>
                    <a:lnTo>
                      <a:pt x="13559" y="21928"/>
                    </a:lnTo>
                    <a:lnTo>
                      <a:pt x="13601" y="21970"/>
                    </a:lnTo>
                    <a:lnTo>
                      <a:pt x="13684" y="21970"/>
                    </a:lnTo>
                    <a:lnTo>
                      <a:pt x="13789" y="21865"/>
                    </a:lnTo>
                    <a:lnTo>
                      <a:pt x="13789" y="21761"/>
                    </a:lnTo>
                    <a:lnTo>
                      <a:pt x="13810" y="21740"/>
                    </a:lnTo>
                    <a:lnTo>
                      <a:pt x="13810" y="21614"/>
                    </a:lnTo>
                    <a:lnTo>
                      <a:pt x="13873" y="21551"/>
                    </a:lnTo>
                    <a:lnTo>
                      <a:pt x="13915" y="21551"/>
                    </a:lnTo>
                    <a:lnTo>
                      <a:pt x="13977" y="21447"/>
                    </a:lnTo>
                    <a:lnTo>
                      <a:pt x="13956" y="21384"/>
                    </a:lnTo>
                    <a:lnTo>
                      <a:pt x="13894" y="21300"/>
                    </a:lnTo>
                    <a:lnTo>
                      <a:pt x="13894" y="21112"/>
                    </a:lnTo>
                    <a:lnTo>
                      <a:pt x="13852" y="21070"/>
                    </a:lnTo>
                    <a:close/>
                    <a:moveTo>
                      <a:pt x="7617" y="0"/>
                    </a:moveTo>
                    <a:lnTo>
                      <a:pt x="7617" y="147"/>
                    </a:lnTo>
                    <a:lnTo>
                      <a:pt x="7575" y="272"/>
                    </a:lnTo>
                    <a:lnTo>
                      <a:pt x="7282" y="481"/>
                    </a:lnTo>
                    <a:lnTo>
                      <a:pt x="7094" y="502"/>
                    </a:lnTo>
                    <a:lnTo>
                      <a:pt x="6842" y="607"/>
                    </a:lnTo>
                    <a:lnTo>
                      <a:pt x="6738" y="565"/>
                    </a:lnTo>
                    <a:lnTo>
                      <a:pt x="6570" y="586"/>
                    </a:lnTo>
                    <a:lnTo>
                      <a:pt x="6382" y="732"/>
                    </a:lnTo>
                    <a:lnTo>
                      <a:pt x="6215" y="795"/>
                    </a:lnTo>
                    <a:lnTo>
                      <a:pt x="6152" y="732"/>
                    </a:lnTo>
                    <a:lnTo>
                      <a:pt x="5901" y="774"/>
                    </a:lnTo>
                    <a:lnTo>
                      <a:pt x="5692" y="774"/>
                    </a:lnTo>
                    <a:lnTo>
                      <a:pt x="5503" y="670"/>
                    </a:lnTo>
                    <a:lnTo>
                      <a:pt x="5315" y="628"/>
                    </a:lnTo>
                    <a:lnTo>
                      <a:pt x="5169" y="586"/>
                    </a:lnTo>
                    <a:lnTo>
                      <a:pt x="5169" y="586"/>
                    </a:lnTo>
                    <a:lnTo>
                      <a:pt x="5231" y="711"/>
                    </a:lnTo>
                    <a:lnTo>
                      <a:pt x="5378" y="774"/>
                    </a:lnTo>
                    <a:lnTo>
                      <a:pt x="5503" y="879"/>
                    </a:lnTo>
                    <a:lnTo>
                      <a:pt x="5545" y="984"/>
                    </a:lnTo>
                    <a:lnTo>
                      <a:pt x="5399" y="1235"/>
                    </a:lnTo>
                    <a:lnTo>
                      <a:pt x="5420" y="1297"/>
                    </a:lnTo>
                    <a:lnTo>
                      <a:pt x="5441" y="1339"/>
                    </a:lnTo>
                    <a:lnTo>
                      <a:pt x="5420" y="1528"/>
                    </a:lnTo>
                    <a:lnTo>
                      <a:pt x="5692" y="1611"/>
                    </a:lnTo>
                    <a:lnTo>
                      <a:pt x="5859" y="1569"/>
                    </a:lnTo>
                    <a:lnTo>
                      <a:pt x="6047" y="1611"/>
                    </a:lnTo>
                    <a:lnTo>
                      <a:pt x="6047" y="1716"/>
                    </a:lnTo>
                    <a:lnTo>
                      <a:pt x="5922" y="1758"/>
                    </a:lnTo>
                    <a:lnTo>
                      <a:pt x="5650" y="1820"/>
                    </a:lnTo>
                    <a:lnTo>
                      <a:pt x="5608" y="1862"/>
                    </a:lnTo>
                    <a:lnTo>
                      <a:pt x="5545" y="1925"/>
                    </a:lnTo>
                    <a:lnTo>
                      <a:pt x="5503" y="2072"/>
                    </a:lnTo>
                    <a:lnTo>
                      <a:pt x="5210" y="2239"/>
                    </a:lnTo>
                    <a:lnTo>
                      <a:pt x="5106" y="2344"/>
                    </a:lnTo>
                    <a:lnTo>
                      <a:pt x="4897" y="2469"/>
                    </a:lnTo>
                    <a:lnTo>
                      <a:pt x="4771" y="2616"/>
                    </a:lnTo>
                    <a:lnTo>
                      <a:pt x="4541" y="2616"/>
                    </a:lnTo>
                    <a:lnTo>
                      <a:pt x="4394" y="2595"/>
                    </a:lnTo>
                    <a:lnTo>
                      <a:pt x="4164" y="2406"/>
                    </a:lnTo>
                    <a:lnTo>
                      <a:pt x="3955" y="2260"/>
                    </a:lnTo>
                    <a:lnTo>
                      <a:pt x="3809" y="2281"/>
                    </a:lnTo>
                    <a:lnTo>
                      <a:pt x="3809" y="2134"/>
                    </a:lnTo>
                    <a:lnTo>
                      <a:pt x="3767" y="1988"/>
                    </a:lnTo>
                    <a:lnTo>
                      <a:pt x="3662" y="1883"/>
                    </a:lnTo>
                    <a:lnTo>
                      <a:pt x="3641" y="1820"/>
                    </a:lnTo>
                    <a:lnTo>
                      <a:pt x="3495" y="1862"/>
                    </a:lnTo>
                    <a:lnTo>
                      <a:pt x="3390" y="1988"/>
                    </a:lnTo>
                    <a:lnTo>
                      <a:pt x="3306" y="1988"/>
                    </a:lnTo>
                    <a:lnTo>
                      <a:pt x="3244" y="1946"/>
                    </a:lnTo>
                    <a:lnTo>
                      <a:pt x="3139" y="1946"/>
                    </a:lnTo>
                    <a:lnTo>
                      <a:pt x="3076" y="2030"/>
                    </a:lnTo>
                    <a:lnTo>
                      <a:pt x="2407" y="2030"/>
                    </a:lnTo>
                    <a:lnTo>
                      <a:pt x="2386" y="2197"/>
                    </a:lnTo>
                    <a:lnTo>
                      <a:pt x="2448" y="2344"/>
                    </a:lnTo>
                    <a:lnTo>
                      <a:pt x="2658" y="2385"/>
                    </a:lnTo>
                    <a:lnTo>
                      <a:pt x="2720" y="2553"/>
                    </a:lnTo>
                    <a:lnTo>
                      <a:pt x="2679" y="2616"/>
                    </a:lnTo>
                    <a:lnTo>
                      <a:pt x="2762" y="2699"/>
                    </a:lnTo>
                    <a:lnTo>
                      <a:pt x="2720" y="2804"/>
                    </a:lnTo>
                    <a:lnTo>
                      <a:pt x="2595" y="2720"/>
                    </a:lnTo>
                    <a:lnTo>
                      <a:pt x="2197" y="2867"/>
                    </a:lnTo>
                    <a:lnTo>
                      <a:pt x="2239" y="3180"/>
                    </a:lnTo>
                    <a:lnTo>
                      <a:pt x="2344" y="3306"/>
                    </a:lnTo>
                    <a:lnTo>
                      <a:pt x="2553" y="3452"/>
                    </a:lnTo>
                    <a:lnTo>
                      <a:pt x="2679" y="3724"/>
                    </a:lnTo>
                    <a:lnTo>
                      <a:pt x="2679" y="3913"/>
                    </a:lnTo>
                    <a:lnTo>
                      <a:pt x="2679" y="3976"/>
                    </a:lnTo>
                    <a:lnTo>
                      <a:pt x="2365" y="5189"/>
                    </a:lnTo>
                    <a:lnTo>
                      <a:pt x="2260" y="5503"/>
                    </a:lnTo>
                    <a:lnTo>
                      <a:pt x="2281" y="5545"/>
                    </a:lnTo>
                    <a:lnTo>
                      <a:pt x="2239" y="5629"/>
                    </a:lnTo>
                    <a:lnTo>
                      <a:pt x="2093" y="5608"/>
                    </a:lnTo>
                    <a:lnTo>
                      <a:pt x="2093" y="5587"/>
                    </a:lnTo>
                    <a:lnTo>
                      <a:pt x="1967" y="5503"/>
                    </a:lnTo>
                    <a:lnTo>
                      <a:pt x="1821" y="5503"/>
                    </a:lnTo>
                    <a:lnTo>
                      <a:pt x="1758" y="5482"/>
                    </a:lnTo>
                    <a:lnTo>
                      <a:pt x="1716" y="5545"/>
                    </a:lnTo>
                    <a:lnTo>
                      <a:pt x="1319" y="5691"/>
                    </a:lnTo>
                    <a:lnTo>
                      <a:pt x="1026" y="5733"/>
                    </a:lnTo>
                    <a:lnTo>
                      <a:pt x="942" y="5817"/>
                    </a:lnTo>
                    <a:lnTo>
                      <a:pt x="879" y="5838"/>
                    </a:lnTo>
                    <a:lnTo>
                      <a:pt x="733" y="5963"/>
                    </a:lnTo>
                    <a:lnTo>
                      <a:pt x="607" y="6026"/>
                    </a:lnTo>
                    <a:lnTo>
                      <a:pt x="503" y="6110"/>
                    </a:lnTo>
                    <a:lnTo>
                      <a:pt x="523" y="6256"/>
                    </a:lnTo>
                    <a:lnTo>
                      <a:pt x="482" y="6340"/>
                    </a:lnTo>
                    <a:lnTo>
                      <a:pt x="503" y="6424"/>
                    </a:lnTo>
                    <a:lnTo>
                      <a:pt x="356" y="6570"/>
                    </a:lnTo>
                    <a:lnTo>
                      <a:pt x="398" y="6779"/>
                    </a:lnTo>
                    <a:lnTo>
                      <a:pt x="461" y="6884"/>
                    </a:lnTo>
                    <a:lnTo>
                      <a:pt x="356" y="6968"/>
                    </a:lnTo>
                    <a:lnTo>
                      <a:pt x="272" y="6947"/>
                    </a:lnTo>
                    <a:lnTo>
                      <a:pt x="105" y="7051"/>
                    </a:lnTo>
                    <a:lnTo>
                      <a:pt x="105" y="7156"/>
                    </a:lnTo>
                    <a:lnTo>
                      <a:pt x="63" y="7198"/>
                    </a:lnTo>
                    <a:lnTo>
                      <a:pt x="84" y="7282"/>
                    </a:lnTo>
                    <a:lnTo>
                      <a:pt x="63" y="7407"/>
                    </a:lnTo>
                    <a:lnTo>
                      <a:pt x="0" y="7512"/>
                    </a:lnTo>
                    <a:lnTo>
                      <a:pt x="63" y="7616"/>
                    </a:lnTo>
                    <a:lnTo>
                      <a:pt x="42" y="7700"/>
                    </a:lnTo>
                    <a:lnTo>
                      <a:pt x="189" y="7846"/>
                    </a:lnTo>
                    <a:lnTo>
                      <a:pt x="482" y="8307"/>
                    </a:lnTo>
                    <a:lnTo>
                      <a:pt x="314" y="8474"/>
                    </a:lnTo>
                    <a:lnTo>
                      <a:pt x="691" y="8453"/>
                    </a:lnTo>
                    <a:lnTo>
                      <a:pt x="879" y="8474"/>
                    </a:lnTo>
                    <a:lnTo>
                      <a:pt x="1005" y="8662"/>
                    </a:lnTo>
                    <a:lnTo>
                      <a:pt x="1026" y="8830"/>
                    </a:lnTo>
                    <a:lnTo>
                      <a:pt x="1256" y="8830"/>
                    </a:lnTo>
                    <a:lnTo>
                      <a:pt x="1549" y="8851"/>
                    </a:lnTo>
                    <a:lnTo>
                      <a:pt x="1779" y="8621"/>
                    </a:lnTo>
                    <a:lnTo>
                      <a:pt x="1988" y="8474"/>
                    </a:lnTo>
                    <a:lnTo>
                      <a:pt x="2051" y="8537"/>
                    </a:lnTo>
                    <a:lnTo>
                      <a:pt x="2030" y="8662"/>
                    </a:lnTo>
                    <a:lnTo>
                      <a:pt x="1967" y="8725"/>
                    </a:lnTo>
                    <a:lnTo>
                      <a:pt x="1967" y="8934"/>
                    </a:lnTo>
                    <a:lnTo>
                      <a:pt x="1988" y="9269"/>
                    </a:lnTo>
                    <a:lnTo>
                      <a:pt x="1988" y="9395"/>
                    </a:lnTo>
                    <a:lnTo>
                      <a:pt x="2072" y="9478"/>
                    </a:lnTo>
                    <a:lnTo>
                      <a:pt x="2176" y="9458"/>
                    </a:lnTo>
                    <a:lnTo>
                      <a:pt x="2281" y="9416"/>
                    </a:lnTo>
                    <a:lnTo>
                      <a:pt x="2469" y="9416"/>
                    </a:lnTo>
                    <a:lnTo>
                      <a:pt x="2511" y="9458"/>
                    </a:lnTo>
                    <a:lnTo>
                      <a:pt x="3076" y="9458"/>
                    </a:lnTo>
                    <a:lnTo>
                      <a:pt x="3223" y="9353"/>
                    </a:lnTo>
                    <a:lnTo>
                      <a:pt x="3306" y="9353"/>
                    </a:lnTo>
                    <a:lnTo>
                      <a:pt x="3432" y="9248"/>
                    </a:lnTo>
                    <a:lnTo>
                      <a:pt x="3557" y="9248"/>
                    </a:lnTo>
                    <a:lnTo>
                      <a:pt x="3725" y="9186"/>
                    </a:lnTo>
                    <a:lnTo>
                      <a:pt x="3829" y="8934"/>
                    </a:lnTo>
                    <a:lnTo>
                      <a:pt x="4081" y="8746"/>
                    </a:lnTo>
                    <a:lnTo>
                      <a:pt x="4269" y="8725"/>
                    </a:lnTo>
                    <a:lnTo>
                      <a:pt x="4457" y="8621"/>
                    </a:lnTo>
                    <a:lnTo>
                      <a:pt x="4583" y="8621"/>
                    </a:lnTo>
                    <a:lnTo>
                      <a:pt x="4687" y="8683"/>
                    </a:lnTo>
                    <a:lnTo>
                      <a:pt x="4813" y="8621"/>
                    </a:lnTo>
                    <a:lnTo>
                      <a:pt x="4897" y="8662"/>
                    </a:lnTo>
                    <a:lnTo>
                      <a:pt x="4876" y="8788"/>
                    </a:lnTo>
                    <a:lnTo>
                      <a:pt x="4959" y="8997"/>
                    </a:lnTo>
                    <a:lnTo>
                      <a:pt x="5085" y="9374"/>
                    </a:lnTo>
                    <a:lnTo>
                      <a:pt x="5169" y="9646"/>
                    </a:lnTo>
                    <a:lnTo>
                      <a:pt x="5106" y="9751"/>
                    </a:lnTo>
                    <a:lnTo>
                      <a:pt x="5210" y="9960"/>
                    </a:lnTo>
                    <a:lnTo>
                      <a:pt x="5357" y="10002"/>
                    </a:lnTo>
                    <a:lnTo>
                      <a:pt x="5399" y="10190"/>
                    </a:lnTo>
                    <a:lnTo>
                      <a:pt x="5524" y="10274"/>
                    </a:lnTo>
                    <a:lnTo>
                      <a:pt x="5713" y="10357"/>
                    </a:lnTo>
                    <a:lnTo>
                      <a:pt x="5838" y="10462"/>
                    </a:lnTo>
                    <a:lnTo>
                      <a:pt x="5901" y="10420"/>
                    </a:lnTo>
                    <a:lnTo>
                      <a:pt x="6131" y="10357"/>
                    </a:lnTo>
                    <a:lnTo>
                      <a:pt x="6340" y="10587"/>
                    </a:lnTo>
                    <a:lnTo>
                      <a:pt x="6508" y="10525"/>
                    </a:lnTo>
                    <a:lnTo>
                      <a:pt x="6717" y="10755"/>
                    </a:lnTo>
                    <a:lnTo>
                      <a:pt x="6822" y="10755"/>
                    </a:lnTo>
                    <a:lnTo>
                      <a:pt x="7073" y="10839"/>
                    </a:lnTo>
                    <a:lnTo>
                      <a:pt x="7240" y="10880"/>
                    </a:lnTo>
                    <a:lnTo>
                      <a:pt x="7261" y="11048"/>
                    </a:lnTo>
                    <a:lnTo>
                      <a:pt x="7366" y="11069"/>
                    </a:lnTo>
                    <a:lnTo>
                      <a:pt x="7512" y="11152"/>
                    </a:lnTo>
                    <a:lnTo>
                      <a:pt x="7868" y="11131"/>
                    </a:lnTo>
                    <a:lnTo>
                      <a:pt x="8098" y="11257"/>
                    </a:lnTo>
                    <a:lnTo>
                      <a:pt x="8140" y="11362"/>
                    </a:lnTo>
                    <a:lnTo>
                      <a:pt x="8119" y="11634"/>
                    </a:lnTo>
                    <a:lnTo>
                      <a:pt x="8182" y="11843"/>
                    </a:lnTo>
                    <a:lnTo>
                      <a:pt x="8098" y="11968"/>
                    </a:lnTo>
                    <a:lnTo>
                      <a:pt x="8307" y="12324"/>
                    </a:lnTo>
                    <a:lnTo>
                      <a:pt x="8286" y="12596"/>
                    </a:lnTo>
                    <a:lnTo>
                      <a:pt x="9290" y="12617"/>
                    </a:lnTo>
                    <a:lnTo>
                      <a:pt x="9353" y="12973"/>
                    </a:lnTo>
                    <a:lnTo>
                      <a:pt x="9332" y="13224"/>
                    </a:lnTo>
                    <a:lnTo>
                      <a:pt x="9604" y="13287"/>
                    </a:lnTo>
                    <a:lnTo>
                      <a:pt x="9897" y="13810"/>
                    </a:lnTo>
                    <a:lnTo>
                      <a:pt x="9918" y="14103"/>
                    </a:lnTo>
                    <a:lnTo>
                      <a:pt x="9646" y="14688"/>
                    </a:lnTo>
                    <a:lnTo>
                      <a:pt x="9667" y="14772"/>
                    </a:lnTo>
                    <a:lnTo>
                      <a:pt x="9583" y="14856"/>
                    </a:lnTo>
                    <a:lnTo>
                      <a:pt x="9646" y="14919"/>
                    </a:lnTo>
                    <a:lnTo>
                      <a:pt x="9604" y="15044"/>
                    </a:lnTo>
                    <a:lnTo>
                      <a:pt x="9751" y="15149"/>
                    </a:lnTo>
                    <a:lnTo>
                      <a:pt x="9751" y="15337"/>
                    </a:lnTo>
                    <a:lnTo>
                      <a:pt x="9855" y="15525"/>
                    </a:lnTo>
                    <a:lnTo>
                      <a:pt x="9793" y="15860"/>
                    </a:lnTo>
                    <a:lnTo>
                      <a:pt x="9814" y="15986"/>
                    </a:lnTo>
                    <a:lnTo>
                      <a:pt x="9772" y="16111"/>
                    </a:lnTo>
                    <a:lnTo>
                      <a:pt x="9814" y="16258"/>
                    </a:lnTo>
                    <a:lnTo>
                      <a:pt x="10023" y="16216"/>
                    </a:lnTo>
                    <a:lnTo>
                      <a:pt x="10107" y="16279"/>
                    </a:lnTo>
                    <a:lnTo>
                      <a:pt x="10379" y="16258"/>
                    </a:lnTo>
                    <a:lnTo>
                      <a:pt x="10525" y="16300"/>
                    </a:lnTo>
                    <a:lnTo>
                      <a:pt x="10797" y="16195"/>
                    </a:lnTo>
                    <a:lnTo>
                      <a:pt x="10923" y="16300"/>
                    </a:lnTo>
                    <a:lnTo>
                      <a:pt x="11027" y="16321"/>
                    </a:lnTo>
                    <a:lnTo>
                      <a:pt x="11069" y="16467"/>
                    </a:lnTo>
                    <a:lnTo>
                      <a:pt x="11236" y="17095"/>
                    </a:lnTo>
                    <a:lnTo>
                      <a:pt x="11341" y="17304"/>
                    </a:lnTo>
                    <a:lnTo>
                      <a:pt x="11446" y="17325"/>
                    </a:lnTo>
                    <a:lnTo>
                      <a:pt x="11676" y="17199"/>
                    </a:lnTo>
                    <a:lnTo>
                      <a:pt x="11801" y="17241"/>
                    </a:lnTo>
                    <a:lnTo>
                      <a:pt x="11885" y="17325"/>
                    </a:lnTo>
                    <a:lnTo>
                      <a:pt x="11969" y="17346"/>
                    </a:lnTo>
                    <a:lnTo>
                      <a:pt x="11906" y="17450"/>
                    </a:lnTo>
                    <a:lnTo>
                      <a:pt x="11885" y="17994"/>
                    </a:lnTo>
                    <a:lnTo>
                      <a:pt x="11864" y="18057"/>
                    </a:lnTo>
                    <a:lnTo>
                      <a:pt x="11822" y="18078"/>
                    </a:lnTo>
                    <a:lnTo>
                      <a:pt x="11822" y="18162"/>
                    </a:lnTo>
                    <a:lnTo>
                      <a:pt x="11801" y="18204"/>
                    </a:lnTo>
                    <a:lnTo>
                      <a:pt x="11801" y="18287"/>
                    </a:lnTo>
                    <a:lnTo>
                      <a:pt x="11906" y="18204"/>
                    </a:lnTo>
                    <a:lnTo>
                      <a:pt x="12178" y="18245"/>
                    </a:lnTo>
                    <a:lnTo>
                      <a:pt x="12178" y="18350"/>
                    </a:lnTo>
                    <a:lnTo>
                      <a:pt x="12283" y="18580"/>
                    </a:lnTo>
                    <a:lnTo>
                      <a:pt x="12283" y="18769"/>
                    </a:lnTo>
                    <a:lnTo>
                      <a:pt x="12303" y="18999"/>
                    </a:lnTo>
                    <a:lnTo>
                      <a:pt x="12324" y="19208"/>
                    </a:lnTo>
                    <a:lnTo>
                      <a:pt x="12303" y="19292"/>
                    </a:lnTo>
                    <a:lnTo>
                      <a:pt x="12199" y="19292"/>
                    </a:lnTo>
                    <a:lnTo>
                      <a:pt x="12073" y="19354"/>
                    </a:lnTo>
                    <a:lnTo>
                      <a:pt x="12031" y="19417"/>
                    </a:lnTo>
                    <a:lnTo>
                      <a:pt x="11969" y="19501"/>
                    </a:lnTo>
                    <a:lnTo>
                      <a:pt x="11927" y="19459"/>
                    </a:lnTo>
                    <a:lnTo>
                      <a:pt x="11697" y="19626"/>
                    </a:lnTo>
                    <a:lnTo>
                      <a:pt x="11655" y="19710"/>
                    </a:lnTo>
                    <a:lnTo>
                      <a:pt x="11571" y="19731"/>
                    </a:lnTo>
                    <a:lnTo>
                      <a:pt x="11362" y="19919"/>
                    </a:lnTo>
                    <a:lnTo>
                      <a:pt x="11278" y="19940"/>
                    </a:lnTo>
                    <a:lnTo>
                      <a:pt x="11278" y="20066"/>
                    </a:lnTo>
                    <a:lnTo>
                      <a:pt x="11195" y="20087"/>
                    </a:lnTo>
                    <a:lnTo>
                      <a:pt x="11132" y="20087"/>
                    </a:lnTo>
                    <a:lnTo>
                      <a:pt x="10943" y="20338"/>
                    </a:lnTo>
                    <a:lnTo>
                      <a:pt x="10923" y="20401"/>
                    </a:lnTo>
                    <a:lnTo>
                      <a:pt x="10923" y="20547"/>
                    </a:lnTo>
                    <a:lnTo>
                      <a:pt x="10839" y="20568"/>
                    </a:lnTo>
                    <a:lnTo>
                      <a:pt x="10776" y="20652"/>
                    </a:lnTo>
                    <a:lnTo>
                      <a:pt x="10671" y="20861"/>
                    </a:lnTo>
                    <a:lnTo>
                      <a:pt x="10609" y="20924"/>
                    </a:lnTo>
                    <a:lnTo>
                      <a:pt x="10504" y="21091"/>
                    </a:lnTo>
                    <a:lnTo>
                      <a:pt x="10504" y="21133"/>
                    </a:lnTo>
                    <a:lnTo>
                      <a:pt x="10399" y="21217"/>
                    </a:lnTo>
                    <a:lnTo>
                      <a:pt x="10358" y="21279"/>
                    </a:lnTo>
                    <a:lnTo>
                      <a:pt x="10441" y="21279"/>
                    </a:lnTo>
                    <a:lnTo>
                      <a:pt x="10504" y="21300"/>
                    </a:lnTo>
                    <a:lnTo>
                      <a:pt x="10776" y="21217"/>
                    </a:lnTo>
                    <a:lnTo>
                      <a:pt x="10923" y="21300"/>
                    </a:lnTo>
                    <a:lnTo>
                      <a:pt x="11048" y="21489"/>
                    </a:lnTo>
                    <a:lnTo>
                      <a:pt x="11153" y="21530"/>
                    </a:lnTo>
                    <a:lnTo>
                      <a:pt x="11236" y="21698"/>
                    </a:lnTo>
                    <a:lnTo>
                      <a:pt x="11362" y="21928"/>
                    </a:lnTo>
                    <a:lnTo>
                      <a:pt x="11446" y="21928"/>
                    </a:lnTo>
                    <a:lnTo>
                      <a:pt x="11550" y="21803"/>
                    </a:lnTo>
                    <a:lnTo>
                      <a:pt x="11592" y="21803"/>
                    </a:lnTo>
                    <a:lnTo>
                      <a:pt x="11718" y="22012"/>
                    </a:lnTo>
                    <a:lnTo>
                      <a:pt x="11885" y="22075"/>
                    </a:lnTo>
                    <a:lnTo>
                      <a:pt x="12011" y="22116"/>
                    </a:lnTo>
                    <a:lnTo>
                      <a:pt x="12136" y="22242"/>
                    </a:lnTo>
                    <a:lnTo>
                      <a:pt x="12136" y="22388"/>
                    </a:lnTo>
                    <a:lnTo>
                      <a:pt x="12241" y="22367"/>
                    </a:lnTo>
                    <a:lnTo>
                      <a:pt x="12492" y="22472"/>
                    </a:lnTo>
                    <a:lnTo>
                      <a:pt x="12617" y="22639"/>
                    </a:lnTo>
                    <a:lnTo>
                      <a:pt x="12743" y="22849"/>
                    </a:lnTo>
                    <a:lnTo>
                      <a:pt x="12868" y="22911"/>
                    </a:lnTo>
                    <a:lnTo>
                      <a:pt x="12848" y="23079"/>
                    </a:lnTo>
                    <a:lnTo>
                      <a:pt x="12743" y="23225"/>
                    </a:lnTo>
                    <a:lnTo>
                      <a:pt x="12806" y="23414"/>
                    </a:lnTo>
                    <a:lnTo>
                      <a:pt x="12827" y="23476"/>
                    </a:lnTo>
                    <a:lnTo>
                      <a:pt x="12848" y="23497"/>
                    </a:lnTo>
                    <a:lnTo>
                      <a:pt x="12931" y="23581"/>
                    </a:lnTo>
                    <a:lnTo>
                      <a:pt x="12952" y="23602"/>
                    </a:lnTo>
                    <a:lnTo>
                      <a:pt x="13161" y="23414"/>
                    </a:lnTo>
                    <a:lnTo>
                      <a:pt x="13245" y="23225"/>
                    </a:lnTo>
                    <a:lnTo>
                      <a:pt x="13350" y="22849"/>
                    </a:lnTo>
                    <a:lnTo>
                      <a:pt x="13433" y="22577"/>
                    </a:lnTo>
                    <a:lnTo>
                      <a:pt x="13454" y="22535"/>
                    </a:lnTo>
                    <a:lnTo>
                      <a:pt x="13426" y="22507"/>
                    </a:lnTo>
                    <a:lnTo>
                      <a:pt x="13426" y="22507"/>
                    </a:lnTo>
                    <a:lnTo>
                      <a:pt x="13496" y="22535"/>
                    </a:lnTo>
                    <a:lnTo>
                      <a:pt x="13873" y="22242"/>
                    </a:lnTo>
                    <a:lnTo>
                      <a:pt x="14061" y="22033"/>
                    </a:lnTo>
                    <a:lnTo>
                      <a:pt x="14312" y="21551"/>
                    </a:lnTo>
                    <a:lnTo>
                      <a:pt x="14417" y="21321"/>
                    </a:lnTo>
                    <a:lnTo>
                      <a:pt x="14521" y="21028"/>
                    </a:lnTo>
                    <a:lnTo>
                      <a:pt x="14793" y="20547"/>
                    </a:lnTo>
                    <a:lnTo>
                      <a:pt x="15044" y="20233"/>
                    </a:lnTo>
                    <a:lnTo>
                      <a:pt x="15107" y="20129"/>
                    </a:lnTo>
                    <a:lnTo>
                      <a:pt x="15065" y="20087"/>
                    </a:lnTo>
                    <a:lnTo>
                      <a:pt x="15065" y="20024"/>
                    </a:lnTo>
                    <a:lnTo>
                      <a:pt x="15128" y="19982"/>
                    </a:lnTo>
                    <a:lnTo>
                      <a:pt x="15170" y="19857"/>
                    </a:lnTo>
                    <a:lnTo>
                      <a:pt x="15254" y="19815"/>
                    </a:lnTo>
                    <a:lnTo>
                      <a:pt x="15233" y="19710"/>
                    </a:lnTo>
                    <a:lnTo>
                      <a:pt x="15254" y="19626"/>
                    </a:lnTo>
                    <a:lnTo>
                      <a:pt x="15233" y="19606"/>
                    </a:lnTo>
                    <a:lnTo>
                      <a:pt x="15296" y="19585"/>
                    </a:lnTo>
                    <a:lnTo>
                      <a:pt x="15296" y="19480"/>
                    </a:lnTo>
                    <a:lnTo>
                      <a:pt x="15191" y="19313"/>
                    </a:lnTo>
                    <a:lnTo>
                      <a:pt x="15191" y="19229"/>
                    </a:lnTo>
                    <a:lnTo>
                      <a:pt x="15212" y="19166"/>
                    </a:lnTo>
                    <a:lnTo>
                      <a:pt x="15191" y="19082"/>
                    </a:lnTo>
                    <a:lnTo>
                      <a:pt x="15149" y="18915"/>
                    </a:lnTo>
                    <a:lnTo>
                      <a:pt x="15107" y="18748"/>
                    </a:lnTo>
                    <a:lnTo>
                      <a:pt x="15149" y="18685"/>
                    </a:lnTo>
                    <a:lnTo>
                      <a:pt x="15316" y="18664"/>
                    </a:lnTo>
                    <a:lnTo>
                      <a:pt x="15296" y="18559"/>
                    </a:lnTo>
                    <a:lnTo>
                      <a:pt x="15212" y="18497"/>
                    </a:lnTo>
                    <a:lnTo>
                      <a:pt x="15337" y="18476"/>
                    </a:lnTo>
                    <a:lnTo>
                      <a:pt x="15337" y="18371"/>
                    </a:lnTo>
                    <a:lnTo>
                      <a:pt x="15212" y="18308"/>
                    </a:lnTo>
                    <a:lnTo>
                      <a:pt x="15316" y="18287"/>
                    </a:lnTo>
                    <a:lnTo>
                      <a:pt x="15379" y="18183"/>
                    </a:lnTo>
                    <a:lnTo>
                      <a:pt x="15442" y="18245"/>
                    </a:lnTo>
                    <a:lnTo>
                      <a:pt x="15630" y="18057"/>
                    </a:lnTo>
                    <a:lnTo>
                      <a:pt x="15735" y="17973"/>
                    </a:lnTo>
                    <a:lnTo>
                      <a:pt x="15735" y="17932"/>
                    </a:lnTo>
                    <a:lnTo>
                      <a:pt x="15881" y="17785"/>
                    </a:lnTo>
                    <a:lnTo>
                      <a:pt x="16070" y="17681"/>
                    </a:lnTo>
                    <a:lnTo>
                      <a:pt x="16300" y="17429"/>
                    </a:lnTo>
                    <a:lnTo>
                      <a:pt x="16509" y="17409"/>
                    </a:lnTo>
                    <a:lnTo>
                      <a:pt x="16614" y="17304"/>
                    </a:lnTo>
                    <a:lnTo>
                      <a:pt x="16739" y="17199"/>
                    </a:lnTo>
                    <a:lnTo>
                      <a:pt x="16844" y="17199"/>
                    </a:lnTo>
                    <a:lnTo>
                      <a:pt x="16928" y="17241"/>
                    </a:lnTo>
                    <a:lnTo>
                      <a:pt x="17011" y="17283"/>
                    </a:lnTo>
                    <a:lnTo>
                      <a:pt x="17011" y="17199"/>
                    </a:lnTo>
                    <a:lnTo>
                      <a:pt x="17095" y="17032"/>
                    </a:lnTo>
                    <a:lnTo>
                      <a:pt x="17325" y="16885"/>
                    </a:lnTo>
                    <a:lnTo>
                      <a:pt x="17430" y="16865"/>
                    </a:lnTo>
                    <a:lnTo>
                      <a:pt x="17430" y="16802"/>
                    </a:lnTo>
                    <a:lnTo>
                      <a:pt x="17367" y="16781"/>
                    </a:lnTo>
                    <a:lnTo>
                      <a:pt x="17304" y="16739"/>
                    </a:lnTo>
                    <a:lnTo>
                      <a:pt x="17262" y="16676"/>
                    </a:lnTo>
                    <a:lnTo>
                      <a:pt x="17346" y="16634"/>
                    </a:lnTo>
                    <a:lnTo>
                      <a:pt x="17513" y="16572"/>
                    </a:lnTo>
                    <a:lnTo>
                      <a:pt x="17576" y="16593"/>
                    </a:lnTo>
                    <a:lnTo>
                      <a:pt x="17681" y="16593"/>
                    </a:lnTo>
                    <a:lnTo>
                      <a:pt x="17765" y="16530"/>
                    </a:lnTo>
                    <a:lnTo>
                      <a:pt x="17869" y="16530"/>
                    </a:lnTo>
                    <a:lnTo>
                      <a:pt x="17869" y="16593"/>
                    </a:lnTo>
                    <a:lnTo>
                      <a:pt x="17744" y="16676"/>
                    </a:lnTo>
                    <a:lnTo>
                      <a:pt x="17576" y="16697"/>
                    </a:lnTo>
                    <a:lnTo>
                      <a:pt x="17555" y="16718"/>
                    </a:lnTo>
                    <a:lnTo>
                      <a:pt x="17618" y="16739"/>
                    </a:lnTo>
                    <a:lnTo>
                      <a:pt x="17848" y="16676"/>
                    </a:lnTo>
                    <a:lnTo>
                      <a:pt x="18099" y="16572"/>
                    </a:lnTo>
                    <a:lnTo>
                      <a:pt x="18078" y="16509"/>
                    </a:lnTo>
                    <a:lnTo>
                      <a:pt x="18162" y="16467"/>
                    </a:lnTo>
                    <a:lnTo>
                      <a:pt x="18246" y="16467"/>
                    </a:lnTo>
                    <a:lnTo>
                      <a:pt x="18204" y="16509"/>
                    </a:lnTo>
                    <a:cubicBezTo>
                      <a:pt x="18204" y="16509"/>
                      <a:pt x="18204" y="16613"/>
                      <a:pt x="18246" y="16613"/>
                    </a:cubicBezTo>
                    <a:lnTo>
                      <a:pt x="18392" y="16634"/>
                    </a:lnTo>
                    <a:lnTo>
                      <a:pt x="18497" y="16593"/>
                    </a:lnTo>
                    <a:lnTo>
                      <a:pt x="18664" y="16593"/>
                    </a:lnTo>
                    <a:lnTo>
                      <a:pt x="18832" y="16613"/>
                    </a:lnTo>
                    <a:lnTo>
                      <a:pt x="18936" y="16551"/>
                    </a:lnTo>
                    <a:lnTo>
                      <a:pt x="18936" y="16488"/>
                    </a:lnTo>
                    <a:lnTo>
                      <a:pt x="18915" y="16467"/>
                    </a:lnTo>
                    <a:lnTo>
                      <a:pt x="18936" y="16404"/>
                    </a:lnTo>
                    <a:lnTo>
                      <a:pt x="19208" y="16237"/>
                    </a:lnTo>
                    <a:lnTo>
                      <a:pt x="19418" y="16153"/>
                    </a:lnTo>
                    <a:lnTo>
                      <a:pt x="19522" y="16069"/>
                    </a:lnTo>
                    <a:lnTo>
                      <a:pt x="19543" y="15986"/>
                    </a:lnTo>
                    <a:lnTo>
                      <a:pt x="19522" y="15944"/>
                    </a:lnTo>
                    <a:lnTo>
                      <a:pt x="19418" y="15735"/>
                    </a:lnTo>
                    <a:lnTo>
                      <a:pt x="19501" y="15567"/>
                    </a:lnTo>
                    <a:lnTo>
                      <a:pt x="19564" y="15463"/>
                    </a:lnTo>
                    <a:lnTo>
                      <a:pt x="19564" y="15358"/>
                    </a:lnTo>
                    <a:lnTo>
                      <a:pt x="19627" y="15316"/>
                    </a:lnTo>
                    <a:lnTo>
                      <a:pt x="19731" y="15232"/>
                    </a:lnTo>
                    <a:lnTo>
                      <a:pt x="19752" y="15128"/>
                    </a:lnTo>
                    <a:lnTo>
                      <a:pt x="19731" y="15107"/>
                    </a:lnTo>
                    <a:lnTo>
                      <a:pt x="19878" y="14835"/>
                    </a:lnTo>
                    <a:lnTo>
                      <a:pt x="20087" y="14584"/>
                    </a:lnTo>
                    <a:lnTo>
                      <a:pt x="20087" y="14479"/>
                    </a:lnTo>
                    <a:lnTo>
                      <a:pt x="20045" y="14103"/>
                    </a:lnTo>
                    <a:lnTo>
                      <a:pt x="20003" y="14082"/>
                    </a:lnTo>
                    <a:lnTo>
                      <a:pt x="20066" y="13872"/>
                    </a:lnTo>
                    <a:lnTo>
                      <a:pt x="20129" y="13789"/>
                    </a:lnTo>
                    <a:lnTo>
                      <a:pt x="20129" y="13726"/>
                    </a:lnTo>
                    <a:lnTo>
                      <a:pt x="20317" y="13580"/>
                    </a:lnTo>
                    <a:lnTo>
                      <a:pt x="20338" y="13496"/>
                    </a:lnTo>
                    <a:lnTo>
                      <a:pt x="20275" y="13287"/>
                    </a:lnTo>
                    <a:lnTo>
                      <a:pt x="20359" y="13036"/>
                    </a:lnTo>
                    <a:lnTo>
                      <a:pt x="20338" y="12826"/>
                    </a:lnTo>
                    <a:lnTo>
                      <a:pt x="20359" y="12659"/>
                    </a:lnTo>
                    <a:lnTo>
                      <a:pt x="20359" y="12596"/>
                    </a:lnTo>
                    <a:lnTo>
                      <a:pt x="20422" y="12387"/>
                    </a:lnTo>
                    <a:lnTo>
                      <a:pt x="20359" y="11592"/>
                    </a:lnTo>
                    <a:lnTo>
                      <a:pt x="20359" y="11445"/>
                    </a:lnTo>
                    <a:lnTo>
                      <a:pt x="20422" y="11341"/>
                    </a:lnTo>
                    <a:lnTo>
                      <a:pt x="20422" y="11236"/>
                    </a:lnTo>
                    <a:lnTo>
                      <a:pt x="20359" y="11278"/>
                    </a:lnTo>
                    <a:lnTo>
                      <a:pt x="20275" y="11194"/>
                    </a:lnTo>
                    <a:lnTo>
                      <a:pt x="20275" y="11131"/>
                    </a:lnTo>
                    <a:lnTo>
                      <a:pt x="20359" y="10985"/>
                    </a:lnTo>
                    <a:lnTo>
                      <a:pt x="20338" y="10859"/>
                    </a:lnTo>
                    <a:lnTo>
                      <a:pt x="20359" y="10776"/>
                    </a:lnTo>
                    <a:lnTo>
                      <a:pt x="20443" y="10755"/>
                    </a:lnTo>
                    <a:lnTo>
                      <a:pt x="20464" y="10629"/>
                    </a:lnTo>
                    <a:lnTo>
                      <a:pt x="20380" y="10504"/>
                    </a:lnTo>
                    <a:lnTo>
                      <a:pt x="20234" y="10420"/>
                    </a:lnTo>
                    <a:lnTo>
                      <a:pt x="20275" y="10399"/>
                    </a:lnTo>
                    <a:lnTo>
                      <a:pt x="20317" y="10336"/>
                    </a:lnTo>
                    <a:lnTo>
                      <a:pt x="20338" y="10399"/>
                    </a:lnTo>
                    <a:lnTo>
                      <a:pt x="20422" y="10441"/>
                    </a:lnTo>
                    <a:lnTo>
                      <a:pt x="20485" y="10462"/>
                    </a:lnTo>
                    <a:lnTo>
                      <a:pt x="20526" y="10336"/>
                    </a:lnTo>
                    <a:lnTo>
                      <a:pt x="20589" y="10336"/>
                    </a:lnTo>
                    <a:lnTo>
                      <a:pt x="20631" y="10420"/>
                    </a:lnTo>
                    <a:lnTo>
                      <a:pt x="20673" y="10441"/>
                    </a:lnTo>
                    <a:lnTo>
                      <a:pt x="20631" y="10525"/>
                    </a:lnTo>
                    <a:lnTo>
                      <a:pt x="20547" y="10567"/>
                    </a:lnTo>
                    <a:lnTo>
                      <a:pt x="20526" y="10650"/>
                    </a:lnTo>
                    <a:lnTo>
                      <a:pt x="20568" y="10650"/>
                    </a:lnTo>
                    <a:lnTo>
                      <a:pt x="20673" y="10546"/>
                    </a:lnTo>
                    <a:lnTo>
                      <a:pt x="20840" y="10462"/>
                    </a:lnTo>
                    <a:lnTo>
                      <a:pt x="21008" y="10190"/>
                    </a:lnTo>
                    <a:lnTo>
                      <a:pt x="21091" y="9981"/>
                    </a:lnTo>
                    <a:lnTo>
                      <a:pt x="21112" y="9834"/>
                    </a:lnTo>
                    <a:lnTo>
                      <a:pt x="21196" y="9771"/>
                    </a:lnTo>
                    <a:lnTo>
                      <a:pt x="21280" y="9562"/>
                    </a:lnTo>
                    <a:lnTo>
                      <a:pt x="21363" y="9374"/>
                    </a:lnTo>
                    <a:lnTo>
                      <a:pt x="21677" y="9165"/>
                    </a:lnTo>
                    <a:lnTo>
                      <a:pt x="21698" y="9060"/>
                    </a:lnTo>
                    <a:lnTo>
                      <a:pt x="21803" y="9039"/>
                    </a:lnTo>
                    <a:lnTo>
                      <a:pt x="21887" y="8934"/>
                    </a:lnTo>
                    <a:lnTo>
                      <a:pt x="22138" y="8683"/>
                    </a:lnTo>
                    <a:lnTo>
                      <a:pt x="22368" y="8370"/>
                    </a:lnTo>
                    <a:lnTo>
                      <a:pt x="22431" y="8307"/>
                    </a:lnTo>
                    <a:lnTo>
                      <a:pt x="22556" y="7993"/>
                    </a:lnTo>
                    <a:lnTo>
                      <a:pt x="22577" y="7846"/>
                    </a:lnTo>
                    <a:lnTo>
                      <a:pt x="22661" y="7742"/>
                    </a:lnTo>
                    <a:lnTo>
                      <a:pt x="22661" y="7637"/>
                    </a:lnTo>
                    <a:lnTo>
                      <a:pt x="22577" y="7533"/>
                    </a:lnTo>
                    <a:lnTo>
                      <a:pt x="22619" y="7449"/>
                    </a:lnTo>
                    <a:lnTo>
                      <a:pt x="22682" y="7449"/>
                    </a:lnTo>
                    <a:lnTo>
                      <a:pt x="22661" y="7156"/>
                    </a:lnTo>
                    <a:lnTo>
                      <a:pt x="22577" y="7093"/>
                    </a:lnTo>
                    <a:lnTo>
                      <a:pt x="22556" y="6968"/>
                    </a:lnTo>
                    <a:lnTo>
                      <a:pt x="22347" y="6528"/>
                    </a:lnTo>
                    <a:lnTo>
                      <a:pt x="22347" y="6361"/>
                    </a:lnTo>
                    <a:lnTo>
                      <a:pt x="22326" y="6193"/>
                    </a:lnTo>
                    <a:lnTo>
                      <a:pt x="21949" y="6026"/>
                    </a:lnTo>
                    <a:lnTo>
                      <a:pt x="21740" y="6026"/>
                    </a:lnTo>
                    <a:lnTo>
                      <a:pt x="21594" y="6110"/>
                    </a:lnTo>
                    <a:lnTo>
                      <a:pt x="21489" y="5942"/>
                    </a:lnTo>
                    <a:lnTo>
                      <a:pt x="21342" y="5921"/>
                    </a:lnTo>
                    <a:lnTo>
                      <a:pt x="21217" y="5796"/>
                    </a:lnTo>
                    <a:lnTo>
                      <a:pt x="21070" y="5712"/>
                    </a:lnTo>
                    <a:lnTo>
                      <a:pt x="20966" y="5691"/>
                    </a:lnTo>
                    <a:lnTo>
                      <a:pt x="20694" y="5398"/>
                    </a:lnTo>
                    <a:lnTo>
                      <a:pt x="20485" y="5105"/>
                    </a:lnTo>
                    <a:lnTo>
                      <a:pt x="20380" y="5085"/>
                    </a:lnTo>
                    <a:lnTo>
                      <a:pt x="20254" y="4959"/>
                    </a:lnTo>
                    <a:lnTo>
                      <a:pt x="20129" y="4959"/>
                    </a:lnTo>
                    <a:lnTo>
                      <a:pt x="19773" y="4687"/>
                    </a:lnTo>
                    <a:lnTo>
                      <a:pt x="19627" y="4687"/>
                    </a:lnTo>
                    <a:lnTo>
                      <a:pt x="19438" y="4603"/>
                    </a:lnTo>
                    <a:lnTo>
                      <a:pt x="19334" y="4666"/>
                    </a:lnTo>
                    <a:lnTo>
                      <a:pt x="19187" y="4666"/>
                    </a:lnTo>
                    <a:lnTo>
                      <a:pt x="19083" y="4603"/>
                    </a:lnTo>
                    <a:lnTo>
                      <a:pt x="18978" y="4666"/>
                    </a:lnTo>
                    <a:lnTo>
                      <a:pt x="18915" y="4750"/>
                    </a:lnTo>
                    <a:lnTo>
                      <a:pt x="18832" y="4666"/>
                    </a:lnTo>
                    <a:lnTo>
                      <a:pt x="18685" y="4561"/>
                    </a:lnTo>
                    <a:lnTo>
                      <a:pt x="18685" y="4666"/>
                    </a:lnTo>
                    <a:lnTo>
                      <a:pt x="18602" y="4624"/>
                    </a:lnTo>
                    <a:lnTo>
                      <a:pt x="18581" y="4687"/>
                    </a:lnTo>
                    <a:lnTo>
                      <a:pt x="18581" y="4750"/>
                    </a:lnTo>
                    <a:lnTo>
                      <a:pt x="18476" y="4666"/>
                    </a:lnTo>
                    <a:lnTo>
                      <a:pt x="18455" y="4624"/>
                    </a:lnTo>
                    <a:lnTo>
                      <a:pt x="18371" y="4582"/>
                    </a:lnTo>
                    <a:lnTo>
                      <a:pt x="18371" y="4582"/>
                    </a:lnTo>
                    <a:lnTo>
                      <a:pt x="18392" y="4645"/>
                    </a:lnTo>
                    <a:lnTo>
                      <a:pt x="18371" y="4666"/>
                    </a:lnTo>
                    <a:lnTo>
                      <a:pt x="18183" y="4582"/>
                    </a:lnTo>
                    <a:lnTo>
                      <a:pt x="18141" y="4582"/>
                    </a:lnTo>
                    <a:lnTo>
                      <a:pt x="17995" y="4561"/>
                    </a:lnTo>
                    <a:lnTo>
                      <a:pt x="17702" y="4394"/>
                    </a:lnTo>
                    <a:lnTo>
                      <a:pt x="17555" y="4394"/>
                    </a:lnTo>
                    <a:lnTo>
                      <a:pt x="17555" y="4436"/>
                    </a:lnTo>
                    <a:lnTo>
                      <a:pt x="17597" y="4478"/>
                    </a:lnTo>
                    <a:lnTo>
                      <a:pt x="17555" y="4520"/>
                    </a:lnTo>
                    <a:lnTo>
                      <a:pt x="17472" y="4478"/>
                    </a:lnTo>
                    <a:lnTo>
                      <a:pt x="17451" y="4520"/>
                    </a:lnTo>
                    <a:lnTo>
                      <a:pt x="17430" y="4561"/>
                    </a:lnTo>
                    <a:lnTo>
                      <a:pt x="17325" y="4603"/>
                    </a:lnTo>
                    <a:lnTo>
                      <a:pt x="17262" y="4666"/>
                    </a:lnTo>
                    <a:lnTo>
                      <a:pt x="17241" y="4792"/>
                    </a:lnTo>
                    <a:lnTo>
                      <a:pt x="17200" y="4687"/>
                    </a:lnTo>
                    <a:lnTo>
                      <a:pt x="17158" y="4603"/>
                    </a:lnTo>
                    <a:lnTo>
                      <a:pt x="17116" y="4645"/>
                    </a:lnTo>
                    <a:lnTo>
                      <a:pt x="17116" y="4750"/>
                    </a:lnTo>
                    <a:lnTo>
                      <a:pt x="17011" y="4917"/>
                    </a:lnTo>
                    <a:lnTo>
                      <a:pt x="17011" y="5085"/>
                    </a:lnTo>
                    <a:lnTo>
                      <a:pt x="16990" y="4917"/>
                    </a:lnTo>
                    <a:lnTo>
                      <a:pt x="17011" y="4771"/>
                    </a:lnTo>
                    <a:lnTo>
                      <a:pt x="16990" y="4645"/>
                    </a:lnTo>
                    <a:lnTo>
                      <a:pt x="17032" y="4457"/>
                    </a:lnTo>
                    <a:lnTo>
                      <a:pt x="17095" y="4394"/>
                    </a:lnTo>
                    <a:lnTo>
                      <a:pt x="17032" y="4373"/>
                    </a:lnTo>
                    <a:lnTo>
                      <a:pt x="16928" y="4373"/>
                    </a:lnTo>
                    <a:lnTo>
                      <a:pt x="17053" y="4248"/>
                    </a:lnTo>
                    <a:lnTo>
                      <a:pt x="16907" y="4059"/>
                    </a:lnTo>
                    <a:lnTo>
                      <a:pt x="16823" y="3913"/>
                    </a:lnTo>
                    <a:lnTo>
                      <a:pt x="16739" y="3913"/>
                    </a:lnTo>
                    <a:lnTo>
                      <a:pt x="16614" y="3871"/>
                    </a:lnTo>
                    <a:lnTo>
                      <a:pt x="16530" y="3976"/>
                    </a:lnTo>
                    <a:lnTo>
                      <a:pt x="16467" y="4017"/>
                    </a:lnTo>
                    <a:lnTo>
                      <a:pt x="16425" y="3934"/>
                    </a:lnTo>
                    <a:lnTo>
                      <a:pt x="16384" y="3913"/>
                    </a:lnTo>
                    <a:lnTo>
                      <a:pt x="16363" y="3829"/>
                    </a:lnTo>
                    <a:lnTo>
                      <a:pt x="16279" y="3766"/>
                    </a:lnTo>
                    <a:lnTo>
                      <a:pt x="16195" y="3766"/>
                    </a:lnTo>
                    <a:lnTo>
                      <a:pt x="16153" y="3724"/>
                    </a:lnTo>
                    <a:lnTo>
                      <a:pt x="16070" y="3704"/>
                    </a:lnTo>
                    <a:lnTo>
                      <a:pt x="16007" y="3745"/>
                    </a:lnTo>
                    <a:lnTo>
                      <a:pt x="16007" y="3704"/>
                    </a:lnTo>
                    <a:lnTo>
                      <a:pt x="15965" y="3662"/>
                    </a:lnTo>
                    <a:lnTo>
                      <a:pt x="15902" y="3599"/>
                    </a:lnTo>
                    <a:lnTo>
                      <a:pt x="15840" y="3620"/>
                    </a:lnTo>
                    <a:lnTo>
                      <a:pt x="15693" y="3599"/>
                    </a:lnTo>
                    <a:lnTo>
                      <a:pt x="15526" y="3494"/>
                    </a:lnTo>
                    <a:lnTo>
                      <a:pt x="15463" y="3494"/>
                    </a:lnTo>
                    <a:lnTo>
                      <a:pt x="15442" y="3536"/>
                    </a:lnTo>
                    <a:lnTo>
                      <a:pt x="15337" y="3452"/>
                    </a:lnTo>
                    <a:lnTo>
                      <a:pt x="15254" y="3452"/>
                    </a:lnTo>
                    <a:lnTo>
                      <a:pt x="15233" y="3536"/>
                    </a:lnTo>
                    <a:lnTo>
                      <a:pt x="15170" y="3536"/>
                    </a:lnTo>
                    <a:lnTo>
                      <a:pt x="15149" y="3452"/>
                    </a:lnTo>
                    <a:lnTo>
                      <a:pt x="15024" y="3452"/>
                    </a:lnTo>
                    <a:lnTo>
                      <a:pt x="14919" y="3515"/>
                    </a:lnTo>
                    <a:lnTo>
                      <a:pt x="14856" y="3620"/>
                    </a:lnTo>
                    <a:lnTo>
                      <a:pt x="14856" y="3704"/>
                    </a:lnTo>
                    <a:lnTo>
                      <a:pt x="14731" y="3829"/>
                    </a:lnTo>
                    <a:lnTo>
                      <a:pt x="14584" y="3934"/>
                    </a:lnTo>
                    <a:lnTo>
                      <a:pt x="14375" y="4059"/>
                    </a:lnTo>
                    <a:lnTo>
                      <a:pt x="14270" y="4185"/>
                    </a:lnTo>
                    <a:lnTo>
                      <a:pt x="14208" y="4352"/>
                    </a:lnTo>
                    <a:lnTo>
                      <a:pt x="14187" y="4499"/>
                    </a:lnTo>
                    <a:lnTo>
                      <a:pt x="14124" y="4582"/>
                    </a:lnTo>
                    <a:lnTo>
                      <a:pt x="14019" y="4687"/>
                    </a:lnTo>
                    <a:lnTo>
                      <a:pt x="14019" y="4771"/>
                    </a:lnTo>
                    <a:lnTo>
                      <a:pt x="14061" y="4896"/>
                    </a:lnTo>
                    <a:lnTo>
                      <a:pt x="14019" y="5105"/>
                    </a:lnTo>
                    <a:lnTo>
                      <a:pt x="13998" y="4980"/>
                    </a:lnTo>
                    <a:lnTo>
                      <a:pt x="13915" y="4854"/>
                    </a:lnTo>
                    <a:lnTo>
                      <a:pt x="13915" y="4750"/>
                    </a:lnTo>
                    <a:lnTo>
                      <a:pt x="13998" y="4645"/>
                    </a:lnTo>
                    <a:lnTo>
                      <a:pt x="14103" y="4561"/>
                    </a:lnTo>
                    <a:lnTo>
                      <a:pt x="14082" y="4394"/>
                    </a:lnTo>
                    <a:lnTo>
                      <a:pt x="14124" y="4269"/>
                    </a:lnTo>
                    <a:lnTo>
                      <a:pt x="14124" y="4185"/>
                    </a:lnTo>
                    <a:lnTo>
                      <a:pt x="14061" y="4185"/>
                    </a:lnTo>
                    <a:lnTo>
                      <a:pt x="13915" y="4248"/>
                    </a:lnTo>
                    <a:lnTo>
                      <a:pt x="13768" y="4185"/>
                    </a:lnTo>
                    <a:lnTo>
                      <a:pt x="13643" y="4185"/>
                    </a:lnTo>
                    <a:lnTo>
                      <a:pt x="13538" y="4227"/>
                    </a:lnTo>
                    <a:lnTo>
                      <a:pt x="13454" y="4164"/>
                    </a:lnTo>
                    <a:lnTo>
                      <a:pt x="13538" y="4164"/>
                    </a:lnTo>
                    <a:lnTo>
                      <a:pt x="13643" y="4080"/>
                    </a:lnTo>
                    <a:lnTo>
                      <a:pt x="13747" y="4059"/>
                    </a:lnTo>
                    <a:lnTo>
                      <a:pt x="13915" y="4080"/>
                    </a:lnTo>
                    <a:lnTo>
                      <a:pt x="14019" y="4059"/>
                    </a:lnTo>
                    <a:lnTo>
                      <a:pt x="14103" y="3955"/>
                    </a:lnTo>
                    <a:lnTo>
                      <a:pt x="14166" y="3955"/>
                    </a:lnTo>
                    <a:lnTo>
                      <a:pt x="14208" y="4017"/>
                    </a:lnTo>
                    <a:lnTo>
                      <a:pt x="14270" y="3976"/>
                    </a:lnTo>
                    <a:lnTo>
                      <a:pt x="14375" y="3934"/>
                    </a:lnTo>
                    <a:lnTo>
                      <a:pt x="14521" y="3871"/>
                    </a:lnTo>
                    <a:lnTo>
                      <a:pt x="14521" y="3745"/>
                    </a:lnTo>
                    <a:lnTo>
                      <a:pt x="14689" y="3557"/>
                    </a:lnTo>
                    <a:lnTo>
                      <a:pt x="14689" y="3432"/>
                    </a:lnTo>
                    <a:lnTo>
                      <a:pt x="14731" y="3348"/>
                    </a:lnTo>
                    <a:lnTo>
                      <a:pt x="14731" y="3243"/>
                    </a:lnTo>
                    <a:lnTo>
                      <a:pt x="14584" y="3222"/>
                    </a:lnTo>
                    <a:lnTo>
                      <a:pt x="14438" y="3118"/>
                    </a:lnTo>
                    <a:lnTo>
                      <a:pt x="14333" y="3118"/>
                    </a:lnTo>
                    <a:lnTo>
                      <a:pt x="14187" y="3222"/>
                    </a:lnTo>
                    <a:lnTo>
                      <a:pt x="14061" y="3222"/>
                    </a:lnTo>
                    <a:lnTo>
                      <a:pt x="13852" y="3139"/>
                    </a:lnTo>
                    <a:lnTo>
                      <a:pt x="13643" y="3118"/>
                    </a:lnTo>
                    <a:lnTo>
                      <a:pt x="13475" y="3285"/>
                    </a:lnTo>
                    <a:lnTo>
                      <a:pt x="13475" y="3348"/>
                    </a:lnTo>
                    <a:lnTo>
                      <a:pt x="13538" y="3390"/>
                    </a:lnTo>
                    <a:lnTo>
                      <a:pt x="13559" y="3432"/>
                    </a:lnTo>
                    <a:lnTo>
                      <a:pt x="13475" y="3432"/>
                    </a:lnTo>
                    <a:lnTo>
                      <a:pt x="13433" y="3452"/>
                    </a:lnTo>
                    <a:lnTo>
                      <a:pt x="13371" y="3557"/>
                    </a:lnTo>
                    <a:lnTo>
                      <a:pt x="13350" y="3494"/>
                    </a:lnTo>
                    <a:lnTo>
                      <a:pt x="13287" y="3452"/>
                    </a:lnTo>
                    <a:lnTo>
                      <a:pt x="13161" y="3515"/>
                    </a:lnTo>
                    <a:lnTo>
                      <a:pt x="13036" y="3704"/>
                    </a:lnTo>
                    <a:lnTo>
                      <a:pt x="12848" y="3913"/>
                    </a:lnTo>
                    <a:lnTo>
                      <a:pt x="12973" y="3724"/>
                    </a:lnTo>
                    <a:lnTo>
                      <a:pt x="12973" y="3599"/>
                    </a:lnTo>
                    <a:lnTo>
                      <a:pt x="13015" y="3515"/>
                    </a:lnTo>
                    <a:lnTo>
                      <a:pt x="13015" y="3432"/>
                    </a:lnTo>
                    <a:lnTo>
                      <a:pt x="12952" y="3432"/>
                    </a:lnTo>
                    <a:lnTo>
                      <a:pt x="12848" y="3536"/>
                    </a:lnTo>
                    <a:lnTo>
                      <a:pt x="12806" y="3662"/>
                    </a:lnTo>
                    <a:lnTo>
                      <a:pt x="12743" y="3829"/>
                    </a:lnTo>
                    <a:lnTo>
                      <a:pt x="12638" y="3871"/>
                    </a:lnTo>
                    <a:lnTo>
                      <a:pt x="12722" y="3704"/>
                    </a:lnTo>
                    <a:lnTo>
                      <a:pt x="12743" y="3557"/>
                    </a:lnTo>
                    <a:lnTo>
                      <a:pt x="12952" y="3306"/>
                    </a:lnTo>
                    <a:lnTo>
                      <a:pt x="13015" y="3118"/>
                    </a:lnTo>
                    <a:lnTo>
                      <a:pt x="13078" y="3013"/>
                    </a:lnTo>
                    <a:lnTo>
                      <a:pt x="13182" y="2971"/>
                    </a:lnTo>
                    <a:lnTo>
                      <a:pt x="13329" y="2888"/>
                    </a:lnTo>
                    <a:lnTo>
                      <a:pt x="13392" y="2867"/>
                    </a:lnTo>
                    <a:lnTo>
                      <a:pt x="13496" y="2699"/>
                    </a:lnTo>
                    <a:lnTo>
                      <a:pt x="13768" y="2448"/>
                    </a:lnTo>
                    <a:lnTo>
                      <a:pt x="13789" y="2364"/>
                    </a:lnTo>
                    <a:lnTo>
                      <a:pt x="13852" y="2302"/>
                    </a:lnTo>
                    <a:lnTo>
                      <a:pt x="13789" y="2239"/>
                    </a:lnTo>
                    <a:lnTo>
                      <a:pt x="13810" y="2155"/>
                    </a:lnTo>
                    <a:lnTo>
                      <a:pt x="13852" y="2134"/>
                    </a:lnTo>
                    <a:lnTo>
                      <a:pt x="13852" y="2030"/>
                    </a:lnTo>
                    <a:lnTo>
                      <a:pt x="13747" y="1946"/>
                    </a:lnTo>
                    <a:lnTo>
                      <a:pt x="13601" y="1946"/>
                    </a:lnTo>
                    <a:lnTo>
                      <a:pt x="13580" y="1988"/>
                    </a:lnTo>
                    <a:lnTo>
                      <a:pt x="13538" y="1883"/>
                    </a:lnTo>
                    <a:lnTo>
                      <a:pt x="13454" y="1674"/>
                    </a:lnTo>
                    <a:lnTo>
                      <a:pt x="13329" y="1360"/>
                    </a:lnTo>
                    <a:lnTo>
                      <a:pt x="13224" y="1214"/>
                    </a:lnTo>
                    <a:lnTo>
                      <a:pt x="13140" y="1004"/>
                    </a:lnTo>
                    <a:lnTo>
                      <a:pt x="13140" y="879"/>
                    </a:lnTo>
                    <a:lnTo>
                      <a:pt x="13120" y="732"/>
                    </a:lnTo>
                    <a:lnTo>
                      <a:pt x="13057" y="691"/>
                    </a:lnTo>
                    <a:lnTo>
                      <a:pt x="13036" y="586"/>
                    </a:lnTo>
                    <a:lnTo>
                      <a:pt x="12952" y="460"/>
                    </a:lnTo>
                    <a:lnTo>
                      <a:pt x="12931" y="481"/>
                    </a:lnTo>
                    <a:lnTo>
                      <a:pt x="12931" y="565"/>
                    </a:lnTo>
                    <a:lnTo>
                      <a:pt x="12868" y="628"/>
                    </a:lnTo>
                    <a:lnTo>
                      <a:pt x="12743" y="711"/>
                    </a:lnTo>
                    <a:lnTo>
                      <a:pt x="12701" y="795"/>
                    </a:lnTo>
                    <a:lnTo>
                      <a:pt x="12555" y="984"/>
                    </a:lnTo>
                    <a:lnTo>
                      <a:pt x="12408" y="1151"/>
                    </a:lnTo>
                    <a:lnTo>
                      <a:pt x="12408" y="1256"/>
                    </a:lnTo>
                    <a:lnTo>
                      <a:pt x="12303" y="1507"/>
                    </a:lnTo>
                    <a:lnTo>
                      <a:pt x="12199" y="1653"/>
                    </a:lnTo>
                    <a:lnTo>
                      <a:pt x="12115" y="1779"/>
                    </a:lnTo>
                    <a:lnTo>
                      <a:pt x="12011" y="1820"/>
                    </a:lnTo>
                    <a:lnTo>
                      <a:pt x="11969" y="1862"/>
                    </a:lnTo>
                    <a:lnTo>
                      <a:pt x="11927" y="1967"/>
                    </a:lnTo>
                    <a:lnTo>
                      <a:pt x="11822" y="2051"/>
                    </a:lnTo>
                    <a:lnTo>
                      <a:pt x="11759" y="2030"/>
                    </a:lnTo>
                    <a:lnTo>
                      <a:pt x="11759" y="1862"/>
                    </a:lnTo>
                    <a:lnTo>
                      <a:pt x="11697" y="1841"/>
                    </a:lnTo>
                    <a:lnTo>
                      <a:pt x="11676" y="1779"/>
                    </a:lnTo>
                    <a:lnTo>
                      <a:pt x="11613" y="1779"/>
                    </a:lnTo>
                    <a:lnTo>
                      <a:pt x="11550" y="1820"/>
                    </a:lnTo>
                    <a:lnTo>
                      <a:pt x="11487" y="1883"/>
                    </a:lnTo>
                    <a:lnTo>
                      <a:pt x="11383" y="1862"/>
                    </a:lnTo>
                    <a:lnTo>
                      <a:pt x="11299" y="1779"/>
                    </a:lnTo>
                    <a:lnTo>
                      <a:pt x="11299" y="1737"/>
                    </a:lnTo>
                    <a:lnTo>
                      <a:pt x="11278" y="1716"/>
                    </a:lnTo>
                    <a:lnTo>
                      <a:pt x="11257" y="1611"/>
                    </a:lnTo>
                    <a:lnTo>
                      <a:pt x="11236" y="1548"/>
                    </a:lnTo>
                    <a:lnTo>
                      <a:pt x="11153" y="1528"/>
                    </a:lnTo>
                    <a:lnTo>
                      <a:pt x="11048" y="1423"/>
                    </a:lnTo>
                    <a:lnTo>
                      <a:pt x="10881" y="1423"/>
                    </a:lnTo>
                    <a:lnTo>
                      <a:pt x="10776" y="1465"/>
                    </a:lnTo>
                    <a:lnTo>
                      <a:pt x="10546" y="1465"/>
                    </a:lnTo>
                    <a:lnTo>
                      <a:pt x="10420" y="1444"/>
                    </a:lnTo>
                    <a:lnTo>
                      <a:pt x="10316" y="1528"/>
                    </a:lnTo>
                    <a:lnTo>
                      <a:pt x="10295" y="1632"/>
                    </a:lnTo>
                    <a:lnTo>
                      <a:pt x="10399" y="1737"/>
                    </a:lnTo>
                    <a:lnTo>
                      <a:pt x="10420" y="1820"/>
                    </a:lnTo>
                    <a:lnTo>
                      <a:pt x="10462" y="1946"/>
                    </a:lnTo>
                    <a:lnTo>
                      <a:pt x="10441" y="1988"/>
                    </a:lnTo>
                    <a:lnTo>
                      <a:pt x="10337" y="1988"/>
                    </a:lnTo>
                    <a:lnTo>
                      <a:pt x="10190" y="1946"/>
                    </a:lnTo>
                    <a:lnTo>
                      <a:pt x="10148" y="1925"/>
                    </a:lnTo>
                    <a:lnTo>
                      <a:pt x="9918" y="1925"/>
                    </a:lnTo>
                    <a:lnTo>
                      <a:pt x="9814" y="1946"/>
                    </a:lnTo>
                    <a:lnTo>
                      <a:pt x="9772" y="1883"/>
                    </a:lnTo>
                    <a:lnTo>
                      <a:pt x="9604" y="1883"/>
                    </a:lnTo>
                    <a:lnTo>
                      <a:pt x="9479" y="1946"/>
                    </a:lnTo>
                    <a:lnTo>
                      <a:pt x="9395" y="2134"/>
                    </a:lnTo>
                    <a:lnTo>
                      <a:pt x="9165" y="2134"/>
                    </a:lnTo>
                    <a:lnTo>
                      <a:pt x="9039" y="2155"/>
                    </a:lnTo>
                    <a:lnTo>
                      <a:pt x="8998" y="2197"/>
                    </a:lnTo>
                    <a:lnTo>
                      <a:pt x="8935" y="2302"/>
                    </a:lnTo>
                    <a:lnTo>
                      <a:pt x="8788" y="2302"/>
                    </a:lnTo>
                    <a:lnTo>
                      <a:pt x="8767" y="2281"/>
                    </a:lnTo>
                    <a:lnTo>
                      <a:pt x="8684" y="2302"/>
                    </a:lnTo>
                    <a:lnTo>
                      <a:pt x="8621" y="2385"/>
                    </a:lnTo>
                    <a:lnTo>
                      <a:pt x="8537" y="2364"/>
                    </a:lnTo>
                    <a:lnTo>
                      <a:pt x="8307" y="2176"/>
                    </a:lnTo>
                    <a:lnTo>
                      <a:pt x="8223" y="2072"/>
                    </a:lnTo>
                    <a:lnTo>
                      <a:pt x="8223" y="1988"/>
                    </a:lnTo>
                    <a:lnTo>
                      <a:pt x="8098" y="1862"/>
                    </a:lnTo>
                    <a:lnTo>
                      <a:pt x="7993" y="1758"/>
                    </a:lnTo>
                    <a:lnTo>
                      <a:pt x="7993" y="1653"/>
                    </a:lnTo>
                    <a:lnTo>
                      <a:pt x="8014" y="1569"/>
                    </a:lnTo>
                    <a:lnTo>
                      <a:pt x="7993" y="1528"/>
                    </a:lnTo>
                    <a:lnTo>
                      <a:pt x="8014" y="1423"/>
                    </a:lnTo>
                    <a:lnTo>
                      <a:pt x="8056" y="1339"/>
                    </a:lnTo>
                    <a:lnTo>
                      <a:pt x="8056" y="1214"/>
                    </a:lnTo>
                    <a:lnTo>
                      <a:pt x="8161" y="1025"/>
                    </a:lnTo>
                    <a:lnTo>
                      <a:pt x="8202" y="879"/>
                    </a:lnTo>
                    <a:lnTo>
                      <a:pt x="8307" y="732"/>
                    </a:lnTo>
                    <a:lnTo>
                      <a:pt x="8307" y="691"/>
                    </a:lnTo>
                    <a:lnTo>
                      <a:pt x="8202" y="691"/>
                    </a:lnTo>
                    <a:lnTo>
                      <a:pt x="8140" y="607"/>
                    </a:lnTo>
                    <a:lnTo>
                      <a:pt x="8119" y="523"/>
                    </a:lnTo>
                    <a:lnTo>
                      <a:pt x="7993" y="523"/>
                    </a:lnTo>
                    <a:lnTo>
                      <a:pt x="7889" y="481"/>
                    </a:lnTo>
                    <a:lnTo>
                      <a:pt x="7930" y="398"/>
                    </a:lnTo>
                    <a:lnTo>
                      <a:pt x="8014" y="293"/>
                    </a:lnTo>
                    <a:lnTo>
                      <a:pt x="8014" y="147"/>
                    </a:lnTo>
                    <a:lnTo>
                      <a:pt x="7910" y="0"/>
                    </a:lnTo>
                    <a:lnTo>
                      <a:pt x="7784" y="0"/>
                    </a:lnTo>
                    <a:lnTo>
                      <a:pt x="7721" y="63"/>
                    </a:lnTo>
                    <a:lnTo>
                      <a:pt x="7679"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grpSp>
          <p:nvGrpSpPr>
            <p:cNvPr id="351" name="Google Shape;2817;p58">
              <a:extLst>
                <a:ext uri="{FF2B5EF4-FFF2-40B4-BE49-F238E27FC236}">
                  <a16:creationId xmlns:a16="http://schemas.microsoft.com/office/drawing/2014/main" id="{1EFAA51D-E7E9-CA64-F235-5F47B0C06EB4}"/>
                </a:ext>
              </a:extLst>
            </p:cNvPr>
            <p:cNvGrpSpPr/>
            <p:nvPr/>
          </p:nvGrpSpPr>
          <p:grpSpPr>
            <a:xfrm>
              <a:off x="2680375" y="3423800"/>
              <a:ext cx="182975" cy="761050"/>
              <a:chOff x="2680375" y="3423800"/>
              <a:chExt cx="182975" cy="761050"/>
            </a:xfrm>
            <a:grpFill/>
          </p:grpSpPr>
          <p:sp>
            <p:nvSpPr>
              <p:cNvPr id="582" name="Google Shape;2818;p58">
                <a:extLst>
                  <a:ext uri="{FF2B5EF4-FFF2-40B4-BE49-F238E27FC236}">
                    <a16:creationId xmlns:a16="http://schemas.microsoft.com/office/drawing/2014/main" id="{EF1445BD-3C81-8224-BC1D-D1062C27063B}"/>
                  </a:ext>
                </a:extLst>
              </p:cNvPr>
              <p:cNvSpPr/>
              <p:nvPr/>
            </p:nvSpPr>
            <p:spPr>
              <a:xfrm>
                <a:off x="2698650" y="3423800"/>
                <a:ext cx="164700" cy="703875"/>
              </a:xfrm>
              <a:custGeom>
                <a:avLst/>
                <a:gdLst/>
                <a:ahLst/>
                <a:cxnLst/>
                <a:rect l="l" t="t" r="r" b="b"/>
                <a:pathLst>
                  <a:path w="6588" h="28155" extrusionOk="0">
                    <a:moveTo>
                      <a:pt x="319" y="4568"/>
                    </a:moveTo>
                    <a:lnTo>
                      <a:pt x="107" y="1274"/>
                    </a:lnTo>
                    <a:lnTo>
                      <a:pt x="319" y="0"/>
                    </a:lnTo>
                    <a:lnTo>
                      <a:pt x="6588" y="4356"/>
                    </a:lnTo>
                    <a:lnTo>
                      <a:pt x="4994" y="7331"/>
                    </a:lnTo>
                    <a:lnTo>
                      <a:pt x="1913" y="16149"/>
                    </a:lnTo>
                    <a:lnTo>
                      <a:pt x="2656" y="24330"/>
                    </a:lnTo>
                    <a:lnTo>
                      <a:pt x="4144" y="28155"/>
                    </a:lnTo>
                    <a:lnTo>
                      <a:pt x="1700" y="27836"/>
                    </a:lnTo>
                    <a:lnTo>
                      <a:pt x="532" y="25605"/>
                    </a:lnTo>
                    <a:lnTo>
                      <a:pt x="1063" y="22736"/>
                    </a:lnTo>
                    <a:lnTo>
                      <a:pt x="0" y="17530"/>
                    </a:lnTo>
                    <a:lnTo>
                      <a:pt x="638" y="14024"/>
                    </a:lnTo>
                    <a:lnTo>
                      <a:pt x="213" y="11793"/>
                    </a:lnTo>
                    <a:lnTo>
                      <a:pt x="744" y="7756"/>
                    </a:lnTo>
                    <a:close/>
                  </a:path>
                </a:pathLst>
              </a:custGeom>
              <a:grpFill/>
              <a:ln w="3175">
                <a:solidFill>
                  <a:schemeClr val="bg2">
                    <a:lumMod val="65000"/>
                  </a:schemeClr>
                </a:solidFill>
              </a:ln>
            </p:spPr>
            <p:txBody>
              <a:bodyPr/>
              <a:lstStyle/>
              <a:p>
                <a:endParaRPr lang="es-CO"/>
              </a:p>
            </p:txBody>
          </p:sp>
          <p:sp>
            <p:nvSpPr>
              <p:cNvPr id="583" name="Google Shape;2819;p58">
                <a:extLst>
                  <a:ext uri="{FF2B5EF4-FFF2-40B4-BE49-F238E27FC236}">
                    <a16:creationId xmlns:a16="http://schemas.microsoft.com/office/drawing/2014/main" id="{510C2651-3C85-F36B-7289-64781470DB76}"/>
                  </a:ext>
                </a:extLst>
              </p:cNvPr>
              <p:cNvSpPr/>
              <p:nvPr/>
            </p:nvSpPr>
            <p:spPr>
              <a:xfrm>
                <a:off x="2680375" y="3510050"/>
                <a:ext cx="137075" cy="674800"/>
              </a:xfrm>
              <a:custGeom>
                <a:avLst/>
                <a:gdLst/>
                <a:ahLst/>
                <a:cxnLst/>
                <a:rect l="l" t="t" r="r" b="b"/>
                <a:pathLst>
                  <a:path w="5483" h="26992" extrusionOk="0">
                    <a:moveTo>
                      <a:pt x="984" y="23016"/>
                    </a:moveTo>
                    <a:lnTo>
                      <a:pt x="984" y="23121"/>
                    </a:lnTo>
                    <a:lnTo>
                      <a:pt x="1026" y="23058"/>
                    </a:lnTo>
                    <a:lnTo>
                      <a:pt x="1088" y="23016"/>
                    </a:lnTo>
                    <a:close/>
                    <a:moveTo>
                      <a:pt x="1047" y="0"/>
                    </a:moveTo>
                    <a:lnTo>
                      <a:pt x="984" y="105"/>
                    </a:lnTo>
                    <a:lnTo>
                      <a:pt x="963" y="209"/>
                    </a:lnTo>
                    <a:lnTo>
                      <a:pt x="1068" y="314"/>
                    </a:lnTo>
                    <a:lnTo>
                      <a:pt x="1005" y="419"/>
                    </a:lnTo>
                    <a:lnTo>
                      <a:pt x="900" y="502"/>
                    </a:lnTo>
                    <a:lnTo>
                      <a:pt x="837" y="461"/>
                    </a:lnTo>
                    <a:lnTo>
                      <a:pt x="691" y="544"/>
                    </a:lnTo>
                    <a:lnTo>
                      <a:pt x="565" y="628"/>
                    </a:lnTo>
                    <a:lnTo>
                      <a:pt x="628" y="670"/>
                    </a:lnTo>
                    <a:lnTo>
                      <a:pt x="628" y="837"/>
                    </a:lnTo>
                    <a:lnTo>
                      <a:pt x="586" y="963"/>
                    </a:lnTo>
                    <a:lnTo>
                      <a:pt x="628" y="1130"/>
                    </a:lnTo>
                    <a:lnTo>
                      <a:pt x="733" y="1549"/>
                    </a:lnTo>
                    <a:lnTo>
                      <a:pt x="733" y="1695"/>
                    </a:lnTo>
                    <a:lnTo>
                      <a:pt x="691" y="1800"/>
                    </a:lnTo>
                    <a:lnTo>
                      <a:pt x="649" y="1883"/>
                    </a:lnTo>
                    <a:lnTo>
                      <a:pt x="691" y="2093"/>
                    </a:lnTo>
                    <a:lnTo>
                      <a:pt x="775" y="2302"/>
                    </a:lnTo>
                    <a:lnTo>
                      <a:pt x="858" y="2490"/>
                    </a:lnTo>
                    <a:lnTo>
                      <a:pt x="858" y="2762"/>
                    </a:lnTo>
                    <a:lnTo>
                      <a:pt x="837" y="2846"/>
                    </a:lnTo>
                    <a:lnTo>
                      <a:pt x="796" y="2909"/>
                    </a:lnTo>
                    <a:lnTo>
                      <a:pt x="837" y="3327"/>
                    </a:lnTo>
                    <a:lnTo>
                      <a:pt x="837" y="3432"/>
                    </a:lnTo>
                    <a:lnTo>
                      <a:pt x="754" y="3474"/>
                    </a:lnTo>
                    <a:lnTo>
                      <a:pt x="670" y="3536"/>
                    </a:lnTo>
                    <a:lnTo>
                      <a:pt x="670" y="3766"/>
                    </a:lnTo>
                    <a:lnTo>
                      <a:pt x="691" y="3829"/>
                    </a:lnTo>
                    <a:lnTo>
                      <a:pt x="775" y="3766"/>
                    </a:lnTo>
                    <a:lnTo>
                      <a:pt x="837" y="3829"/>
                    </a:lnTo>
                    <a:lnTo>
                      <a:pt x="754" y="3892"/>
                    </a:lnTo>
                    <a:lnTo>
                      <a:pt x="754" y="4499"/>
                    </a:lnTo>
                    <a:lnTo>
                      <a:pt x="837" y="4729"/>
                    </a:lnTo>
                    <a:lnTo>
                      <a:pt x="858" y="4917"/>
                    </a:lnTo>
                    <a:lnTo>
                      <a:pt x="837" y="5064"/>
                    </a:lnTo>
                    <a:lnTo>
                      <a:pt x="733" y="5231"/>
                    </a:lnTo>
                    <a:lnTo>
                      <a:pt x="733" y="5399"/>
                    </a:lnTo>
                    <a:lnTo>
                      <a:pt x="837" y="5566"/>
                    </a:lnTo>
                    <a:lnTo>
                      <a:pt x="796" y="5712"/>
                    </a:lnTo>
                    <a:lnTo>
                      <a:pt x="796" y="5984"/>
                    </a:lnTo>
                    <a:lnTo>
                      <a:pt x="754" y="6089"/>
                    </a:lnTo>
                    <a:lnTo>
                      <a:pt x="754" y="6256"/>
                    </a:lnTo>
                    <a:lnTo>
                      <a:pt x="775" y="6340"/>
                    </a:lnTo>
                    <a:lnTo>
                      <a:pt x="775" y="6403"/>
                    </a:lnTo>
                    <a:lnTo>
                      <a:pt x="670" y="6570"/>
                    </a:lnTo>
                    <a:lnTo>
                      <a:pt x="670" y="6717"/>
                    </a:lnTo>
                    <a:lnTo>
                      <a:pt x="628" y="6821"/>
                    </a:lnTo>
                    <a:lnTo>
                      <a:pt x="649" y="7010"/>
                    </a:lnTo>
                    <a:lnTo>
                      <a:pt x="628" y="7093"/>
                    </a:lnTo>
                    <a:lnTo>
                      <a:pt x="524" y="7303"/>
                    </a:lnTo>
                    <a:lnTo>
                      <a:pt x="524" y="7407"/>
                    </a:lnTo>
                    <a:lnTo>
                      <a:pt x="628" y="7554"/>
                    </a:lnTo>
                    <a:lnTo>
                      <a:pt x="649" y="7721"/>
                    </a:lnTo>
                    <a:lnTo>
                      <a:pt x="733" y="7826"/>
                    </a:lnTo>
                    <a:lnTo>
                      <a:pt x="649" y="7867"/>
                    </a:lnTo>
                    <a:lnTo>
                      <a:pt x="586" y="8014"/>
                    </a:lnTo>
                    <a:lnTo>
                      <a:pt x="670" y="8119"/>
                    </a:lnTo>
                    <a:lnTo>
                      <a:pt x="586" y="8202"/>
                    </a:lnTo>
                    <a:lnTo>
                      <a:pt x="524" y="8244"/>
                    </a:lnTo>
                    <a:lnTo>
                      <a:pt x="524" y="8391"/>
                    </a:lnTo>
                    <a:lnTo>
                      <a:pt x="544" y="8537"/>
                    </a:lnTo>
                    <a:lnTo>
                      <a:pt x="544" y="8663"/>
                    </a:lnTo>
                    <a:lnTo>
                      <a:pt x="670" y="8997"/>
                    </a:lnTo>
                    <a:lnTo>
                      <a:pt x="670" y="9186"/>
                    </a:lnTo>
                    <a:lnTo>
                      <a:pt x="628" y="9228"/>
                    </a:lnTo>
                    <a:lnTo>
                      <a:pt x="628" y="9332"/>
                    </a:lnTo>
                    <a:lnTo>
                      <a:pt x="754" y="9520"/>
                    </a:lnTo>
                    <a:lnTo>
                      <a:pt x="754" y="9730"/>
                    </a:lnTo>
                    <a:lnTo>
                      <a:pt x="733" y="9855"/>
                    </a:lnTo>
                    <a:lnTo>
                      <a:pt x="733" y="9918"/>
                    </a:lnTo>
                    <a:lnTo>
                      <a:pt x="754" y="10023"/>
                    </a:lnTo>
                    <a:lnTo>
                      <a:pt x="733" y="10106"/>
                    </a:lnTo>
                    <a:lnTo>
                      <a:pt x="691" y="10211"/>
                    </a:lnTo>
                    <a:lnTo>
                      <a:pt x="733" y="10253"/>
                    </a:lnTo>
                    <a:lnTo>
                      <a:pt x="858" y="10441"/>
                    </a:lnTo>
                    <a:lnTo>
                      <a:pt x="879" y="10546"/>
                    </a:lnTo>
                    <a:lnTo>
                      <a:pt x="837" y="10650"/>
                    </a:lnTo>
                    <a:lnTo>
                      <a:pt x="754" y="10692"/>
                    </a:lnTo>
                    <a:lnTo>
                      <a:pt x="670" y="10860"/>
                    </a:lnTo>
                    <a:lnTo>
                      <a:pt x="670" y="10901"/>
                    </a:lnTo>
                    <a:lnTo>
                      <a:pt x="733" y="10964"/>
                    </a:lnTo>
                    <a:lnTo>
                      <a:pt x="670" y="11090"/>
                    </a:lnTo>
                    <a:lnTo>
                      <a:pt x="586" y="11173"/>
                    </a:lnTo>
                    <a:lnTo>
                      <a:pt x="586" y="11278"/>
                    </a:lnTo>
                    <a:lnTo>
                      <a:pt x="565" y="11466"/>
                    </a:lnTo>
                    <a:lnTo>
                      <a:pt x="524" y="11571"/>
                    </a:lnTo>
                    <a:lnTo>
                      <a:pt x="524" y="11676"/>
                    </a:lnTo>
                    <a:lnTo>
                      <a:pt x="482" y="11717"/>
                    </a:lnTo>
                    <a:lnTo>
                      <a:pt x="482" y="11843"/>
                    </a:lnTo>
                    <a:lnTo>
                      <a:pt x="419" y="11927"/>
                    </a:lnTo>
                    <a:lnTo>
                      <a:pt x="419" y="11989"/>
                    </a:lnTo>
                    <a:lnTo>
                      <a:pt x="461" y="12052"/>
                    </a:lnTo>
                    <a:lnTo>
                      <a:pt x="377" y="12157"/>
                    </a:lnTo>
                    <a:lnTo>
                      <a:pt x="377" y="12324"/>
                    </a:lnTo>
                    <a:lnTo>
                      <a:pt x="377" y="12429"/>
                    </a:lnTo>
                    <a:lnTo>
                      <a:pt x="314" y="12471"/>
                    </a:lnTo>
                    <a:lnTo>
                      <a:pt x="314" y="12575"/>
                    </a:lnTo>
                    <a:lnTo>
                      <a:pt x="272" y="12659"/>
                    </a:lnTo>
                    <a:lnTo>
                      <a:pt x="272" y="12743"/>
                    </a:lnTo>
                    <a:lnTo>
                      <a:pt x="314" y="12847"/>
                    </a:lnTo>
                    <a:lnTo>
                      <a:pt x="314" y="12952"/>
                    </a:lnTo>
                    <a:lnTo>
                      <a:pt x="231" y="13057"/>
                    </a:lnTo>
                    <a:lnTo>
                      <a:pt x="147" y="13057"/>
                    </a:lnTo>
                    <a:lnTo>
                      <a:pt x="63" y="12994"/>
                    </a:lnTo>
                    <a:lnTo>
                      <a:pt x="0" y="13015"/>
                    </a:lnTo>
                    <a:lnTo>
                      <a:pt x="0" y="13098"/>
                    </a:lnTo>
                    <a:lnTo>
                      <a:pt x="21" y="13224"/>
                    </a:lnTo>
                    <a:lnTo>
                      <a:pt x="21" y="13412"/>
                    </a:lnTo>
                    <a:lnTo>
                      <a:pt x="105" y="13517"/>
                    </a:lnTo>
                    <a:lnTo>
                      <a:pt x="231" y="13621"/>
                    </a:lnTo>
                    <a:lnTo>
                      <a:pt x="252" y="13747"/>
                    </a:lnTo>
                    <a:lnTo>
                      <a:pt x="231" y="13914"/>
                    </a:lnTo>
                    <a:lnTo>
                      <a:pt x="398" y="14228"/>
                    </a:lnTo>
                    <a:lnTo>
                      <a:pt x="440" y="14312"/>
                    </a:lnTo>
                    <a:lnTo>
                      <a:pt x="524" y="14375"/>
                    </a:lnTo>
                    <a:lnTo>
                      <a:pt x="524" y="14563"/>
                    </a:lnTo>
                    <a:lnTo>
                      <a:pt x="461" y="14835"/>
                    </a:lnTo>
                    <a:lnTo>
                      <a:pt x="419" y="14856"/>
                    </a:lnTo>
                    <a:lnTo>
                      <a:pt x="440" y="14940"/>
                    </a:lnTo>
                    <a:lnTo>
                      <a:pt x="419" y="15002"/>
                    </a:lnTo>
                    <a:lnTo>
                      <a:pt x="356" y="14982"/>
                    </a:lnTo>
                    <a:lnTo>
                      <a:pt x="314" y="14982"/>
                    </a:lnTo>
                    <a:lnTo>
                      <a:pt x="272" y="15086"/>
                    </a:lnTo>
                    <a:lnTo>
                      <a:pt x="314" y="15191"/>
                    </a:lnTo>
                    <a:lnTo>
                      <a:pt x="377" y="15254"/>
                    </a:lnTo>
                    <a:lnTo>
                      <a:pt x="335" y="15484"/>
                    </a:lnTo>
                    <a:lnTo>
                      <a:pt x="356" y="15588"/>
                    </a:lnTo>
                    <a:lnTo>
                      <a:pt x="314" y="15672"/>
                    </a:lnTo>
                    <a:lnTo>
                      <a:pt x="356" y="15714"/>
                    </a:lnTo>
                    <a:lnTo>
                      <a:pt x="335" y="15798"/>
                    </a:lnTo>
                    <a:lnTo>
                      <a:pt x="314" y="15818"/>
                    </a:lnTo>
                    <a:lnTo>
                      <a:pt x="335" y="15881"/>
                    </a:lnTo>
                    <a:lnTo>
                      <a:pt x="524" y="16153"/>
                    </a:lnTo>
                    <a:lnTo>
                      <a:pt x="565" y="16216"/>
                    </a:lnTo>
                    <a:lnTo>
                      <a:pt x="565" y="16362"/>
                    </a:lnTo>
                    <a:lnTo>
                      <a:pt x="524" y="16342"/>
                    </a:lnTo>
                    <a:lnTo>
                      <a:pt x="377" y="16342"/>
                    </a:lnTo>
                    <a:lnTo>
                      <a:pt x="314" y="16425"/>
                    </a:lnTo>
                    <a:lnTo>
                      <a:pt x="314" y="16467"/>
                    </a:lnTo>
                    <a:lnTo>
                      <a:pt x="356" y="16530"/>
                    </a:lnTo>
                    <a:lnTo>
                      <a:pt x="356" y="16614"/>
                    </a:lnTo>
                    <a:lnTo>
                      <a:pt x="314" y="16655"/>
                    </a:lnTo>
                    <a:lnTo>
                      <a:pt x="272" y="16739"/>
                    </a:lnTo>
                    <a:lnTo>
                      <a:pt x="314" y="16823"/>
                    </a:lnTo>
                    <a:lnTo>
                      <a:pt x="335" y="16844"/>
                    </a:lnTo>
                    <a:lnTo>
                      <a:pt x="377" y="16969"/>
                    </a:lnTo>
                    <a:lnTo>
                      <a:pt x="419" y="17304"/>
                    </a:lnTo>
                    <a:lnTo>
                      <a:pt x="356" y="17451"/>
                    </a:lnTo>
                    <a:lnTo>
                      <a:pt x="482" y="17492"/>
                    </a:lnTo>
                    <a:lnTo>
                      <a:pt x="670" y="17471"/>
                    </a:lnTo>
                    <a:lnTo>
                      <a:pt x="670" y="17409"/>
                    </a:lnTo>
                    <a:lnTo>
                      <a:pt x="670" y="17283"/>
                    </a:lnTo>
                    <a:lnTo>
                      <a:pt x="733" y="17199"/>
                    </a:lnTo>
                    <a:lnTo>
                      <a:pt x="837" y="17241"/>
                    </a:lnTo>
                    <a:lnTo>
                      <a:pt x="858" y="17199"/>
                    </a:lnTo>
                    <a:lnTo>
                      <a:pt x="733" y="17095"/>
                    </a:lnTo>
                    <a:lnTo>
                      <a:pt x="775" y="17053"/>
                    </a:lnTo>
                    <a:lnTo>
                      <a:pt x="649" y="16927"/>
                    </a:lnTo>
                    <a:lnTo>
                      <a:pt x="649" y="16844"/>
                    </a:lnTo>
                    <a:lnTo>
                      <a:pt x="733" y="16844"/>
                    </a:lnTo>
                    <a:lnTo>
                      <a:pt x="837" y="16886"/>
                    </a:lnTo>
                    <a:lnTo>
                      <a:pt x="837" y="16865"/>
                    </a:lnTo>
                    <a:lnTo>
                      <a:pt x="775" y="16823"/>
                    </a:lnTo>
                    <a:lnTo>
                      <a:pt x="649" y="16718"/>
                    </a:lnTo>
                    <a:lnTo>
                      <a:pt x="775" y="16739"/>
                    </a:lnTo>
                    <a:lnTo>
                      <a:pt x="775" y="16634"/>
                    </a:lnTo>
                    <a:lnTo>
                      <a:pt x="754" y="16572"/>
                    </a:lnTo>
                    <a:lnTo>
                      <a:pt x="754" y="16425"/>
                    </a:lnTo>
                    <a:lnTo>
                      <a:pt x="733" y="16362"/>
                    </a:lnTo>
                    <a:cubicBezTo>
                      <a:pt x="733" y="16321"/>
                      <a:pt x="754" y="16258"/>
                      <a:pt x="775" y="16237"/>
                    </a:cubicBezTo>
                    <a:lnTo>
                      <a:pt x="837" y="16258"/>
                    </a:lnTo>
                    <a:lnTo>
                      <a:pt x="879" y="16237"/>
                    </a:lnTo>
                    <a:cubicBezTo>
                      <a:pt x="879" y="16342"/>
                      <a:pt x="900" y="16467"/>
                      <a:pt x="900" y="16572"/>
                    </a:cubicBezTo>
                    <a:lnTo>
                      <a:pt x="1068" y="17764"/>
                    </a:lnTo>
                    <a:lnTo>
                      <a:pt x="1047" y="17785"/>
                    </a:lnTo>
                    <a:lnTo>
                      <a:pt x="1068" y="17869"/>
                    </a:lnTo>
                    <a:lnTo>
                      <a:pt x="1068" y="18036"/>
                    </a:lnTo>
                    <a:lnTo>
                      <a:pt x="1005" y="18078"/>
                    </a:lnTo>
                    <a:lnTo>
                      <a:pt x="1047" y="18120"/>
                    </a:lnTo>
                    <a:lnTo>
                      <a:pt x="1047" y="18287"/>
                    </a:lnTo>
                    <a:lnTo>
                      <a:pt x="1005" y="18350"/>
                    </a:lnTo>
                    <a:lnTo>
                      <a:pt x="1047" y="18434"/>
                    </a:lnTo>
                    <a:lnTo>
                      <a:pt x="1047" y="18455"/>
                    </a:lnTo>
                    <a:cubicBezTo>
                      <a:pt x="1047" y="18643"/>
                      <a:pt x="1005" y="18852"/>
                      <a:pt x="963" y="19041"/>
                    </a:cubicBezTo>
                    <a:cubicBezTo>
                      <a:pt x="921" y="19187"/>
                      <a:pt x="900" y="19334"/>
                      <a:pt x="858" y="19459"/>
                    </a:cubicBezTo>
                    <a:lnTo>
                      <a:pt x="796" y="19480"/>
                    </a:lnTo>
                    <a:lnTo>
                      <a:pt x="691" y="19564"/>
                    </a:lnTo>
                    <a:lnTo>
                      <a:pt x="649" y="19564"/>
                    </a:lnTo>
                    <a:lnTo>
                      <a:pt x="649" y="19501"/>
                    </a:lnTo>
                    <a:lnTo>
                      <a:pt x="754" y="19480"/>
                    </a:lnTo>
                    <a:lnTo>
                      <a:pt x="837" y="19438"/>
                    </a:lnTo>
                    <a:lnTo>
                      <a:pt x="837" y="19271"/>
                    </a:lnTo>
                    <a:lnTo>
                      <a:pt x="775" y="19250"/>
                    </a:lnTo>
                    <a:lnTo>
                      <a:pt x="670" y="19292"/>
                    </a:lnTo>
                    <a:lnTo>
                      <a:pt x="461" y="19292"/>
                    </a:lnTo>
                    <a:lnTo>
                      <a:pt x="377" y="19271"/>
                    </a:lnTo>
                    <a:lnTo>
                      <a:pt x="293" y="19292"/>
                    </a:lnTo>
                    <a:lnTo>
                      <a:pt x="293" y="19375"/>
                    </a:lnTo>
                    <a:lnTo>
                      <a:pt x="356" y="19501"/>
                    </a:lnTo>
                    <a:lnTo>
                      <a:pt x="398" y="19501"/>
                    </a:lnTo>
                    <a:lnTo>
                      <a:pt x="440" y="19585"/>
                    </a:lnTo>
                    <a:lnTo>
                      <a:pt x="356" y="19585"/>
                    </a:lnTo>
                    <a:lnTo>
                      <a:pt x="335" y="19689"/>
                    </a:lnTo>
                    <a:lnTo>
                      <a:pt x="252" y="19752"/>
                    </a:lnTo>
                    <a:lnTo>
                      <a:pt x="189" y="19857"/>
                    </a:lnTo>
                    <a:lnTo>
                      <a:pt x="42" y="19919"/>
                    </a:lnTo>
                    <a:lnTo>
                      <a:pt x="42" y="20003"/>
                    </a:lnTo>
                    <a:lnTo>
                      <a:pt x="189" y="20192"/>
                    </a:lnTo>
                    <a:lnTo>
                      <a:pt x="272" y="20192"/>
                    </a:lnTo>
                    <a:lnTo>
                      <a:pt x="335" y="20129"/>
                    </a:lnTo>
                    <a:lnTo>
                      <a:pt x="335" y="20066"/>
                    </a:lnTo>
                    <a:lnTo>
                      <a:pt x="231" y="20024"/>
                    </a:lnTo>
                    <a:lnTo>
                      <a:pt x="231" y="19982"/>
                    </a:lnTo>
                    <a:lnTo>
                      <a:pt x="272" y="19878"/>
                    </a:lnTo>
                    <a:lnTo>
                      <a:pt x="440" y="19878"/>
                    </a:lnTo>
                    <a:lnTo>
                      <a:pt x="461" y="19857"/>
                    </a:lnTo>
                    <a:lnTo>
                      <a:pt x="482" y="19982"/>
                    </a:lnTo>
                    <a:lnTo>
                      <a:pt x="586" y="20066"/>
                    </a:lnTo>
                    <a:lnTo>
                      <a:pt x="712" y="20066"/>
                    </a:lnTo>
                    <a:lnTo>
                      <a:pt x="754" y="20003"/>
                    </a:lnTo>
                    <a:lnTo>
                      <a:pt x="754" y="20003"/>
                    </a:lnTo>
                    <a:cubicBezTo>
                      <a:pt x="670" y="20317"/>
                      <a:pt x="649" y="20631"/>
                      <a:pt x="649" y="20924"/>
                    </a:cubicBezTo>
                    <a:lnTo>
                      <a:pt x="586" y="20966"/>
                    </a:lnTo>
                    <a:lnTo>
                      <a:pt x="649" y="21008"/>
                    </a:lnTo>
                    <a:lnTo>
                      <a:pt x="649" y="21154"/>
                    </a:lnTo>
                    <a:lnTo>
                      <a:pt x="565" y="21028"/>
                    </a:lnTo>
                    <a:lnTo>
                      <a:pt x="461" y="21008"/>
                    </a:lnTo>
                    <a:lnTo>
                      <a:pt x="440" y="21049"/>
                    </a:lnTo>
                    <a:lnTo>
                      <a:pt x="440" y="21133"/>
                    </a:lnTo>
                    <a:lnTo>
                      <a:pt x="461" y="21259"/>
                    </a:lnTo>
                    <a:lnTo>
                      <a:pt x="565" y="21280"/>
                    </a:lnTo>
                    <a:lnTo>
                      <a:pt x="649" y="21342"/>
                    </a:lnTo>
                    <a:lnTo>
                      <a:pt x="649" y="21384"/>
                    </a:lnTo>
                    <a:lnTo>
                      <a:pt x="691" y="21552"/>
                    </a:lnTo>
                    <a:lnTo>
                      <a:pt x="754" y="21572"/>
                    </a:lnTo>
                    <a:cubicBezTo>
                      <a:pt x="754" y="21635"/>
                      <a:pt x="775" y="21656"/>
                      <a:pt x="796" y="21698"/>
                    </a:cubicBezTo>
                    <a:lnTo>
                      <a:pt x="670" y="21656"/>
                    </a:lnTo>
                    <a:lnTo>
                      <a:pt x="649" y="21635"/>
                    </a:lnTo>
                    <a:lnTo>
                      <a:pt x="586" y="21677"/>
                    </a:lnTo>
                    <a:lnTo>
                      <a:pt x="649" y="21865"/>
                    </a:lnTo>
                    <a:lnTo>
                      <a:pt x="649" y="21949"/>
                    </a:lnTo>
                    <a:lnTo>
                      <a:pt x="691" y="21970"/>
                    </a:lnTo>
                    <a:lnTo>
                      <a:pt x="796" y="21803"/>
                    </a:lnTo>
                    <a:lnTo>
                      <a:pt x="858" y="21782"/>
                    </a:lnTo>
                    <a:cubicBezTo>
                      <a:pt x="879" y="21844"/>
                      <a:pt x="900" y="21886"/>
                      <a:pt x="921" y="21970"/>
                    </a:cubicBezTo>
                    <a:lnTo>
                      <a:pt x="921" y="22012"/>
                    </a:lnTo>
                    <a:lnTo>
                      <a:pt x="816" y="22054"/>
                    </a:lnTo>
                    <a:lnTo>
                      <a:pt x="921" y="22284"/>
                    </a:lnTo>
                    <a:lnTo>
                      <a:pt x="963" y="22409"/>
                    </a:lnTo>
                    <a:cubicBezTo>
                      <a:pt x="963" y="22493"/>
                      <a:pt x="984" y="22577"/>
                      <a:pt x="1005" y="22640"/>
                    </a:cubicBezTo>
                    <a:lnTo>
                      <a:pt x="984" y="22681"/>
                    </a:lnTo>
                    <a:lnTo>
                      <a:pt x="984" y="22744"/>
                    </a:lnTo>
                    <a:lnTo>
                      <a:pt x="921" y="22807"/>
                    </a:lnTo>
                    <a:lnTo>
                      <a:pt x="1005" y="22849"/>
                    </a:lnTo>
                    <a:lnTo>
                      <a:pt x="1026" y="22932"/>
                    </a:lnTo>
                    <a:lnTo>
                      <a:pt x="1068" y="22932"/>
                    </a:lnTo>
                    <a:cubicBezTo>
                      <a:pt x="1068" y="22953"/>
                      <a:pt x="1068" y="22995"/>
                      <a:pt x="1088" y="23016"/>
                    </a:cubicBezTo>
                    <a:cubicBezTo>
                      <a:pt x="1130" y="23163"/>
                      <a:pt x="1193" y="23330"/>
                      <a:pt x="1235" y="23456"/>
                    </a:cubicBezTo>
                    <a:lnTo>
                      <a:pt x="1277" y="23518"/>
                    </a:lnTo>
                    <a:cubicBezTo>
                      <a:pt x="1277" y="23539"/>
                      <a:pt x="1277" y="23539"/>
                      <a:pt x="1298" y="23560"/>
                    </a:cubicBezTo>
                    <a:lnTo>
                      <a:pt x="1235" y="23665"/>
                    </a:lnTo>
                    <a:lnTo>
                      <a:pt x="1193" y="23728"/>
                    </a:lnTo>
                    <a:lnTo>
                      <a:pt x="1235" y="23749"/>
                    </a:lnTo>
                    <a:lnTo>
                      <a:pt x="1381" y="23728"/>
                    </a:lnTo>
                    <a:lnTo>
                      <a:pt x="1444" y="23874"/>
                    </a:lnTo>
                    <a:lnTo>
                      <a:pt x="1423" y="23874"/>
                    </a:lnTo>
                    <a:lnTo>
                      <a:pt x="1444" y="23937"/>
                    </a:lnTo>
                    <a:lnTo>
                      <a:pt x="1486" y="23958"/>
                    </a:lnTo>
                    <a:lnTo>
                      <a:pt x="1423" y="24000"/>
                    </a:lnTo>
                    <a:lnTo>
                      <a:pt x="1402" y="24062"/>
                    </a:lnTo>
                    <a:lnTo>
                      <a:pt x="1423" y="24146"/>
                    </a:lnTo>
                    <a:lnTo>
                      <a:pt x="1486" y="24167"/>
                    </a:lnTo>
                    <a:lnTo>
                      <a:pt x="1549" y="24188"/>
                    </a:lnTo>
                    <a:lnTo>
                      <a:pt x="1507" y="24104"/>
                    </a:lnTo>
                    <a:lnTo>
                      <a:pt x="1549" y="24083"/>
                    </a:lnTo>
                    <a:cubicBezTo>
                      <a:pt x="1612" y="24167"/>
                      <a:pt x="1653" y="24272"/>
                      <a:pt x="1716" y="24355"/>
                    </a:cubicBezTo>
                    <a:lnTo>
                      <a:pt x="1716" y="24397"/>
                    </a:lnTo>
                    <a:lnTo>
                      <a:pt x="1653" y="24460"/>
                    </a:lnTo>
                    <a:lnTo>
                      <a:pt x="1695" y="24481"/>
                    </a:lnTo>
                    <a:lnTo>
                      <a:pt x="1737" y="24460"/>
                    </a:lnTo>
                    <a:lnTo>
                      <a:pt x="1758" y="24418"/>
                    </a:lnTo>
                    <a:cubicBezTo>
                      <a:pt x="1967" y="24753"/>
                      <a:pt x="2218" y="25004"/>
                      <a:pt x="2469" y="25234"/>
                    </a:cubicBezTo>
                    <a:lnTo>
                      <a:pt x="2449" y="25234"/>
                    </a:lnTo>
                    <a:lnTo>
                      <a:pt x="2365" y="25192"/>
                    </a:lnTo>
                    <a:lnTo>
                      <a:pt x="2260" y="25150"/>
                    </a:lnTo>
                    <a:lnTo>
                      <a:pt x="2156" y="25150"/>
                    </a:lnTo>
                    <a:lnTo>
                      <a:pt x="2072" y="25109"/>
                    </a:lnTo>
                    <a:lnTo>
                      <a:pt x="1946" y="24983"/>
                    </a:lnTo>
                    <a:lnTo>
                      <a:pt x="1863" y="24920"/>
                    </a:lnTo>
                    <a:lnTo>
                      <a:pt x="1842" y="24983"/>
                    </a:lnTo>
                    <a:lnTo>
                      <a:pt x="1863" y="25088"/>
                    </a:lnTo>
                    <a:lnTo>
                      <a:pt x="1946" y="25213"/>
                    </a:lnTo>
                    <a:lnTo>
                      <a:pt x="2072" y="25234"/>
                    </a:lnTo>
                    <a:lnTo>
                      <a:pt x="2239" y="25318"/>
                    </a:lnTo>
                    <a:lnTo>
                      <a:pt x="2281" y="25401"/>
                    </a:lnTo>
                    <a:lnTo>
                      <a:pt x="2365" y="25401"/>
                    </a:lnTo>
                    <a:lnTo>
                      <a:pt x="2428" y="25360"/>
                    </a:lnTo>
                    <a:lnTo>
                      <a:pt x="2574" y="25422"/>
                    </a:lnTo>
                    <a:lnTo>
                      <a:pt x="2679" y="25464"/>
                    </a:lnTo>
                    <a:lnTo>
                      <a:pt x="2783" y="25464"/>
                    </a:lnTo>
                    <a:cubicBezTo>
                      <a:pt x="2804" y="25464"/>
                      <a:pt x="2846" y="25506"/>
                      <a:pt x="2846" y="25527"/>
                    </a:cubicBezTo>
                    <a:lnTo>
                      <a:pt x="2804" y="25527"/>
                    </a:lnTo>
                    <a:lnTo>
                      <a:pt x="2700" y="25569"/>
                    </a:lnTo>
                    <a:lnTo>
                      <a:pt x="2658" y="25548"/>
                    </a:lnTo>
                    <a:lnTo>
                      <a:pt x="2595" y="25506"/>
                    </a:lnTo>
                    <a:lnTo>
                      <a:pt x="2532" y="25506"/>
                    </a:lnTo>
                    <a:lnTo>
                      <a:pt x="2490" y="25548"/>
                    </a:lnTo>
                    <a:lnTo>
                      <a:pt x="2490" y="25611"/>
                    </a:lnTo>
                    <a:lnTo>
                      <a:pt x="2595" y="25653"/>
                    </a:lnTo>
                    <a:lnTo>
                      <a:pt x="2658" y="25757"/>
                    </a:lnTo>
                    <a:lnTo>
                      <a:pt x="2762" y="25799"/>
                    </a:lnTo>
                    <a:lnTo>
                      <a:pt x="2867" y="25925"/>
                    </a:lnTo>
                    <a:lnTo>
                      <a:pt x="2951" y="25945"/>
                    </a:lnTo>
                    <a:lnTo>
                      <a:pt x="3076" y="25925"/>
                    </a:lnTo>
                    <a:lnTo>
                      <a:pt x="3118" y="25945"/>
                    </a:lnTo>
                    <a:lnTo>
                      <a:pt x="3118" y="26029"/>
                    </a:lnTo>
                    <a:lnTo>
                      <a:pt x="3202" y="26092"/>
                    </a:lnTo>
                    <a:lnTo>
                      <a:pt x="3285" y="26071"/>
                    </a:lnTo>
                    <a:lnTo>
                      <a:pt x="3265" y="26029"/>
                    </a:lnTo>
                    <a:lnTo>
                      <a:pt x="3327" y="25945"/>
                    </a:lnTo>
                    <a:lnTo>
                      <a:pt x="3327" y="25883"/>
                    </a:lnTo>
                    <a:lnTo>
                      <a:pt x="3285" y="25862"/>
                    </a:lnTo>
                    <a:lnTo>
                      <a:pt x="3327" y="25841"/>
                    </a:lnTo>
                    <a:lnTo>
                      <a:pt x="3411" y="25841"/>
                    </a:lnTo>
                    <a:lnTo>
                      <a:pt x="3369" y="25757"/>
                    </a:lnTo>
                    <a:lnTo>
                      <a:pt x="3285" y="25736"/>
                    </a:lnTo>
                    <a:lnTo>
                      <a:pt x="3160" y="25757"/>
                    </a:lnTo>
                    <a:lnTo>
                      <a:pt x="3118" y="25715"/>
                    </a:lnTo>
                    <a:lnTo>
                      <a:pt x="3118" y="25715"/>
                    </a:lnTo>
                    <a:cubicBezTo>
                      <a:pt x="3141" y="25721"/>
                      <a:pt x="3164" y="25724"/>
                      <a:pt x="3189" y="25724"/>
                    </a:cubicBezTo>
                    <a:cubicBezTo>
                      <a:pt x="3256" y="25724"/>
                      <a:pt x="3329" y="25704"/>
                      <a:pt x="3390" y="25673"/>
                    </a:cubicBezTo>
                    <a:lnTo>
                      <a:pt x="3411" y="25715"/>
                    </a:lnTo>
                    <a:lnTo>
                      <a:pt x="3578" y="25736"/>
                    </a:lnTo>
                    <a:lnTo>
                      <a:pt x="3683" y="25778"/>
                    </a:lnTo>
                    <a:lnTo>
                      <a:pt x="3746" y="25778"/>
                    </a:lnTo>
                    <a:lnTo>
                      <a:pt x="3829" y="25841"/>
                    </a:lnTo>
                    <a:lnTo>
                      <a:pt x="3892" y="25778"/>
                    </a:lnTo>
                    <a:lnTo>
                      <a:pt x="3955" y="25653"/>
                    </a:lnTo>
                    <a:lnTo>
                      <a:pt x="3913" y="25464"/>
                    </a:lnTo>
                    <a:lnTo>
                      <a:pt x="3934" y="25401"/>
                    </a:lnTo>
                    <a:lnTo>
                      <a:pt x="3934" y="25318"/>
                    </a:lnTo>
                    <a:lnTo>
                      <a:pt x="3955" y="25150"/>
                    </a:lnTo>
                    <a:lnTo>
                      <a:pt x="3955" y="25109"/>
                    </a:lnTo>
                    <a:cubicBezTo>
                      <a:pt x="4018" y="25213"/>
                      <a:pt x="4060" y="25318"/>
                      <a:pt x="4143" y="25422"/>
                    </a:cubicBezTo>
                    <a:lnTo>
                      <a:pt x="4122" y="25527"/>
                    </a:lnTo>
                    <a:lnTo>
                      <a:pt x="4060" y="25632"/>
                    </a:lnTo>
                    <a:lnTo>
                      <a:pt x="4122" y="25736"/>
                    </a:lnTo>
                    <a:lnTo>
                      <a:pt x="4060" y="25820"/>
                    </a:lnTo>
                    <a:lnTo>
                      <a:pt x="4060" y="25883"/>
                    </a:lnTo>
                    <a:lnTo>
                      <a:pt x="4164" y="25945"/>
                    </a:lnTo>
                    <a:lnTo>
                      <a:pt x="4269" y="25966"/>
                    </a:lnTo>
                    <a:lnTo>
                      <a:pt x="4332" y="25987"/>
                    </a:lnTo>
                    <a:lnTo>
                      <a:pt x="4373" y="25945"/>
                    </a:lnTo>
                    <a:lnTo>
                      <a:pt x="4248" y="25841"/>
                    </a:lnTo>
                    <a:lnTo>
                      <a:pt x="4332" y="25757"/>
                    </a:lnTo>
                    <a:lnTo>
                      <a:pt x="4562" y="26155"/>
                    </a:lnTo>
                    <a:lnTo>
                      <a:pt x="4562" y="26155"/>
                    </a:lnTo>
                    <a:lnTo>
                      <a:pt x="4520" y="26134"/>
                    </a:lnTo>
                    <a:lnTo>
                      <a:pt x="4332" y="26050"/>
                    </a:lnTo>
                    <a:lnTo>
                      <a:pt x="4227" y="25987"/>
                    </a:lnTo>
                    <a:lnTo>
                      <a:pt x="4206" y="26029"/>
                    </a:lnTo>
                    <a:lnTo>
                      <a:pt x="4248" y="26071"/>
                    </a:lnTo>
                    <a:lnTo>
                      <a:pt x="4520" y="26197"/>
                    </a:lnTo>
                    <a:lnTo>
                      <a:pt x="4541" y="26259"/>
                    </a:lnTo>
                    <a:lnTo>
                      <a:pt x="4436" y="26259"/>
                    </a:lnTo>
                    <a:lnTo>
                      <a:pt x="4436" y="26322"/>
                    </a:lnTo>
                    <a:lnTo>
                      <a:pt x="4373" y="26322"/>
                    </a:lnTo>
                    <a:lnTo>
                      <a:pt x="4353" y="26238"/>
                    </a:lnTo>
                    <a:lnTo>
                      <a:pt x="4227" y="26155"/>
                    </a:lnTo>
                    <a:lnTo>
                      <a:pt x="4206" y="26176"/>
                    </a:lnTo>
                    <a:lnTo>
                      <a:pt x="4206" y="26259"/>
                    </a:lnTo>
                    <a:lnTo>
                      <a:pt x="4122" y="26259"/>
                    </a:lnTo>
                    <a:lnTo>
                      <a:pt x="3934" y="26280"/>
                    </a:lnTo>
                    <a:lnTo>
                      <a:pt x="3892" y="26322"/>
                    </a:lnTo>
                    <a:lnTo>
                      <a:pt x="3934" y="26364"/>
                    </a:lnTo>
                    <a:lnTo>
                      <a:pt x="3913" y="26385"/>
                    </a:lnTo>
                    <a:lnTo>
                      <a:pt x="3809" y="26364"/>
                    </a:lnTo>
                    <a:lnTo>
                      <a:pt x="3704" y="26385"/>
                    </a:lnTo>
                    <a:lnTo>
                      <a:pt x="3725" y="26448"/>
                    </a:lnTo>
                    <a:lnTo>
                      <a:pt x="3850" y="26469"/>
                    </a:lnTo>
                    <a:lnTo>
                      <a:pt x="3955" y="26469"/>
                    </a:lnTo>
                    <a:lnTo>
                      <a:pt x="3997" y="26427"/>
                    </a:lnTo>
                    <a:lnTo>
                      <a:pt x="4018" y="26385"/>
                    </a:lnTo>
                    <a:lnTo>
                      <a:pt x="4101" y="26427"/>
                    </a:lnTo>
                    <a:lnTo>
                      <a:pt x="4206" y="26490"/>
                    </a:lnTo>
                    <a:lnTo>
                      <a:pt x="4248" y="26469"/>
                    </a:lnTo>
                    <a:lnTo>
                      <a:pt x="4269" y="26531"/>
                    </a:lnTo>
                    <a:lnTo>
                      <a:pt x="4269" y="26573"/>
                    </a:lnTo>
                    <a:lnTo>
                      <a:pt x="4353" y="26636"/>
                    </a:lnTo>
                    <a:lnTo>
                      <a:pt x="4269" y="26678"/>
                    </a:lnTo>
                    <a:lnTo>
                      <a:pt x="4227" y="26782"/>
                    </a:lnTo>
                    <a:lnTo>
                      <a:pt x="4269" y="26866"/>
                    </a:lnTo>
                    <a:lnTo>
                      <a:pt x="4353" y="26866"/>
                    </a:lnTo>
                    <a:lnTo>
                      <a:pt x="4436" y="26887"/>
                    </a:lnTo>
                    <a:lnTo>
                      <a:pt x="4541" y="26992"/>
                    </a:lnTo>
                    <a:lnTo>
                      <a:pt x="4625" y="26992"/>
                    </a:lnTo>
                    <a:lnTo>
                      <a:pt x="4646" y="26971"/>
                    </a:lnTo>
                    <a:lnTo>
                      <a:pt x="4562" y="26908"/>
                    </a:lnTo>
                    <a:lnTo>
                      <a:pt x="4457" y="26845"/>
                    </a:lnTo>
                    <a:lnTo>
                      <a:pt x="4436" y="26782"/>
                    </a:lnTo>
                    <a:lnTo>
                      <a:pt x="4457" y="26782"/>
                    </a:lnTo>
                    <a:lnTo>
                      <a:pt x="4541" y="26803"/>
                    </a:lnTo>
                    <a:lnTo>
                      <a:pt x="4625" y="26762"/>
                    </a:lnTo>
                    <a:lnTo>
                      <a:pt x="4646" y="26699"/>
                    </a:lnTo>
                    <a:lnTo>
                      <a:pt x="4562" y="26678"/>
                    </a:lnTo>
                    <a:lnTo>
                      <a:pt x="4520" y="26636"/>
                    </a:lnTo>
                    <a:lnTo>
                      <a:pt x="4750" y="26531"/>
                    </a:lnTo>
                    <a:lnTo>
                      <a:pt x="4855" y="26469"/>
                    </a:lnTo>
                    <a:lnTo>
                      <a:pt x="4938" y="26490"/>
                    </a:lnTo>
                    <a:cubicBezTo>
                      <a:pt x="4959" y="26531"/>
                      <a:pt x="4959" y="26552"/>
                      <a:pt x="4980" y="26552"/>
                    </a:cubicBezTo>
                    <a:lnTo>
                      <a:pt x="5001" y="26552"/>
                    </a:lnTo>
                    <a:lnTo>
                      <a:pt x="5001" y="26531"/>
                    </a:lnTo>
                    <a:lnTo>
                      <a:pt x="5294" y="26594"/>
                    </a:lnTo>
                    <a:lnTo>
                      <a:pt x="5357" y="26573"/>
                    </a:lnTo>
                    <a:lnTo>
                      <a:pt x="5357" y="26510"/>
                    </a:lnTo>
                    <a:lnTo>
                      <a:pt x="5482" y="26510"/>
                    </a:lnTo>
                    <a:lnTo>
                      <a:pt x="5420" y="26322"/>
                    </a:lnTo>
                    <a:lnTo>
                      <a:pt x="5357" y="26322"/>
                    </a:lnTo>
                    <a:lnTo>
                      <a:pt x="5252" y="26238"/>
                    </a:lnTo>
                    <a:lnTo>
                      <a:pt x="5106" y="26176"/>
                    </a:lnTo>
                    <a:lnTo>
                      <a:pt x="5106" y="26113"/>
                    </a:lnTo>
                    <a:lnTo>
                      <a:pt x="5273" y="26218"/>
                    </a:lnTo>
                    <a:lnTo>
                      <a:pt x="5399" y="26238"/>
                    </a:lnTo>
                    <a:lnTo>
                      <a:pt x="5148" y="25171"/>
                    </a:lnTo>
                    <a:lnTo>
                      <a:pt x="5106" y="25171"/>
                    </a:lnTo>
                    <a:lnTo>
                      <a:pt x="5106" y="25129"/>
                    </a:lnTo>
                    <a:lnTo>
                      <a:pt x="4959" y="24481"/>
                    </a:lnTo>
                    <a:lnTo>
                      <a:pt x="4792" y="24544"/>
                    </a:lnTo>
                    <a:lnTo>
                      <a:pt x="4750" y="24585"/>
                    </a:lnTo>
                    <a:lnTo>
                      <a:pt x="4666" y="24502"/>
                    </a:lnTo>
                    <a:lnTo>
                      <a:pt x="4583" y="24481"/>
                    </a:lnTo>
                    <a:lnTo>
                      <a:pt x="4562" y="24544"/>
                    </a:lnTo>
                    <a:cubicBezTo>
                      <a:pt x="4562" y="24502"/>
                      <a:pt x="4541" y="24502"/>
                      <a:pt x="4541" y="24481"/>
                    </a:cubicBezTo>
                    <a:lnTo>
                      <a:pt x="4541" y="24334"/>
                    </a:lnTo>
                    <a:lnTo>
                      <a:pt x="4625" y="24272"/>
                    </a:lnTo>
                    <a:lnTo>
                      <a:pt x="4750" y="24251"/>
                    </a:lnTo>
                    <a:lnTo>
                      <a:pt x="4897" y="24334"/>
                    </a:lnTo>
                    <a:lnTo>
                      <a:pt x="4980" y="24272"/>
                    </a:lnTo>
                    <a:lnTo>
                      <a:pt x="5001" y="24272"/>
                    </a:lnTo>
                    <a:lnTo>
                      <a:pt x="4855" y="24146"/>
                    </a:lnTo>
                    <a:lnTo>
                      <a:pt x="4520" y="23937"/>
                    </a:lnTo>
                    <a:lnTo>
                      <a:pt x="4457" y="23874"/>
                    </a:lnTo>
                    <a:lnTo>
                      <a:pt x="3725" y="23874"/>
                    </a:lnTo>
                    <a:lnTo>
                      <a:pt x="3306" y="23958"/>
                    </a:lnTo>
                    <a:lnTo>
                      <a:pt x="3202" y="23895"/>
                    </a:lnTo>
                    <a:lnTo>
                      <a:pt x="2930" y="23874"/>
                    </a:lnTo>
                    <a:lnTo>
                      <a:pt x="2846" y="23644"/>
                    </a:lnTo>
                    <a:lnTo>
                      <a:pt x="2783" y="23435"/>
                    </a:lnTo>
                    <a:lnTo>
                      <a:pt x="2658" y="23330"/>
                    </a:lnTo>
                    <a:lnTo>
                      <a:pt x="2637" y="22995"/>
                    </a:lnTo>
                    <a:lnTo>
                      <a:pt x="2637" y="22828"/>
                    </a:lnTo>
                    <a:lnTo>
                      <a:pt x="2511" y="22828"/>
                    </a:lnTo>
                    <a:lnTo>
                      <a:pt x="2323" y="22912"/>
                    </a:lnTo>
                    <a:lnTo>
                      <a:pt x="2218" y="23016"/>
                    </a:lnTo>
                    <a:lnTo>
                      <a:pt x="2093" y="23016"/>
                    </a:lnTo>
                    <a:lnTo>
                      <a:pt x="1842" y="22577"/>
                    </a:lnTo>
                    <a:cubicBezTo>
                      <a:pt x="1821" y="22493"/>
                      <a:pt x="1800" y="22409"/>
                      <a:pt x="1800" y="22326"/>
                    </a:cubicBezTo>
                    <a:lnTo>
                      <a:pt x="1884" y="21844"/>
                    </a:lnTo>
                    <a:lnTo>
                      <a:pt x="2009" y="21656"/>
                    </a:lnTo>
                    <a:lnTo>
                      <a:pt x="2218" y="21447"/>
                    </a:lnTo>
                    <a:lnTo>
                      <a:pt x="2260" y="21154"/>
                    </a:lnTo>
                    <a:lnTo>
                      <a:pt x="2218" y="20840"/>
                    </a:lnTo>
                    <a:lnTo>
                      <a:pt x="2135" y="20610"/>
                    </a:lnTo>
                    <a:lnTo>
                      <a:pt x="2197" y="20338"/>
                    </a:lnTo>
                    <a:lnTo>
                      <a:pt x="2302" y="20212"/>
                    </a:lnTo>
                    <a:lnTo>
                      <a:pt x="2197" y="19961"/>
                    </a:lnTo>
                    <a:lnTo>
                      <a:pt x="2218" y="19815"/>
                    </a:lnTo>
                    <a:lnTo>
                      <a:pt x="2323" y="19710"/>
                    </a:lnTo>
                    <a:lnTo>
                      <a:pt x="2239" y="19480"/>
                    </a:lnTo>
                    <a:lnTo>
                      <a:pt x="2197" y="19166"/>
                    </a:lnTo>
                    <a:lnTo>
                      <a:pt x="2114" y="19020"/>
                    </a:lnTo>
                    <a:lnTo>
                      <a:pt x="2114" y="18915"/>
                    </a:lnTo>
                    <a:lnTo>
                      <a:pt x="2260" y="18769"/>
                    </a:lnTo>
                    <a:lnTo>
                      <a:pt x="2260" y="18643"/>
                    </a:lnTo>
                    <a:lnTo>
                      <a:pt x="2135" y="18434"/>
                    </a:lnTo>
                    <a:lnTo>
                      <a:pt x="1946" y="18308"/>
                    </a:lnTo>
                    <a:lnTo>
                      <a:pt x="1821" y="18308"/>
                    </a:lnTo>
                    <a:lnTo>
                      <a:pt x="1800" y="18329"/>
                    </a:lnTo>
                    <a:lnTo>
                      <a:pt x="1716" y="18246"/>
                    </a:lnTo>
                    <a:lnTo>
                      <a:pt x="1779" y="18141"/>
                    </a:lnTo>
                    <a:lnTo>
                      <a:pt x="2030" y="18141"/>
                    </a:lnTo>
                    <a:lnTo>
                      <a:pt x="2156" y="17995"/>
                    </a:lnTo>
                    <a:lnTo>
                      <a:pt x="2156" y="17869"/>
                    </a:lnTo>
                    <a:lnTo>
                      <a:pt x="2093" y="17827"/>
                    </a:lnTo>
                    <a:lnTo>
                      <a:pt x="2009" y="17890"/>
                    </a:lnTo>
                    <a:lnTo>
                      <a:pt x="1905" y="17869"/>
                    </a:lnTo>
                    <a:lnTo>
                      <a:pt x="1842" y="17597"/>
                    </a:lnTo>
                    <a:lnTo>
                      <a:pt x="1737" y="17367"/>
                    </a:lnTo>
                    <a:lnTo>
                      <a:pt x="1737" y="17199"/>
                    </a:lnTo>
                    <a:lnTo>
                      <a:pt x="1737" y="17032"/>
                    </a:lnTo>
                    <a:lnTo>
                      <a:pt x="1570" y="16969"/>
                    </a:lnTo>
                    <a:lnTo>
                      <a:pt x="1570" y="16948"/>
                    </a:lnTo>
                    <a:cubicBezTo>
                      <a:pt x="1528" y="16865"/>
                      <a:pt x="1528" y="16760"/>
                      <a:pt x="1507" y="16676"/>
                    </a:cubicBezTo>
                    <a:lnTo>
                      <a:pt x="1486" y="16362"/>
                    </a:lnTo>
                    <a:lnTo>
                      <a:pt x="1612" y="16300"/>
                    </a:lnTo>
                    <a:lnTo>
                      <a:pt x="1633" y="16132"/>
                    </a:lnTo>
                    <a:lnTo>
                      <a:pt x="1591" y="16028"/>
                    </a:lnTo>
                    <a:lnTo>
                      <a:pt x="1486" y="15986"/>
                    </a:lnTo>
                    <a:lnTo>
                      <a:pt x="1423" y="15714"/>
                    </a:lnTo>
                    <a:lnTo>
                      <a:pt x="1402" y="15358"/>
                    </a:lnTo>
                    <a:lnTo>
                      <a:pt x="1423" y="14940"/>
                    </a:lnTo>
                    <a:lnTo>
                      <a:pt x="1319" y="14751"/>
                    </a:lnTo>
                    <a:lnTo>
                      <a:pt x="1298" y="14542"/>
                    </a:lnTo>
                    <a:lnTo>
                      <a:pt x="1507" y="14249"/>
                    </a:lnTo>
                    <a:lnTo>
                      <a:pt x="1528" y="13935"/>
                    </a:lnTo>
                    <a:lnTo>
                      <a:pt x="1695" y="13852"/>
                    </a:lnTo>
                    <a:lnTo>
                      <a:pt x="1779" y="13747"/>
                    </a:lnTo>
                    <a:lnTo>
                      <a:pt x="1423" y="13077"/>
                    </a:lnTo>
                    <a:lnTo>
                      <a:pt x="1486" y="12847"/>
                    </a:lnTo>
                    <a:lnTo>
                      <a:pt x="1486" y="12680"/>
                    </a:lnTo>
                    <a:lnTo>
                      <a:pt x="1486" y="12282"/>
                    </a:lnTo>
                    <a:lnTo>
                      <a:pt x="1612" y="12052"/>
                    </a:lnTo>
                    <a:lnTo>
                      <a:pt x="1737" y="11927"/>
                    </a:lnTo>
                    <a:lnTo>
                      <a:pt x="1716" y="11717"/>
                    </a:lnTo>
                    <a:lnTo>
                      <a:pt x="1612" y="11529"/>
                    </a:lnTo>
                    <a:lnTo>
                      <a:pt x="1528" y="11445"/>
                    </a:lnTo>
                    <a:lnTo>
                      <a:pt x="1674" y="11278"/>
                    </a:lnTo>
                    <a:lnTo>
                      <a:pt x="1633" y="11027"/>
                    </a:lnTo>
                    <a:lnTo>
                      <a:pt x="1737" y="10797"/>
                    </a:lnTo>
                    <a:lnTo>
                      <a:pt x="1842" y="10776"/>
                    </a:lnTo>
                    <a:lnTo>
                      <a:pt x="1884" y="10504"/>
                    </a:lnTo>
                    <a:lnTo>
                      <a:pt x="1821" y="10064"/>
                    </a:lnTo>
                    <a:lnTo>
                      <a:pt x="1737" y="9981"/>
                    </a:lnTo>
                    <a:lnTo>
                      <a:pt x="1674" y="9646"/>
                    </a:lnTo>
                    <a:lnTo>
                      <a:pt x="1591" y="9458"/>
                    </a:lnTo>
                    <a:lnTo>
                      <a:pt x="1444" y="9248"/>
                    </a:lnTo>
                    <a:lnTo>
                      <a:pt x="1423" y="9144"/>
                    </a:lnTo>
                    <a:lnTo>
                      <a:pt x="1319" y="9018"/>
                    </a:lnTo>
                    <a:lnTo>
                      <a:pt x="1277" y="8725"/>
                    </a:lnTo>
                    <a:lnTo>
                      <a:pt x="1298" y="8516"/>
                    </a:lnTo>
                    <a:lnTo>
                      <a:pt x="1444" y="8453"/>
                    </a:lnTo>
                    <a:lnTo>
                      <a:pt x="1444" y="8160"/>
                    </a:lnTo>
                    <a:lnTo>
                      <a:pt x="1528" y="8056"/>
                    </a:lnTo>
                    <a:lnTo>
                      <a:pt x="1528" y="7784"/>
                    </a:lnTo>
                    <a:lnTo>
                      <a:pt x="1423" y="7616"/>
                    </a:lnTo>
                    <a:lnTo>
                      <a:pt x="1402" y="7240"/>
                    </a:lnTo>
                    <a:lnTo>
                      <a:pt x="1486" y="7156"/>
                    </a:lnTo>
                    <a:lnTo>
                      <a:pt x="1528" y="6738"/>
                    </a:lnTo>
                    <a:lnTo>
                      <a:pt x="1633" y="6591"/>
                    </a:lnTo>
                    <a:lnTo>
                      <a:pt x="1800" y="6194"/>
                    </a:lnTo>
                    <a:lnTo>
                      <a:pt x="1946" y="6047"/>
                    </a:lnTo>
                    <a:lnTo>
                      <a:pt x="2051" y="5984"/>
                    </a:lnTo>
                    <a:lnTo>
                      <a:pt x="2135" y="5880"/>
                    </a:lnTo>
                    <a:lnTo>
                      <a:pt x="2093" y="5838"/>
                    </a:lnTo>
                    <a:lnTo>
                      <a:pt x="2093" y="5671"/>
                    </a:lnTo>
                    <a:lnTo>
                      <a:pt x="2030" y="5587"/>
                    </a:lnTo>
                    <a:lnTo>
                      <a:pt x="1946" y="5545"/>
                    </a:lnTo>
                    <a:lnTo>
                      <a:pt x="1988" y="5440"/>
                    </a:lnTo>
                    <a:lnTo>
                      <a:pt x="2093" y="5357"/>
                    </a:lnTo>
                    <a:lnTo>
                      <a:pt x="2093" y="5210"/>
                    </a:lnTo>
                    <a:lnTo>
                      <a:pt x="1946" y="5043"/>
                    </a:lnTo>
                    <a:lnTo>
                      <a:pt x="1925" y="4854"/>
                    </a:lnTo>
                    <a:lnTo>
                      <a:pt x="2009" y="4729"/>
                    </a:lnTo>
                    <a:lnTo>
                      <a:pt x="1988" y="4624"/>
                    </a:lnTo>
                    <a:lnTo>
                      <a:pt x="1842" y="4520"/>
                    </a:lnTo>
                    <a:lnTo>
                      <a:pt x="1905" y="4373"/>
                    </a:lnTo>
                    <a:lnTo>
                      <a:pt x="2574" y="3997"/>
                    </a:lnTo>
                    <a:lnTo>
                      <a:pt x="2741" y="3348"/>
                    </a:lnTo>
                    <a:lnTo>
                      <a:pt x="2658" y="3181"/>
                    </a:lnTo>
                    <a:lnTo>
                      <a:pt x="2553" y="3222"/>
                    </a:lnTo>
                    <a:lnTo>
                      <a:pt x="2511" y="3285"/>
                    </a:lnTo>
                    <a:lnTo>
                      <a:pt x="2344" y="3285"/>
                    </a:lnTo>
                    <a:lnTo>
                      <a:pt x="1925" y="2134"/>
                    </a:lnTo>
                    <a:lnTo>
                      <a:pt x="1633" y="1883"/>
                    </a:lnTo>
                    <a:lnTo>
                      <a:pt x="1570" y="1779"/>
                    </a:lnTo>
                    <a:lnTo>
                      <a:pt x="1695" y="1465"/>
                    </a:lnTo>
                    <a:lnTo>
                      <a:pt x="1633" y="1360"/>
                    </a:lnTo>
                    <a:lnTo>
                      <a:pt x="1716" y="1193"/>
                    </a:lnTo>
                    <a:lnTo>
                      <a:pt x="1695" y="1130"/>
                    </a:lnTo>
                    <a:lnTo>
                      <a:pt x="1423" y="921"/>
                    </a:lnTo>
                    <a:lnTo>
                      <a:pt x="1360" y="774"/>
                    </a:lnTo>
                    <a:lnTo>
                      <a:pt x="1319" y="607"/>
                    </a:lnTo>
                    <a:lnTo>
                      <a:pt x="1298" y="544"/>
                    </a:lnTo>
                    <a:lnTo>
                      <a:pt x="1319" y="440"/>
                    </a:lnTo>
                    <a:lnTo>
                      <a:pt x="1298" y="335"/>
                    </a:lnTo>
                    <a:lnTo>
                      <a:pt x="1256" y="293"/>
                    </a:lnTo>
                    <a:lnTo>
                      <a:pt x="1151" y="189"/>
                    </a:lnTo>
                    <a:lnTo>
                      <a:pt x="1151" y="21"/>
                    </a:lnTo>
                    <a:lnTo>
                      <a:pt x="1109" y="21"/>
                    </a:lnTo>
                    <a:lnTo>
                      <a:pt x="1047"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grpSp>
          <p:nvGrpSpPr>
            <p:cNvPr id="355" name="Google Shape;2820;p58">
              <a:extLst>
                <a:ext uri="{FF2B5EF4-FFF2-40B4-BE49-F238E27FC236}">
                  <a16:creationId xmlns:a16="http://schemas.microsoft.com/office/drawing/2014/main" id="{69EBFD9E-4969-0276-75E1-29C49AC2D1F8}"/>
                </a:ext>
              </a:extLst>
            </p:cNvPr>
            <p:cNvGrpSpPr/>
            <p:nvPr/>
          </p:nvGrpSpPr>
          <p:grpSpPr>
            <a:xfrm>
              <a:off x="3918000" y="3561900"/>
              <a:ext cx="236225" cy="207100"/>
              <a:chOff x="3918000" y="3561900"/>
              <a:chExt cx="236225" cy="207100"/>
            </a:xfrm>
            <a:grpFill/>
          </p:grpSpPr>
          <p:sp>
            <p:nvSpPr>
              <p:cNvPr id="580" name="Google Shape;2821;p58">
                <a:extLst>
                  <a:ext uri="{FF2B5EF4-FFF2-40B4-BE49-F238E27FC236}">
                    <a16:creationId xmlns:a16="http://schemas.microsoft.com/office/drawing/2014/main" id="{599A8AE6-A4BA-AF78-A7DA-E0F7B03D33EF}"/>
                  </a:ext>
                </a:extLst>
              </p:cNvPr>
              <p:cNvSpPr/>
              <p:nvPr/>
            </p:nvSpPr>
            <p:spPr>
              <a:xfrm>
                <a:off x="3925800" y="3561900"/>
                <a:ext cx="228425" cy="170000"/>
              </a:xfrm>
              <a:custGeom>
                <a:avLst/>
                <a:gdLst/>
                <a:ahLst/>
                <a:cxnLst/>
                <a:rect l="l" t="t" r="r" b="b"/>
                <a:pathLst>
                  <a:path w="9137" h="6800" extrusionOk="0">
                    <a:moveTo>
                      <a:pt x="0" y="4356"/>
                    </a:moveTo>
                    <a:lnTo>
                      <a:pt x="1381" y="1594"/>
                    </a:lnTo>
                    <a:lnTo>
                      <a:pt x="7012" y="0"/>
                    </a:lnTo>
                    <a:lnTo>
                      <a:pt x="9137" y="532"/>
                    </a:lnTo>
                    <a:lnTo>
                      <a:pt x="8500" y="2444"/>
                    </a:lnTo>
                    <a:lnTo>
                      <a:pt x="6906" y="5206"/>
                    </a:lnTo>
                    <a:lnTo>
                      <a:pt x="3719" y="6800"/>
                    </a:lnTo>
                    <a:close/>
                  </a:path>
                </a:pathLst>
              </a:custGeom>
              <a:grpFill/>
              <a:ln w="3175">
                <a:solidFill>
                  <a:schemeClr val="bg2">
                    <a:lumMod val="65000"/>
                  </a:schemeClr>
                </a:solidFill>
              </a:ln>
            </p:spPr>
            <p:txBody>
              <a:bodyPr/>
              <a:lstStyle/>
              <a:p>
                <a:endParaRPr lang="es-CO"/>
              </a:p>
            </p:txBody>
          </p:sp>
          <p:sp>
            <p:nvSpPr>
              <p:cNvPr id="581" name="Google Shape;2822;p58">
                <a:extLst>
                  <a:ext uri="{FF2B5EF4-FFF2-40B4-BE49-F238E27FC236}">
                    <a16:creationId xmlns:a16="http://schemas.microsoft.com/office/drawing/2014/main" id="{F82E6FE7-4178-E4BF-6AA1-2CC05A6D9A89}"/>
                  </a:ext>
                </a:extLst>
              </p:cNvPr>
              <p:cNvSpPr/>
              <p:nvPr/>
            </p:nvSpPr>
            <p:spPr>
              <a:xfrm>
                <a:off x="3918000" y="3569675"/>
                <a:ext cx="229150" cy="199325"/>
              </a:xfrm>
              <a:custGeom>
                <a:avLst/>
                <a:gdLst/>
                <a:ahLst/>
                <a:cxnLst/>
                <a:rect l="l" t="t" r="r" b="b"/>
                <a:pathLst>
                  <a:path w="9166" h="7973" extrusionOk="0">
                    <a:moveTo>
                      <a:pt x="6696" y="3976"/>
                    </a:moveTo>
                    <a:lnTo>
                      <a:pt x="6738" y="4018"/>
                    </a:lnTo>
                    <a:lnTo>
                      <a:pt x="6780" y="3997"/>
                    </a:lnTo>
                    <a:lnTo>
                      <a:pt x="6843" y="4039"/>
                    </a:lnTo>
                    <a:lnTo>
                      <a:pt x="6926" y="4018"/>
                    </a:lnTo>
                    <a:lnTo>
                      <a:pt x="7052" y="4122"/>
                    </a:lnTo>
                    <a:lnTo>
                      <a:pt x="7136" y="4353"/>
                    </a:lnTo>
                    <a:lnTo>
                      <a:pt x="7136" y="4499"/>
                    </a:lnTo>
                    <a:lnTo>
                      <a:pt x="7094" y="4583"/>
                    </a:lnTo>
                    <a:lnTo>
                      <a:pt x="6989" y="4625"/>
                    </a:lnTo>
                    <a:lnTo>
                      <a:pt x="6989" y="4708"/>
                    </a:lnTo>
                    <a:lnTo>
                      <a:pt x="7031" y="4750"/>
                    </a:lnTo>
                    <a:lnTo>
                      <a:pt x="7031" y="4834"/>
                    </a:lnTo>
                    <a:lnTo>
                      <a:pt x="6926" y="4918"/>
                    </a:lnTo>
                    <a:lnTo>
                      <a:pt x="6843" y="4876"/>
                    </a:lnTo>
                    <a:lnTo>
                      <a:pt x="6738" y="4918"/>
                    </a:lnTo>
                    <a:lnTo>
                      <a:pt x="6675" y="4959"/>
                    </a:lnTo>
                    <a:lnTo>
                      <a:pt x="6571" y="5001"/>
                    </a:lnTo>
                    <a:lnTo>
                      <a:pt x="6508" y="5127"/>
                    </a:lnTo>
                    <a:lnTo>
                      <a:pt x="6466" y="5169"/>
                    </a:lnTo>
                    <a:lnTo>
                      <a:pt x="6424" y="5231"/>
                    </a:lnTo>
                    <a:lnTo>
                      <a:pt x="6320" y="5231"/>
                    </a:lnTo>
                    <a:lnTo>
                      <a:pt x="6194" y="5169"/>
                    </a:lnTo>
                    <a:lnTo>
                      <a:pt x="6152" y="5106"/>
                    </a:lnTo>
                    <a:lnTo>
                      <a:pt x="6069" y="5022"/>
                    </a:lnTo>
                    <a:lnTo>
                      <a:pt x="6069" y="4918"/>
                    </a:lnTo>
                    <a:lnTo>
                      <a:pt x="5985" y="4834"/>
                    </a:lnTo>
                    <a:lnTo>
                      <a:pt x="5964" y="4771"/>
                    </a:lnTo>
                    <a:lnTo>
                      <a:pt x="5880" y="4708"/>
                    </a:lnTo>
                    <a:lnTo>
                      <a:pt x="5838" y="4604"/>
                    </a:lnTo>
                    <a:lnTo>
                      <a:pt x="5901" y="4541"/>
                    </a:lnTo>
                    <a:lnTo>
                      <a:pt x="6069" y="4415"/>
                    </a:lnTo>
                    <a:lnTo>
                      <a:pt x="6110" y="4248"/>
                    </a:lnTo>
                    <a:lnTo>
                      <a:pt x="6257" y="4164"/>
                    </a:lnTo>
                    <a:lnTo>
                      <a:pt x="6466" y="4122"/>
                    </a:lnTo>
                    <a:lnTo>
                      <a:pt x="6508" y="4081"/>
                    </a:lnTo>
                    <a:lnTo>
                      <a:pt x="6592" y="4018"/>
                    </a:lnTo>
                    <a:lnTo>
                      <a:pt x="6613" y="3976"/>
                    </a:lnTo>
                    <a:close/>
                    <a:moveTo>
                      <a:pt x="7659" y="1"/>
                    </a:moveTo>
                    <a:lnTo>
                      <a:pt x="7470" y="21"/>
                    </a:lnTo>
                    <a:lnTo>
                      <a:pt x="7387" y="21"/>
                    </a:lnTo>
                    <a:lnTo>
                      <a:pt x="7345" y="63"/>
                    </a:lnTo>
                    <a:lnTo>
                      <a:pt x="7240" y="63"/>
                    </a:lnTo>
                    <a:lnTo>
                      <a:pt x="7178" y="126"/>
                    </a:lnTo>
                    <a:lnTo>
                      <a:pt x="7178" y="168"/>
                    </a:lnTo>
                    <a:lnTo>
                      <a:pt x="7157" y="252"/>
                    </a:lnTo>
                    <a:lnTo>
                      <a:pt x="7073" y="273"/>
                    </a:lnTo>
                    <a:lnTo>
                      <a:pt x="7010" y="356"/>
                    </a:lnTo>
                    <a:lnTo>
                      <a:pt x="6843" y="356"/>
                    </a:lnTo>
                    <a:lnTo>
                      <a:pt x="6822" y="335"/>
                    </a:lnTo>
                    <a:lnTo>
                      <a:pt x="6717" y="356"/>
                    </a:lnTo>
                    <a:lnTo>
                      <a:pt x="6592" y="461"/>
                    </a:lnTo>
                    <a:lnTo>
                      <a:pt x="6529" y="524"/>
                    </a:lnTo>
                    <a:lnTo>
                      <a:pt x="6445" y="565"/>
                    </a:lnTo>
                    <a:lnTo>
                      <a:pt x="6424" y="628"/>
                    </a:lnTo>
                    <a:lnTo>
                      <a:pt x="6341" y="649"/>
                    </a:lnTo>
                    <a:lnTo>
                      <a:pt x="6299" y="691"/>
                    </a:lnTo>
                    <a:lnTo>
                      <a:pt x="6236" y="733"/>
                    </a:lnTo>
                    <a:lnTo>
                      <a:pt x="6173" y="754"/>
                    </a:lnTo>
                    <a:lnTo>
                      <a:pt x="6006" y="963"/>
                    </a:lnTo>
                    <a:lnTo>
                      <a:pt x="5985" y="1089"/>
                    </a:lnTo>
                    <a:lnTo>
                      <a:pt x="6006" y="1151"/>
                    </a:lnTo>
                    <a:lnTo>
                      <a:pt x="6006" y="1214"/>
                    </a:lnTo>
                    <a:lnTo>
                      <a:pt x="5922" y="1256"/>
                    </a:lnTo>
                    <a:lnTo>
                      <a:pt x="5901" y="1298"/>
                    </a:lnTo>
                    <a:lnTo>
                      <a:pt x="5859" y="1319"/>
                    </a:lnTo>
                    <a:lnTo>
                      <a:pt x="5776" y="1402"/>
                    </a:lnTo>
                    <a:lnTo>
                      <a:pt x="5755" y="1486"/>
                    </a:lnTo>
                    <a:lnTo>
                      <a:pt x="5713" y="1507"/>
                    </a:lnTo>
                    <a:lnTo>
                      <a:pt x="5692" y="1570"/>
                    </a:lnTo>
                    <a:lnTo>
                      <a:pt x="5608" y="1570"/>
                    </a:lnTo>
                    <a:lnTo>
                      <a:pt x="5545" y="1612"/>
                    </a:lnTo>
                    <a:lnTo>
                      <a:pt x="5399" y="1633"/>
                    </a:lnTo>
                    <a:lnTo>
                      <a:pt x="5357" y="1737"/>
                    </a:lnTo>
                    <a:lnTo>
                      <a:pt x="5357" y="1905"/>
                    </a:lnTo>
                    <a:lnTo>
                      <a:pt x="5294" y="1967"/>
                    </a:lnTo>
                    <a:lnTo>
                      <a:pt x="5294" y="2030"/>
                    </a:lnTo>
                    <a:lnTo>
                      <a:pt x="5273" y="2135"/>
                    </a:lnTo>
                    <a:lnTo>
                      <a:pt x="5294" y="2197"/>
                    </a:lnTo>
                    <a:lnTo>
                      <a:pt x="5169" y="2260"/>
                    </a:lnTo>
                    <a:lnTo>
                      <a:pt x="5085" y="2239"/>
                    </a:lnTo>
                    <a:lnTo>
                      <a:pt x="5043" y="2197"/>
                    </a:lnTo>
                    <a:lnTo>
                      <a:pt x="4834" y="2197"/>
                    </a:lnTo>
                    <a:lnTo>
                      <a:pt x="4709" y="2218"/>
                    </a:lnTo>
                    <a:lnTo>
                      <a:pt x="4604" y="2197"/>
                    </a:lnTo>
                    <a:lnTo>
                      <a:pt x="4520" y="2218"/>
                    </a:lnTo>
                    <a:lnTo>
                      <a:pt x="4311" y="2093"/>
                    </a:lnTo>
                    <a:lnTo>
                      <a:pt x="4227" y="2093"/>
                    </a:lnTo>
                    <a:lnTo>
                      <a:pt x="4185" y="2009"/>
                    </a:lnTo>
                    <a:lnTo>
                      <a:pt x="3997" y="1988"/>
                    </a:lnTo>
                    <a:lnTo>
                      <a:pt x="3872" y="2009"/>
                    </a:lnTo>
                    <a:lnTo>
                      <a:pt x="3704" y="2135"/>
                    </a:lnTo>
                    <a:lnTo>
                      <a:pt x="3621" y="2365"/>
                    </a:lnTo>
                    <a:lnTo>
                      <a:pt x="3516" y="2469"/>
                    </a:lnTo>
                    <a:lnTo>
                      <a:pt x="3349" y="2553"/>
                    </a:lnTo>
                    <a:lnTo>
                      <a:pt x="3286" y="2637"/>
                    </a:lnTo>
                    <a:lnTo>
                      <a:pt x="3181" y="2721"/>
                    </a:lnTo>
                    <a:lnTo>
                      <a:pt x="3056" y="2742"/>
                    </a:lnTo>
                    <a:lnTo>
                      <a:pt x="2972" y="2783"/>
                    </a:lnTo>
                    <a:lnTo>
                      <a:pt x="2846" y="2762"/>
                    </a:lnTo>
                    <a:lnTo>
                      <a:pt x="2763" y="2825"/>
                    </a:lnTo>
                    <a:lnTo>
                      <a:pt x="2616" y="2783"/>
                    </a:lnTo>
                    <a:lnTo>
                      <a:pt x="2449" y="2825"/>
                    </a:lnTo>
                    <a:lnTo>
                      <a:pt x="2449" y="2721"/>
                    </a:lnTo>
                    <a:lnTo>
                      <a:pt x="2532" y="2532"/>
                    </a:lnTo>
                    <a:lnTo>
                      <a:pt x="2532" y="2365"/>
                    </a:lnTo>
                    <a:lnTo>
                      <a:pt x="2365" y="2051"/>
                    </a:lnTo>
                    <a:lnTo>
                      <a:pt x="2323" y="1905"/>
                    </a:lnTo>
                    <a:lnTo>
                      <a:pt x="2135" y="1779"/>
                    </a:lnTo>
                    <a:lnTo>
                      <a:pt x="2051" y="3871"/>
                    </a:lnTo>
                    <a:lnTo>
                      <a:pt x="1821" y="3871"/>
                    </a:lnTo>
                    <a:lnTo>
                      <a:pt x="1675" y="3934"/>
                    </a:lnTo>
                    <a:lnTo>
                      <a:pt x="1612" y="4039"/>
                    </a:lnTo>
                    <a:lnTo>
                      <a:pt x="1528" y="4081"/>
                    </a:lnTo>
                    <a:lnTo>
                      <a:pt x="1486" y="4122"/>
                    </a:lnTo>
                    <a:lnTo>
                      <a:pt x="1486" y="4248"/>
                    </a:lnTo>
                    <a:lnTo>
                      <a:pt x="1403" y="4227"/>
                    </a:lnTo>
                    <a:lnTo>
                      <a:pt x="1319" y="4227"/>
                    </a:lnTo>
                    <a:lnTo>
                      <a:pt x="1277" y="4143"/>
                    </a:lnTo>
                    <a:lnTo>
                      <a:pt x="1193" y="4143"/>
                    </a:lnTo>
                    <a:lnTo>
                      <a:pt x="1152" y="4206"/>
                    </a:lnTo>
                    <a:lnTo>
                      <a:pt x="1047" y="4185"/>
                    </a:lnTo>
                    <a:lnTo>
                      <a:pt x="984" y="4143"/>
                    </a:lnTo>
                    <a:lnTo>
                      <a:pt x="880" y="4185"/>
                    </a:lnTo>
                    <a:lnTo>
                      <a:pt x="754" y="4102"/>
                    </a:lnTo>
                    <a:lnTo>
                      <a:pt x="566" y="4039"/>
                    </a:lnTo>
                    <a:lnTo>
                      <a:pt x="482" y="3871"/>
                    </a:lnTo>
                    <a:lnTo>
                      <a:pt x="545" y="3725"/>
                    </a:lnTo>
                    <a:lnTo>
                      <a:pt x="440" y="3725"/>
                    </a:lnTo>
                    <a:lnTo>
                      <a:pt x="356" y="3599"/>
                    </a:lnTo>
                    <a:lnTo>
                      <a:pt x="231" y="3662"/>
                    </a:lnTo>
                    <a:lnTo>
                      <a:pt x="168" y="3767"/>
                    </a:lnTo>
                    <a:lnTo>
                      <a:pt x="210" y="3788"/>
                    </a:lnTo>
                    <a:lnTo>
                      <a:pt x="210" y="3871"/>
                    </a:lnTo>
                    <a:lnTo>
                      <a:pt x="64" y="3892"/>
                    </a:lnTo>
                    <a:lnTo>
                      <a:pt x="1" y="3934"/>
                    </a:lnTo>
                    <a:lnTo>
                      <a:pt x="22" y="4122"/>
                    </a:lnTo>
                    <a:lnTo>
                      <a:pt x="210" y="4248"/>
                    </a:lnTo>
                    <a:lnTo>
                      <a:pt x="336" y="4625"/>
                    </a:lnTo>
                    <a:lnTo>
                      <a:pt x="336" y="4771"/>
                    </a:lnTo>
                    <a:lnTo>
                      <a:pt x="461" y="5085"/>
                    </a:lnTo>
                    <a:lnTo>
                      <a:pt x="545" y="5441"/>
                    </a:lnTo>
                    <a:lnTo>
                      <a:pt x="691" y="5650"/>
                    </a:lnTo>
                    <a:lnTo>
                      <a:pt x="691" y="5775"/>
                    </a:lnTo>
                    <a:lnTo>
                      <a:pt x="859" y="6027"/>
                    </a:lnTo>
                    <a:lnTo>
                      <a:pt x="859" y="6110"/>
                    </a:lnTo>
                    <a:lnTo>
                      <a:pt x="900" y="6299"/>
                    </a:lnTo>
                    <a:lnTo>
                      <a:pt x="880" y="6487"/>
                    </a:lnTo>
                    <a:lnTo>
                      <a:pt x="796" y="6550"/>
                    </a:lnTo>
                    <a:lnTo>
                      <a:pt x="754" y="6550"/>
                    </a:lnTo>
                    <a:lnTo>
                      <a:pt x="691" y="6508"/>
                    </a:lnTo>
                    <a:lnTo>
                      <a:pt x="649" y="6550"/>
                    </a:lnTo>
                    <a:lnTo>
                      <a:pt x="649" y="6717"/>
                    </a:lnTo>
                    <a:lnTo>
                      <a:pt x="733" y="6863"/>
                    </a:lnTo>
                    <a:lnTo>
                      <a:pt x="838" y="6968"/>
                    </a:lnTo>
                    <a:lnTo>
                      <a:pt x="942" y="7156"/>
                    </a:lnTo>
                    <a:lnTo>
                      <a:pt x="859" y="7282"/>
                    </a:lnTo>
                    <a:lnTo>
                      <a:pt x="880" y="7449"/>
                    </a:lnTo>
                    <a:lnTo>
                      <a:pt x="838" y="7554"/>
                    </a:lnTo>
                    <a:lnTo>
                      <a:pt x="838" y="7659"/>
                    </a:lnTo>
                    <a:lnTo>
                      <a:pt x="900" y="7700"/>
                    </a:lnTo>
                    <a:lnTo>
                      <a:pt x="900" y="7596"/>
                    </a:lnTo>
                    <a:lnTo>
                      <a:pt x="1005" y="7533"/>
                    </a:lnTo>
                    <a:lnTo>
                      <a:pt x="1152" y="7554"/>
                    </a:lnTo>
                    <a:lnTo>
                      <a:pt x="1172" y="7679"/>
                    </a:lnTo>
                    <a:lnTo>
                      <a:pt x="1110" y="7721"/>
                    </a:lnTo>
                    <a:lnTo>
                      <a:pt x="1172" y="7742"/>
                    </a:lnTo>
                    <a:lnTo>
                      <a:pt x="1256" y="7679"/>
                    </a:lnTo>
                    <a:lnTo>
                      <a:pt x="1361" y="7742"/>
                    </a:lnTo>
                    <a:lnTo>
                      <a:pt x="1361" y="7868"/>
                    </a:lnTo>
                    <a:lnTo>
                      <a:pt x="1403" y="7847"/>
                    </a:lnTo>
                    <a:lnTo>
                      <a:pt x="1696" y="7972"/>
                    </a:lnTo>
                    <a:lnTo>
                      <a:pt x="1737" y="7951"/>
                    </a:lnTo>
                    <a:lnTo>
                      <a:pt x="1800" y="7972"/>
                    </a:lnTo>
                    <a:lnTo>
                      <a:pt x="1821" y="7889"/>
                    </a:lnTo>
                    <a:lnTo>
                      <a:pt x="1926" y="7868"/>
                    </a:lnTo>
                    <a:lnTo>
                      <a:pt x="2051" y="7742"/>
                    </a:lnTo>
                    <a:lnTo>
                      <a:pt x="2198" y="7763"/>
                    </a:lnTo>
                    <a:lnTo>
                      <a:pt x="2219" y="7721"/>
                    </a:lnTo>
                    <a:lnTo>
                      <a:pt x="2344" y="7721"/>
                    </a:lnTo>
                    <a:lnTo>
                      <a:pt x="2512" y="7763"/>
                    </a:lnTo>
                    <a:lnTo>
                      <a:pt x="2574" y="7742"/>
                    </a:lnTo>
                    <a:lnTo>
                      <a:pt x="2721" y="7742"/>
                    </a:lnTo>
                    <a:lnTo>
                      <a:pt x="2742" y="7679"/>
                    </a:lnTo>
                    <a:lnTo>
                      <a:pt x="2784" y="7638"/>
                    </a:lnTo>
                    <a:lnTo>
                      <a:pt x="2867" y="7596"/>
                    </a:lnTo>
                    <a:lnTo>
                      <a:pt x="2930" y="7638"/>
                    </a:lnTo>
                    <a:lnTo>
                      <a:pt x="2951" y="7533"/>
                    </a:lnTo>
                    <a:lnTo>
                      <a:pt x="3035" y="7470"/>
                    </a:lnTo>
                    <a:lnTo>
                      <a:pt x="3349" y="7470"/>
                    </a:lnTo>
                    <a:lnTo>
                      <a:pt x="3474" y="7554"/>
                    </a:lnTo>
                    <a:lnTo>
                      <a:pt x="3558" y="7533"/>
                    </a:lnTo>
                    <a:lnTo>
                      <a:pt x="3558" y="7470"/>
                    </a:lnTo>
                    <a:lnTo>
                      <a:pt x="3725" y="7449"/>
                    </a:lnTo>
                    <a:lnTo>
                      <a:pt x="3997" y="7533"/>
                    </a:lnTo>
                    <a:lnTo>
                      <a:pt x="4081" y="7575"/>
                    </a:lnTo>
                    <a:lnTo>
                      <a:pt x="4353" y="7638"/>
                    </a:lnTo>
                    <a:lnTo>
                      <a:pt x="4395" y="7596"/>
                    </a:lnTo>
                    <a:lnTo>
                      <a:pt x="4353" y="7533"/>
                    </a:lnTo>
                    <a:lnTo>
                      <a:pt x="4437" y="7449"/>
                    </a:lnTo>
                    <a:lnTo>
                      <a:pt x="4541" y="7449"/>
                    </a:lnTo>
                    <a:lnTo>
                      <a:pt x="4667" y="7491"/>
                    </a:lnTo>
                    <a:lnTo>
                      <a:pt x="4876" y="7491"/>
                    </a:lnTo>
                    <a:lnTo>
                      <a:pt x="4876" y="7470"/>
                    </a:lnTo>
                    <a:lnTo>
                      <a:pt x="4813" y="7387"/>
                    </a:lnTo>
                    <a:lnTo>
                      <a:pt x="4855" y="7303"/>
                    </a:lnTo>
                    <a:lnTo>
                      <a:pt x="5022" y="7240"/>
                    </a:lnTo>
                    <a:lnTo>
                      <a:pt x="5190" y="7240"/>
                    </a:lnTo>
                    <a:lnTo>
                      <a:pt x="5253" y="7303"/>
                    </a:lnTo>
                    <a:lnTo>
                      <a:pt x="5378" y="7303"/>
                    </a:lnTo>
                    <a:lnTo>
                      <a:pt x="5504" y="7219"/>
                    </a:lnTo>
                    <a:lnTo>
                      <a:pt x="5713" y="7156"/>
                    </a:lnTo>
                    <a:lnTo>
                      <a:pt x="5713" y="7135"/>
                    </a:lnTo>
                    <a:lnTo>
                      <a:pt x="5859" y="7073"/>
                    </a:lnTo>
                    <a:lnTo>
                      <a:pt x="5922" y="6968"/>
                    </a:lnTo>
                    <a:lnTo>
                      <a:pt x="6320" y="6717"/>
                    </a:lnTo>
                    <a:lnTo>
                      <a:pt x="6424" y="6612"/>
                    </a:lnTo>
                    <a:lnTo>
                      <a:pt x="6424" y="6591"/>
                    </a:lnTo>
                    <a:lnTo>
                      <a:pt x="6508" y="6591"/>
                    </a:lnTo>
                    <a:lnTo>
                      <a:pt x="7115" y="5985"/>
                    </a:lnTo>
                    <a:lnTo>
                      <a:pt x="7136" y="5922"/>
                    </a:lnTo>
                    <a:lnTo>
                      <a:pt x="7198" y="5922"/>
                    </a:lnTo>
                    <a:lnTo>
                      <a:pt x="7282" y="5796"/>
                    </a:lnTo>
                    <a:lnTo>
                      <a:pt x="7387" y="5755"/>
                    </a:lnTo>
                    <a:lnTo>
                      <a:pt x="7429" y="5587"/>
                    </a:lnTo>
                    <a:lnTo>
                      <a:pt x="7596" y="5399"/>
                    </a:lnTo>
                    <a:lnTo>
                      <a:pt x="7847" y="5022"/>
                    </a:lnTo>
                    <a:lnTo>
                      <a:pt x="7910" y="4834"/>
                    </a:lnTo>
                    <a:lnTo>
                      <a:pt x="8014" y="4834"/>
                    </a:lnTo>
                    <a:lnTo>
                      <a:pt x="8077" y="4708"/>
                    </a:lnTo>
                    <a:lnTo>
                      <a:pt x="8077" y="4646"/>
                    </a:lnTo>
                    <a:lnTo>
                      <a:pt x="8182" y="4520"/>
                    </a:lnTo>
                    <a:lnTo>
                      <a:pt x="8266" y="4394"/>
                    </a:lnTo>
                    <a:lnTo>
                      <a:pt x="8391" y="4311"/>
                    </a:lnTo>
                    <a:lnTo>
                      <a:pt x="8433" y="4227"/>
                    </a:lnTo>
                    <a:lnTo>
                      <a:pt x="8538" y="4185"/>
                    </a:lnTo>
                    <a:lnTo>
                      <a:pt x="8579" y="4122"/>
                    </a:lnTo>
                    <a:lnTo>
                      <a:pt x="8621" y="4122"/>
                    </a:lnTo>
                    <a:lnTo>
                      <a:pt x="8789" y="3934"/>
                    </a:lnTo>
                    <a:lnTo>
                      <a:pt x="8810" y="3830"/>
                    </a:lnTo>
                    <a:lnTo>
                      <a:pt x="8893" y="3725"/>
                    </a:lnTo>
                    <a:lnTo>
                      <a:pt x="8935" y="3516"/>
                    </a:lnTo>
                    <a:lnTo>
                      <a:pt x="9019" y="3348"/>
                    </a:lnTo>
                    <a:lnTo>
                      <a:pt x="9040" y="3160"/>
                    </a:lnTo>
                    <a:lnTo>
                      <a:pt x="9123" y="2951"/>
                    </a:lnTo>
                    <a:lnTo>
                      <a:pt x="9103" y="2951"/>
                    </a:lnTo>
                    <a:lnTo>
                      <a:pt x="9165" y="2846"/>
                    </a:lnTo>
                    <a:lnTo>
                      <a:pt x="9165" y="2825"/>
                    </a:lnTo>
                    <a:lnTo>
                      <a:pt x="9061" y="2825"/>
                    </a:lnTo>
                    <a:lnTo>
                      <a:pt x="8935" y="2762"/>
                    </a:lnTo>
                    <a:lnTo>
                      <a:pt x="8830" y="2762"/>
                    </a:lnTo>
                    <a:lnTo>
                      <a:pt x="8768" y="2825"/>
                    </a:lnTo>
                    <a:lnTo>
                      <a:pt x="8768" y="2909"/>
                    </a:lnTo>
                    <a:lnTo>
                      <a:pt x="8726" y="3014"/>
                    </a:lnTo>
                    <a:lnTo>
                      <a:pt x="8663" y="3034"/>
                    </a:lnTo>
                    <a:lnTo>
                      <a:pt x="8454" y="3034"/>
                    </a:lnTo>
                    <a:lnTo>
                      <a:pt x="8266" y="2930"/>
                    </a:lnTo>
                    <a:lnTo>
                      <a:pt x="8182" y="2804"/>
                    </a:lnTo>
                    <a:lnTo>
                      <a:pt x="8140" y="2742"/>
                    </a:lnTo>
                    <a:lnTo>
                      <a:pt x="8098" y="2658"/>
                    </a:lnTo>
                    <a:lnTo>
                      <a:pt x="8161" y="2532"/>
                    </a:lnTo>
                    <a:lnTo>
                      <a:pt x="8286" y="2281"/>
                    </a:lnTo>
                    <a:lnTo>
                      <a:pt x="8307" y="2177"/>
                    </a:lnTo>
                    <a:lnTo>
                      <a:pt x="8412" y="2114"/>
                    </a:lnTo>
                    <a:lnTo>
                      <a:pt x="8579" y="2197"/>
                    </a:lnTo>
                    <a:lnTo>
                      <a:pt x="8663" y="2260"/>
                    </a:lnTo>
                    <a:lnTo>
                      <a:pt x="8768" y="2323"/>
                    </a:lnTo>
                    <a:lnTo>
                      <a:pt x="8768" y="2135"/>
                    </a:lnTo>
                    <a:lnTo>
                      <a:pt x="8768" y="1988"/>
                    </a:lnTo>
                    <a:lnTo>
                      <a:pt x="8810" y="1800"/>
                    </a:lnTo>
                    <a:lnTo>
                      <a:pt x="8810" y="1361"/>
                    </a:lnTo>
                    <a:lnTo>
                      <a:pt x="8789" y="1214"/>
                    </a:lnTo>
                    <a:lnTo>
                      <a:pt x="8747" y="1109"/>
                    </a:lnTo>
                    <a:lnTo>
                      <a:pt x="8747" y="1005"/>
                    </a:lnTo>
                    <a:lnTo>
                      <a:pt x="8747" y="984"/>
                    </a:lnTo>
                    <a:lnTo>
                      <a:pt x="8747" y="733"/>
                    </a:lnTo>
                    <a:lnTo>
                      <a:pt x="8684" y="586"/>
                    </a:lnTo>
                    <a:lnTo>
                      <a:pt x="8642" y="440"/>
                    </a:lnTo>
                    <a:lnTo>
                      <a:pt x="8621" y="273"/>
                    </a:lnTo>
                    <a:lnTo>
                      <a:pt x="8517" y="168"/>
                    </a:lnTo>
                    <a:lnTo>
                      <a:pt x="8328" y="126"/>
                    </a:lnTo>
                    <a:lnTo>
                      <a:pt x="8182" y="147"/>
                    </a:lnTo>
                    <a:lnTo>
                      <a:pt x="8098" y="168"/>
                    </a:lnTo>
                    <a:lnTo>
                      <a:pt x="8056" y="147"/>
                    </a:lnTo>
                    <a:lnTo>
                      <a:pt x="7910" y="105"/>
                    </a:lnTo>
                    <a:lnTo>
                      <a:pt x="7847" y="105"/>
                    </a:lnTo>
                    <a:lnTo>
                      <a:pt x="7784" y="21"/>
                    </a:lnTo>
                    <a:lnTo>
                      <a:pt x="7659"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sp>
          <p:nvSpPr>
            <p:cNvPr id="356" name="Google Shape;2823;p58">
              <a:extLst>
                <a:ext uri="{FF2B5EF4-FFF2-40B4-BE49-F238E27FC236}">
                  <a16:creationId xmlns:a16="http://schemas.microsoft.com/office/drawing/2014/main" id="{084E514E-59BC-4E27-D904-2F9FCE2B3377}"/>
                </a:ext>
              </a:extLst>
            </p:cNvPr>
            <p:cNvSpPr/>
            <p:nvPr/>
          </p:nvSpPr>
          <p:spPr>
            <a:xfrm>
              <a:off x="2736350" y="2969700"/>
              <a:ext cx="39250" cy="12050"/>
            </a:xfrm>
            <a:custGeom>
              <a:avLst/>
              <a:gdLst/>
              <a:ahLst/>
              <a:cxnLst/>
              <a:rect l="l" t="t" r="r" b="b"/>
              <a:pathLst>
                <a:path w="1570" h="482" extrusionOk="0">
                  <a:moveTo>
                    <a:pt x="189" y="0"/>
                  </a:moveTo>
                  <a:lnTo>
                    <a:pt x="126" y="84"/>
                  </a:lnTo>
                  <a:lnTo>
                    <a:pt x="21" y="147"/>
                  </a:lnTo>
                  <a:lnTo>
                    <a:pt x="21" y="209"/>
                  </a:lnTo>
                  <a:lnTo>
                    <a:pt x="0" y="272"/>
                  </a:lnTo>
                  <a:lnTo>
                    <a:pt x="42" y="377"/>
                  </a:lnTo>
                  <a:lnTo>
                    <a:pt x="314" y="377"/>
                  </a:lnTo>
                  <a:lnTo>
                    <a:pt x="398" y="398"/>
                  </a:lnTo>
                  <a:lnTo>
                    <a:pt x="607" y="356"/>
                  </a:lnTo>
                  <a:lnTo>
                    <a:pt x="691" y="377"/>
                  </a:lnTo>
                  <a:lnTo>
                    <a:pt x="837" y="293"/>
                  </a:lnTo>
                  <a:cubicBezTo>
                    <a:pt x="1026" y="398"/>
                    <a:pt x="1235" y="356"/>
                    <a:pt x="1423" y="481"/>
                  </a:cubicBezTo>
                  <a:lnTo>
                    <a:pt x="1570" y="460"/>
                  </a:lnTo>
                  <a:lnTo>
                    <a:pt x="1528" y="398"/>
                  </a:lnTo>
                  <a:lnTo>
                    <a:pt x="1444" y="460"/>
                  </a:lnTo>
                  <a:lnTo>
                    <a:pt x="1444" y="440"/>
                  </a:lnTo>
                  <a:cubicBezTo>
                    <a:pt x="1360" y="377"/>
                    <a:pt x="1318" y="356"/>
                    <a:pt x="1235" y="335"/>
                  </a:cubicBezTo>
                  <a:lnTo>
                    <a:pt x="1277" y="293"/>
                  </a:lnTo>
                  <a:lnTo>
                    <a:pt x="1130" y="251"/>
                  </a:lnTo>
                  <a:lnTo>
                    <a:pt x="1046" y="335"/>
                  </a:lnTo>
                  <a:cubicBezTo>
                    <a:pt x="1005" y="335"/>
                    <a:pt x="942" y="335"/>
                    <a:pt x="921" y="293"/>
                  </a:cubicBezTo>
                  <a:lnTo>
                    <a:pt x="921" y="272"/>
                  </a:lnTo>
                  <a:lnTo>
                    <a:pt x="1046" y="147"/>
                  </a:lnTo>
                  <a:lnTo>
                    <a:pt x="942" y="105"/>
                  </a:lnTo>
                  <a:lnTo>
                    <a:pt x="921" y="42"/>
                  </a:lnTo>
                  <a:lnTo>
                    <a:pt x="837" y="0"/>
                  </a:lnTo>
                  <a:lnTo>
                    <a:pt x="607" y="42"/>
                  </a:lnTo>
                  <a:lnTo>
                    <a:pt x="189"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358" name="Google Shape;2824;p58">
              <a:extLst>
                <a:ext uri="{FF2B5EF4-FFF2-40B4-BE49-F238E27FC236}">
                  <a16:creationId xmlns:a16="http://schemas.microsoft.com/office/drawing/2014/main" id="{902344DD-6AA4-3FFB-4268-DDD5F5433DF0}"/>
                </a:ext>
              </a:extLst>
            </p:cNvPr>
            <p:cNvSpPr/>
            <p:nvPr/>
          </p:nvSpPr>
          <p:spPr>
            <a:xfrm>
              <a:off x="2668350" y="2948250"/>
              <a:ext cx="55475" cy="36625"/>
            </a:xfrm>
            <a:custGeom>
              <a:avLst/>
              <a:gdLst/>
              <a:ahLst/>
              <a:cxnLst/>
              <a:rect l="l" t="t" r="r" b="b"/>
              <a:pathLst>
                <a:path w="2219" h="1465" extrusionOk="0">
                  <a:moveTo>
                    <a:pt x="481" y="0"/>
                  </a:moveTo>
                  <a:lnTo>
                    <a:pt x="293" y="42"/>
                  </a:lnTo>
                  <a:lnTo>
                    <a:pt x="230" y="147"/>
                  </a:lnTo>
                  <a:lnTo>
                    <a:pt x="230" y="209"/>
                  </a:lnTo>
                  <a:lnTo>
                    <a:pt x="189" y="314"/>
                  </a:lnTo>
                  <a:lnTo>
                    <a:pt x="230" y="398"/>
                  </a:lnTo>
                  <a:lnTo>
                    <a:pt x="189" y="523"/>
                  </a:lnTo>
                  <a:lnTo>
                    <a:pt x="105" y="586"/>
                  </a:lnTo>
                  <a:lnTo>
                    <a:pt x="84" y="607"/>
                  </a:lnTo>
                  <a:lnTo>
                    <a:pt x="126" y="733"/>
                  </a:lnTo>
                  <a:lnTo>
                    <a:pt x="126" y="837"/>
                  </a:lnTo>
                  <a:lnTo>
                    <a:pt x="126" y="900"/>
                  </a:lnTo>
                  <a:lnTo>
                    <a:pt x="0" y="1046"/>
                  </a:lnTo>
                  <a:lnTo>
                    <a:pt x="0" y="1109"/>
                  </a:lnTo>
                  <a:lnTo>
                    <a:pt x="63" y="1130"/>
                  </a:lnTo>
                  <a:lnTo>
                    <a:pt x="126" y="1256"/>
                  </a:lnTo>
                  <a:lnTo>
                    <a:pt x="84" y="1339"/>
                  </a:lnTo>
                  <a:lnTo>
                    <a:pt x="189" y="1402"/>
                  </a:lnTo>
                  <a:lnTo>
                    <a:pt x="230" y="1444"/>
                  </a:lnTo>
                  <a:lnTo>
                    <a:pt x="293" y="1465"/>
                  </a:lnTo>
                  <a:lnTo>
                    <a:pt x="377" y="1318"/>
                  </a:lnTo>
                  <a:lnTo>
                    <a:pt x="502" y="1130"/>
                  </a:lnTo>
                  <a:lnTo>
                    <a:pt x="502" y="1088"/>
                  </a:lnTo>
                  <a:lnTo>
                    <a:pt x="544" y="984"/>
                  </a:lnTo>
                  <a:lnTo>
                    <a:pt x="607" y="1046"/>
                  </a:lnTo>
                  <a:lnTo>
                    <a:pt x="691" y="1046"/>
                  </a:lnTo>
                  <a:lnTo>
                    <a:pt x="753" y="921"/>
                  </a:lnTo>
                  <a:lnTo>
                    <a:pt x="837" y="984"/>
                  </a:lnTo>
                  <a:lnTo>
                    <a:pt x="837" y="1088"/>
                  </a:lnTo>
                  <a:lnTo>
                    <a:pt x="921" y="1130"/>
                  </a:lnTo>
                  <a:lnTo>
                    <a:pt x="1067" y="1088"/>
                  </a:lnTo>
                  <a:lnTo>
                    <a:pt x="1235" y="942"/>
                  </a:lnTo>
                  <a:lnTo>
                    <a:pt x="1381" y="900"/>
                  </a:lnTo>
                  <a:lnTo>
                    <a:pt x="1569" y="921"/>
                  </a:lnTo>
                  <a:lnTo>
                    <a:pt x="1674" y="900"/>
                  </a:lnTo>
                  <a:lnTo>
                    <a:pt x="1758" y="942"/>
                  </a:lnTo>
                  <a:lnTo>
                    <a:pt x="1883" y="984"/>
                  </a:lnTo>
                  <a:lnTo>
                    <a:pt x="2072" y="1005"/>
                  </a:lnTo>
                  <a:lnTo>
                    <a:pt x="2093" y="921"/>
                  </a:lnTo>
                  <a:lnTo>
                    <a:pt x="2176" y="921"/>
                  </a:lnTo>
                  <a:lnTo>
                    <a:pt x="2218" y="816"/>
                  </a:lnTo>
                  <a:lnTo>
                    <a:pt x="2176" y="733"/>
                  </a:lnTo>
                  <a:lnTo>
                    <a:pt x="1946" y="607"/>
                  </a:lnTo>
                  <a:lnTo>
                    <a:pt x="1862" y="607"/>
                  </a:lnTo>
                  <a:lnTo>
                    <a:pt x="1695" y="565"/>
                  </a:lnTo>
                  <a:lnTo>
                    <a:pt x="1632" y="565"/>
                  </a:lnTo>
                  <a:lnTo>
                    <a:pt x="1465" y="502"/>
                  </a:lnTo>
                  <a:lnTo>
                    <a:pt x="1277" y="398"/>
                  </a:lnTo>
                  <a:lnTo>
                    <a:pt x="1172" y="398"/>
                  </a:lnTo>
                  <a:lnTo>
                    <a:pt x="1256" y="377"/>
                  </a:lnTo>
                  <a:lnTo>
                    <a:pt x="1423" y="419"/>
                  </a:lnTo>
                  <a:lnTo>
                    <a:pt x="1674" y="419"/>
                  </a:lnTo>
                  <a:lnTo>
                    <a:pt x="1779" y="398"/>
                  </a:lnTo>
                  <a:lnTo>
                    <a:pt x="1695" y="356"/>
                  </a:lnTo>
                  <a:lnTo>
                    <a:pt x="1632" y="356"/>
                  </a:lnTo>
                  <a:lnTo>
                    <a:pt x="1444" y="314"/>
                  </a:lnTo>
                  <a:lnTo>
                    <a:pt x="1360" y="147"/>
                  </a:lnTo>
                  <a:lnTo>
                    <a:pt x="1256" y="147"/>
                  </a:lnTo>
                  <a:lnTo>
                    <a:pt x="1214" y="168"/>
                  </a:lnTo>
                  <a:lnTo>
                    <a:pt x="1130" y="105"/>
                  </a:lnTo>
                  <a:lnTo>
                    <a:pt x="649" y="0"/>
                  </a:lnTo>
                  <a:lnTo>
                    <a:pt x="586" y="42"/>
                  </a:lnTo>
                  <a:lnTo>
                    <a:pt x="481"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359" name="Google Shape;2825;p58">
              <a:extLst>
                <a:ext uri="{FF2B5EF4-FFF2-40B4-BE49-F238E27FC236}">
                  <a16:creationId xmlns:a16="http://schemas.microsoft.com/office/drawing/2014/main" id="{6362791A-3F52-0EB5-B6FB-8C88AAB2C64B}"/>
                </a:ext>
              </a:extLst>
            </p:cNvPr>
            <p:cNvSpPr/>
            <p:nvPr/>
          </p:nvSpPr>
          <p:spPr>
            <a:xfrm>
              <a:off x="2980100" y="1451675"/>
              <a:ext cx="608375" cy="778925"/>
            </a:xfrm>
            <a:custGeom>
              <a:avLst/>
              <a:gdLst/>
              <a:ahLst/>
              <a:cxnLst/>
              <a:rect l="l" t="t" r="r" b="b"/>
              <a:pathLst>
                <a:path w="24335" h="31157" extrusionOk="0">
                  <a:moveTo>
                    <a:pt x="19167" y="16300"/>
                  </a:moveTo>
                  <a:lnTo>
                    <a:pt x="19161" y="16311"/>
                  </a:lnTo>
                  <a:lnTo>
                    <a:pt x="19167" y="16321"/>
                  </a:lnTo>
                  <a:lnTo>
                    <a:pt x="19167" y="16300"/>
                  </a:lnTo>
                  <a:close/>
                  <a:moveTo>
                    <a:pt x="16572" y="17849"/>
                  </a:moveTo>
                  <a:lnTo>
                    <a:pt x="16593" y="17870"/>
                  </a:lnTo>
                  <a:lnTo>
                    <a:pt x="16509" y="17870"/>
                  </a:lnTo>
                  <a:lnTo>
                    <a:pt x="16509" y="17849"/>
                  </a:lnTo>
                  <a:close/>
                  <a:moveTo>
                    <a:pt x="4771" y="22933"/>
                  </a:moveTo>
                  <a:lnTo>
                    <a:pt x="4813" y="22996"/>
                  </a:lnTo>
                  <a:lnTo>
                    <a:pt x="4792" y="23038"/>
                  </a:lnTo>
                  <a:lnTo>
                    <a:pt x="4750" y="23038"/>
                  </a:lnTo>
                  <a:lnTo>
                    <a:pt x="4688" y="23059"/>
                  </a:lnTo>
                  <a:lnTo>
                    <a:pt x="4709" y="23142"/>
                  </a:lnTo>
                  <a:lnTo>
                    <a:pt x="4792" y="23205"/>
                  </a:lnTo>
                  <a:lnTo>
                    <a:pt x="4960" y="23205"/>
                  </a:lnTo>
                  <a:lnTo>
                    <a:pt x="4981" y="23163"/>
                  </a:lnTo>
                  <a:lnTo>
                    <a:pt x="4960" y="23121"/>
                  </a:lnTo>
                  <a:lnTo>
                    <a:pt x="4960" y="23059"/>
                  </a:lnTo>
                  <a:lnTo>
                    <a:pt x="5001" y="23038"/>
                  </a:lnTo>
                  <a:lnTo>
                    <a:pt x="5127" y="23059"/>
                  </a:lnTo>
                  <a:lnTo>
                    <a:pt x="5169" y="23121"/>
                  </a:lnTo>
                  <a:lnTo>
                    <a:pt x="5106" y="23163"/>
                  </a:lnTo>
                  <a:lnTo>
                    <a:pt x="4960" y="23226"/>
                  </a:lnTo>
                  <a:lnTo>
                    <a:pt x="4750" y="23226"/>
                  </a:lnTo>
                  <a:lnTo>
                    <a:pt x="4750" y="23268"/>
                  </a:lnTo>
                  <a:lnTo>
                    <a:pt x="4855" y="23435"/>
                  </a:lnTo>
                  <a:lnTo>
                    <a:pt x="4981" y="23519"/>
                  </a:lnTo>
                  <a:lnTo>
                    <a:pt x="5064" y="23540"/>
                  </a:lnTo>
                  <a:lnTo>
                    <a:pt x="5085" y="23519"/>
                  </a:lnTo>
                  <a:lnTo>
                    <a:pt x="5190" y="23477"/>
                  </a:lnTo>
                  <a:lnTo>
                    <a:pt x="5211" y="23540"/>
                  </a:lnTo>
                  <a:lnTo>
                    <a:pt x="5190" y="23561"/>
                  </a:lnTo>
                  <a:lnTo>
                    <a:pt x="5127" y="23561"/>
                  </a:lnTo>
                  <a:lnTo>
                    <a:pt x="5064" y="23582"/>
                  </a:lnTo>
                  <a:lnTo>
                    <a:pt x="4897" y="23540"/>
                  </a:lnTo>
                  <a:lnTo>
                    <a:pt x="4771" y="23477"/>
                  </a:lnTo>
                  <a:lnTo>
                    <a:pt x="4646" y="23352"/>
                  </a:lnTo>
                  <a:lnTo>
                    <a:pt x="4541" y="23310"/>
                  </a:lnTo>
                  <a:lnTo>
                    <a:pt x="4436" y="23310"/>
                  </a:lnTo>
                  <a:lnTo>
                    <a:pt x="4332" y="23205"/>
                  </a:lnTo>
                  <a:lnTo>
                    <a:pt x="4185" y="23142"/>
                  </a:lnTo>
                  <a:lnTo>
                    <a:pt x="4164" y="23121"/>
                  </a:lnTo>
                  <a:lnTo>
                    <a:pt x="4081" y="23121"/>
                  </a:lnTo>
                  <a:lnTo>
                    <a:pt x="4018" y="23142"/>
                  </a:lnTo>
                  <a:lnTo>
                    <a:pt x="3913" y="23142"/>
                  </a:lnTo>
                  <a:lnTo>
                    <a:pt x="3892" y="23132"/>
                  </a:lnTo>
                  <a:lnTo>
                    <a:pt x="3892" y="23132"/>
                  </a:lnTo>
                  <a:lnTo>
                    <a:pt x="3913" y="23121"/>
                  </a:lnTo>
                  <a:lnTo>
                    <a:pt x="3976" y="23121"/>
                  </a:lnTo>
                  <a:lnTo>
                    <a:pt x="4123" y="23100"/>
                  </a:lnTo>
                  <a:lnTo>
                    <a:pt x="4164" y="23038"/>
                  </a:lnTo>
                  <a:lnTo>
                    <a:pt x="4185" y="23038"/>
                  </a:lnTo>
                  <a:lnTo>
                    <a:pt x="4185" y="23100"/>
                  </a:lnTo>
                  <a:lnTo>
                    <a:pt x="4248" y="23121"/>
                  </a:lnTo>
                  <a:lnTo>
                    <a:pt x="4332" y="23121"/>
                  </a:lnTo>
                  <a:lnTo>
                    <a:pt x="4436" y="23247"/>
                  </a:lnTo>
                  <a:lnTo>
                    <a:pt x="4478" y="23268"/>
                  </a:lnTo>
                  <a:lnTo>
                    <a:pt x="4562" y="23226"/>
                  </a:lnTo>
                  <a:lnTo>
                    <a:pt x="4604" y="23142"/>
                  </a:lnTo>
                  <a:lnTo>
                    <a:pt x="4604" y="23059"/>
                  </a:lnTo>
                  <a:lnTo>
                    <a:pt x="4583" y="23017"/>
                  </a:lnTo>
                  <a:lnTo>
                    <a:pt x="4583" y="22954"/>
                  </a:lnTo>
                  <a:lnTo>
                    <a:pt x="4688" y="22954"/>
                  </a:lnTo>
                  <a:lnTo>
                    <a:pt x="4709" y="22933"/>
                  </a:lnTo>
                  <a:close/>
                  <a:moveTo>
                    <a:pt x="4269" y="25193"/>
                  </a:moveTo>
                  <a:lnTo>
                    <a:pt x="4290" y="25277"/>
                  </a:lnTo>
                  <a:lnTo>
                    <a:pt x="4395" y="25297"/>
                  </a:lnTo>
                  <a:lnTo>
                    <a:pt x="4436" y="25339"/>
                  </a:lnTo>
                  <a:lnTo>
                    <a:pt x="4353" y="25339"/>
                  </a:lnTo>
                  <a:lnTo>
                    <a:pt x="4290" y="25318"/>
                  </a:lnTo>
                  <a:lnTo>
                    <a:pt x="4123" y="25318"/>
                  </a:lnTo>
                  <a:lnTo>
                    <a:pt x="4060" y="25381"/>
                  </a:lnTo>
                  <a:lnTo>
                    <a:pt x="4039" y="25318"/>
                  </a:lnTo>
                  <a:lnTo>
                    <a:pt x="3976" y="25339"/>
                  </a:lnTo>
                  <a:lnTo>
                    <a:pt x="3955" y="25444"/>
                  </a:lnTo>
                  <a:lnTo>
                    <a:pt x="3913" y="25486"/>
                  </a:lnTo>
                  <a:lnTo>
                    <a:pt x="3851" y="25528"/>
                  </a:lnTo>
                  <a:lnTo>
                    <a:pt x="3725" y="25549"/>
                  </a:lnTo>
                  <a:lnTo>
                    <a:pt x="3641" y="25611"/>
                  </a:lnTo>
                  <a:lnTo>
                    <a:pt x="3725" y="25528"/>
                  </a:lnTo>
                  <a:lnTo>
                    <a:pt x="3830" y="25507"/>
                  </a:lnTo>
                  <a:lnTo>
                    <a:pt x="3872" y="25444"/>
                  </a:lnTo>
                  <a:lnTo>
                    <a:pt x="3913" y="25381"/>
                  </a:lnTo>
                  <a:lnTo>
                    <a:pt x="3955" y="25318"/>
                  </a:lnTo>
                  <a:lnTo>
                    <a:pt x="4018" y="25318"/>
                  </a:lnTo>
                  <a:lnTo>
                    <a:pt x="4227" y="25193"/>
                  </a:lnTo>
                  <a:close/>
                  <a:moveTo>
                    <a:pt x="16614" y="1"/>
                  </a:moveTo>
                  <a:lnTo>
                    <a:pt x="16530" y="22"/>
                  </a:lnTo>
                  <a:lnTo>
                    <a:pt x="16489" y="84"/>
                  </a:lnTo>
                  <a:lnTo>
                    <a:pt x="16489" y="168"/>
                  </a:lnTo>
                  <a:lnTo>
                    <a:pt x="16509" y="273"/>
                  </a:lnTo>
                  <a:lnTo>
                    <a:pt x="16509" y="336"/>
                  </a:lnTo>
                  <a:lnTo>
                    <a:pt x="16468" y="398"/>
                  </a:lnTo>
                  <a:lnTo>
                    <a:pt x="16405" y="336"/>
                  </a:lnTo>
                  <a:lnTo>
                    <a:pt x="16384" y="210"/>
                  </a:lnTo>
                  <a:lnTo>
                    <a:pt x="16321" y="126"/>
                  </a:lnTo>
                  <a:lnTo>
                    <a:pt x="16279" y="126"/>
                  </a:lnTo>
                  <a:lnTo>
                    <a:pt x="16216" y="84"/>
                  </a:lnTo>
                  <a:lnTo>
                    <a:pt x="16175" y="64"/>
                  </a:lnTo>
                  <a:lnTo>
                    <a:pt x="16154" y="105"/>
                  </a:lnTo>
                  <a:lnTo>
                    <a:pt x="16112" y="210"/>
                  </a:lnTo>
                  <a:lnTo>
                    <a:pt x="16070" y="273"/>
                  </a:lnTo>
                  <a:lnTo>
                    <a:pt x="15986" y="231"/>
                  </a:lnTo>
                  <a:lnTo>
                    <a:pt x="15903" y="273"/>
                  </a:lnTo>
                  <a:lnTo>
                    <a:pt x="15882" y="377"/>
                  </a:lnTo>
                  <a:lnTo>
                    <a:pt x="15924" y="440"/>
                  </a:lnTo>
                  <a:lnTo>
                    <a:pt x="15965" y="503"/>
                  </a:lnTo>
                  <a:lnTo>
                    <a:pt x="15882" y="587"/>
                  </a:lnTo>
                  <a:lnTo>
                    <a:pt x="15777" y="712"/>
                  </a:lnTo>
                  <a:lnTo>
                    <a:pt x="15777" y="754"/>
                  </a:lnTo>
                  <a:lnTo>
                    <a:pt x="15861" y="796"/>
                  </a:lnTo>
                  <a:lnTo>
                    <a:pt x="15882" y="838"/>
                  </a:lnTo>
                  <a:lnTo>
                    <a:pt x="15840" y="901"/>
                  </a:lnTo>
                  <a:lnTo>
                    <a:pt x="15777" y="901"/>
                  </a:lnTo>
                  <a:lnTo>
                    <a:pt x="15631" y="817"/>
                  </a:lnTo>
                  <a:lnTo>
                    <a:pt x="15421" y="817"/>
                  </a:lnTo>
                  <a:lnTo>
                    <a:pt x="15380" y="963"/>
                  </a:lnTo>
                  <a:lnTo>
                    <a:pt x="15421" y="1131"/>
                  </a:lnTo>
                  <a:lnTo>
                    <a:pt x="15484" y="1277"/>
                  </a:lnTo>
                  <a:lnTo>
                    <a:pt x="15631" y="1340"/>
                  </a:lnTo>
                  <a:lnTo>
                    <a:pt x="15672" y="1382"/>
                  </a:lnTo>
                  <a:lnTo>
                    <a:pt x="15672" y="1445"/>
                  </a:lnTo>
                  <a:lnTo>
                    <a:pt x="15547" y="1403"/>
                  </a:lnTo>
                  <a:lnTo>
                    <a:pt x="15421" y="1340"/>
                  </a:lnTo>
                  <a:lnTo>
                    <a:pt x="15317" y="1152"/>
                  </a:lnTo>
                  <a:lnTo>
                    <a:pt x="15128" y="1026"/>
                  </a:lnTo>
                  <a:lnTo>
                    <a:pt x="15045" y="963"/>
                  </a:lnTo>
                  <a:lnTo>
                    <a:pt x="15024" y="1026"/>
                  </a:lnTo>
                  <a:lnTo>
                    <a:pt x="15045" y="1068"/>
                  </a:lnTo>
                  <a:lnTo>
                    <a:pt x="15045" y="1173"/>
                  </a:lnTo>
                  <a:lnTo>
                    <a:pt x="15066" y="1256"/>
                  </a:lnTo>
                  <a:lnTo>
                    <a:pt x="15128" y="1340"/>
                  </a:lnTo>
                  <a:lnTo>
                    <a:pt x="15128" y="1465"/>
                  </a:lnTo>
                  <a:lnTo>
                    <a:pt x="15045" y="1549"/>
                  </a:lnTo>
                  <a:lnTo>
                    <a:pt x="15045" y="1382"/>
                  </a:lnTo>
                  <a:lnTo>
                    <a:pt x="15003" y="1256"/>
                  </a:lnTo>
                  <a:lnTo>
                    <a:pt x="14919" y="1110"/>
                  </a:lnTo>
                  <a:lnTo>
                    <a:pt x="14919" y="1026"/>
                  </a:lnTo>
                  <a:lnTo>
                    <a:pt x="14836" y="921"/>
                  </a:lnTo>
                  <a:lnTo>
                    <a:pt x="14731" y="859"/>
                  </a:lnTo>
                  <a:lnTo>
                    <a:pt x="14647" y="984"/>
                  </a:lnTo>
                  <a:lnTo>
                    <a:pt x="14605" y="1068"/>
                  </a:lnTo>
                  <a:lnTo>
                    <a:pt x="14543" y="984"/>
                  </a:lnTo>
                  <a:lnTo>
                    <a:pt x="14605" y="921"/>
                  </a:lnTo>
                  <a:lnTo>
                    <a:pt x="14605" y="859"/>
                  </a:lnTo>
                  <a:lnTo>
                    <a:pt x="14522" y="817"/>
                  </a:lnTo>
                  <a:lnTo>
                    <a:pt x="14501" y="733"/>
                  </a:lnTo>
                  <a:lnTo>
                    <a:pt x="14480" y="691"/>
                  </a:lnTo>
                  <a:lnTo>
                    <a:pt x="14375" y="691"/>
                  </a:lnTo>
                  <a:lnTo>
                    <a:pt x="14292" y="733"/>
                  </a:lnTo>
                  <a:lnTo>
                    <a:pt x="14271" y="712"/>
                  </a:lnTo>
                  <a:lnTo>
                    <a:pt x="14292" y="628"/>
                  </a:lnTo>
                  <a:lnTo>
                    <a:pt x="14375" y="545"/>
                  </a:lnTo>
                  <a:lnTo>
                    <a:pt x="14271" y="566"/>
                  </a:lnTo>
                  <a:lnTo>
                    <a:pt x="14166" y="670"/>
                  </a:lnTo>
                  <a:lnTo>
                    <a:pt x="14124" y="754"/>
                  </a:lnTo>
                  <a:lnTo>
                    <a:pt x="14020" y="817"/>
                  </a:lnTo>
                  <a:lnTo>
                    <a:pt x="13957" y="838"/>
                  </a:lnTo>
                  <a:lnTo>
                    <a:pt x="13852" y="984"/>
                  </a:lnTo>
                  <a:lnTo>
                    <a:pt x="13810" y="984"/>
                  </a:lnTo>
                  <a:lnTo>
                    <a:pt x="13768" y="880"/>
                  </a:lnTo>
                  <a:lnTo>
                    <a:pt x="13685" y="817"/>
                  </a:lnTo>
                  <a:lnTo>
                    <a:pt x="13643" y="817"/>
                  </a:lnTo>
                  <a:lnTo>
                    <a:pt x="13601" y="880"/>
                  </a:lnTo>
                  <a:lnTo>
                    <a:pt x="13580" y="963"/>
                  </a:lnTo>
                  <a:lnTo>
                    <a:pt x="13601" y="1089"/>
                  </a:lnTo>
                  <a:lnTo>
                    <a:pt x="13768" y="1193"/>
                  </a:lnTo>
                  <a:lnTo>
                    <a:pt x="13768" y="1256"/>
                  </a:lnTo>
                  <a:lnTo>
                    <a:pt x="13685" y="1256"/>
                  </a:lnTo>
                  <a:lnTo>
                    <a:pt x="13643" y="1382"/>
                  </a:lnTo>
                  <a:lnTo>
                    <a:pt x="13643" y="1507"/>
                  </a:lnTo>
                  <a:lnTo>
                    <a:pt x="13768" y="1591"/>
                  </a:lnTo>
                  <a:lnTo>
                    <a:pt x="13852" y="1570"/>
                  </a:lnTo>
                  <a:lnTo>
                    <a:pt x="13915" y="1507"/>
                  </a:lnTo>
                  <a:lnTo>
                    <a:pt x="14103" y="1507"/>
                  </a:lnTo>
                  <a:lnTo>
                    <a:pt x="14229" y="1675"/>
                  </a:lnTo>
                  <a:lnTo>
                    <a:pt x="14333" y="1717"/>
                  </a:lnTo>
                  <a:lnTo>
                    <a:pt x="14396" y="1800"/>
                  </a:lnTo>
                  <a:lnTo>
                    <a:pt x="14375" y="1863"/>
                  </a:lnTo>
                  <a:lnTo>
                    <a:pt x="14375" y="1926"/>
                  </a:lnTo>
                  <a:lnTo>
                    <a:pt x="14396" y="2072"/>
                  </a:lnTo>
                  <a:lnTo>
                    <a:pt x="14333" y="2219"/>
                  </a:lnTo>
                  <a:lnTo>
                    <a:pt x="14333" y="2302"/>
                  </a:lnTo>
                  <a:lnTo>
                    <a:pt x="14417" y="2407"/>
                  </a:lnTo>
                  <a:lnTo>
                    <a:pt x="14417" y="2533"/>
                  </a:lnTo>
                  <a:lnTo>
                    <a:pt x="14438" y="2616"/>
                  </a:lnTo>
                  <a:lnTo>
                    <a:pt x="14543" y="2700"/>
                  </a:lnTo>
                  <a:lnTo>
                    <a:pt x="14626" y="2700"/>
                  </a:lnTo>
                  <a:lnTo>
                    <a:pt x="14710" y="2784"/>
                  </a:lnTo>
                  <a:lnTo>
                    <a:pt x="14836" y="2846"/>
                  </a:lnTo>
                  <a:lnTo>
                    <a:pt x="14836" y="2909"/>
                  </a:lnTo>
                  <a:lnTo>
                    <a:pt x="14856" y="2993"/>
                  </a:lnTo>
                  <a:lnTo>
                    <a:pt x="14731" y="2888"/>
                  </a:lnTo>
                  <a:lnTo>
                    <a:pt x="14584" y="2805"/>
                  </a:lnTo>
                  <a:lnTo>
                    <a:pt x="14417" y="2805"/>
                  </a:lnTo>
                  <a:lnTo>
                    <a:pt x="14333" y="2742"/>
                  </a:lnTo>
                  <a:lnTo>
                    <a:pt x="14312" y="2679"/>
                  </a:lnTo>
                  <a:lnTo>
                    <a:pt x="14312" y="2533"/>
                  </a:lnTo>
                  <a:lnTo>
                    <a:pt x="14271" y="2323"/>
                  </a:lnTo>
                  <a:lnTo>
                    <a:pt x="14312" y="2219"/>
                  </a:lnTo>
                  <a:lnTo>
                    <a:pt x="14312" y="2114"/>
                  </a:lnTo>
                  <a:lnTo>
                    <a:pt x="14208" y="2009"/>
                  </a:lnTo>
                  <a:lnTo>
                    <a:pt x="14208" y="1926"/>
                  </a:lnTo>
                  <a:lnTo>
                    <a:pt x="14166" y="1779"/>
                  </a:lnTo>
                  <a:lnTo>
                    <a:pt x="14103" y="1737"/>
                  </a:lnTo>
                  <a:lnTo>
                    <a:pt x="14020" y="1696"/>
                  </a:lnTo>
                  <a:lnTo>
                    <a:pt x="13957" y="1654"/>
                  </a:lnTo>
                  <a:lnTo>
                    <a:pt x="13852" y="1633"/>
                  </a:lnTo>
                  <a:lnTo>
                    <a:pt x="13748" y="1675"/>
                  </a:lnTo>
                  <a:lnTo>
                    <a:pt x="13601" y="1696"/>
                  </a:lnTo>
                  <a:lnTo>
                    <a:pt x="13538" y="1675"/>
                  </a:lnTo>
                  <a:lnTo>
                    <a:pt x="13476" y="1675"/>
                  </a:lnTo>
                  <a:lnTo>
                    <a:pt x="13434" y="1863"/>
                  </a:lnTo>
                  <a:lnTo>
                    <a:pt x="13476" y="1905"/>
                  </a:lnTo>
                  <a:lnTo>
                    <a:pt x="13476" y="2009"/>
                  </a:lnTo>
                  <a:lnTo>
                    <a:pt x="13434" y="2072"/>
                  </a:lnTo>
                  <a:lnTo>
                    <a:pt x="13266" y="1989"/>
                  </a:lnTo>
                  <a:lnTo>
                    <a:pt x="13078" y="1779"/>
                  </a:lnTo>
                  <a:lnTo>
                    <a:pt x="13036" y="1779"/>
                  </a:lnTo>
                  <a:lnTo>
                    <a:pt x="12973" y="1821"/>
                  </a:lnTo>
                  <a:lnTo>
                    <a:pt x="12931" y="1821"/>
                  </a:lnTo>
                  <a:lnTo>
                    <a:pt x="12869" y="1758"/>
                  </a:lnTo>
                  <a:lnTo>
                    <a:pt x="12701" y="1717"/>
                  </a:lnTo>
                  <a:lnTo>
                    <a:pt x="12639" y="1779"/>
                  </a:lnTo>
                  <a:lnTo>
                    <a:pt x="12639" y="1884"/>
                  </a:lnTo>
                  <a:lnTo>
                    <a:pt x="12701" y="2009"/>
                  </a:lnTo>
                  <a:lnTo>
                    <a:pt x="12639" y="2093"/>
                  </a:lnTo>
                  <a:lnTo>
                    <a:pt x="12701" y="2198"/>
                  </a:lnTo>
                  <a:lnTo>
                    <a:pt x="12743" y="2344"/>
                  </a:lnTo>
                  <a:lnTo>
                    <a:pt x="12722" y="2491"/>
                  </a:lnTo>
                  <a:lnTo>
                    <a:pt x="12743" y="2533"/>
                  </a:lnTo>
                  <a:lnTo>
                    <a:pt x="12764" y="2700"/>
                  </a:lnTo>
                  <a:lnTo>
                    <a:pt x="12743" y="2742"/>
                  </a:lnTo>
                  <a:lnTo>
                    <a:pt x="12743" y="2846"/>
                  </a:lnTo>
                  <a:lnTo>
                    <a:pt x="12827" y="3014"/>
                  </a:lnTo>
                  <a:lnTo>
                    <a:pt x="12848" y="3118"/>
                  </a:lnTo>
                  <a:lnTo>
                    <a:pt x="12827" y="3265"/>
                  </a:lnTo>
                  <a:lnTo>
                    <a:pt x="12827" y="3349"/>
                  </a:lnTo>
                  <a:lnTo>
                    <a:pt x="12911" y="3453"/>
                  </a:lnTo>
                  <a:lnTo>
                    <a:pt x="12931" y="3579"/>
                  </a:lnTo>
                  <a:lnTo>
                    <a:pt x="12931" y="3662"/>
                  </a:lnTo>
                  <a:lnTo>
                    <a:pt x="13057" y="3767"/>
                  </a:lnTo>
                  <a:lnTo>
                    <a:pt x="13120" y="3851"/>
                  </a:lnTo>
                  <a:lnTo>
                    <a:pt x="13120" y="3955"/>
                  </a:lnTo>
                  <a:lnTo>
                    <a:pt x="13162" y="3997"/>
                  </a:lnTo>
                  <a:lnTo>
                    <a:pt x="13245" y="3997"/>
                  </a:lnTo>
                  <a:lnTo>
                    <a:pt x="13245" y="4060"/>
                  </a:lnTo>
                  <a:lnTo>
                    <a:pt x="13266" y="4123"/>
                  </a:lnTo>
                  <a:lnTo>
                    <a:pt x="13371" y="4186"/>
                  </a:lnTo>
                  <a:lnTo>
                    <a:pt x="13392" y="4206"/>
                  </a:lnTo>
                  <a:lnTo>
                    <a:pt x="13371" y="4227"/>
                  </a:lnTo>
                  <a:lnTo>
                    <a:pt x="13266" y="4227"/>
                  </a:lnTo>
                  <a:lnTo>
                    <a:pt x="13224" y="4206"/>
                  </a:lnTo>
                  <a:lnTo>
                    <a:pt x="13141" y="4206"/>
                  </a:lnTo>
                  <a:lnTo>
                    <a:pt x="13078" y="4165"/>
                  </a:lnTo>
                  <a:lnTo>
                    <a:pt x="13078" y="4081"/>
                  </a:lnTo>
                  <a:lnTo>
                    <a:pt x="13057" y="4018"/>
                  </a:lnTo>
                  <a:lnTo>
                    <a:pt x="12973" y="3997"/>
                  </a:lnTo>
                  <a:lnTo>
                    <a:pt x="12911" y="4018"/>
                  </a:lnTo>
                  <a:lnTo>
                    <a:pt x="12848" y="4018"/>
                  </a:lnTo>
                  <a:lnTo>
                    <a:pt x="12827" y="3976"/>
                  </a:lnTo>
                  <a:lnTo>
                    <a:pt x="12827" y="3872"/>
                  </a:lnTo>
                  <a:lnTo>
                    <a:pt x="12806" y="3851"/>
                  </a:lnTo>
                  <a:lnTo>
                    <a:pt x="12743" y="3893"/>
                  </a:lnTo>
                  <a:lnTo>
                    <a:pt x="12659" y="4060"/>
                  </a:lnTo>
                  <a:lnTo>
                    <a:pt x="12534" y="4102"/>
                  </a:lnTo>
                  <a:lnTo>
                    <a:pt x="12450" y="4102"/>
                  </a:lnTo>
                  <a:lnTo>
                    <a:pt x="12325" y="3997"/>
                  </a:lnTo>
                  <a:lnTo>
                    <a:pt x="12220" y="3997"/>
                  </a:lnTo>
                  <a:lnTo>
                    <a:pt x="12178" y="3914"/>
                  </a:lnTo>
                  <a:lnTo>
                    <a:pt x="12178" y="3809"/>
                  </a:lnTo>
                  <a:lnTo>
                    <a:pt x="12199" y="3683"/>
                  </a:lnTo>
                  <a:lnTo>
                    <a:pt x="12115" y="3495"/>
                  </a:lnTo>
                  <a:lnTo>
                    <a:pt x="12074" y="3453"/>
                  </a:lnTo>
                  <a:lnTo>
                    <a:pt x="12032" y="3328"/>
                  </a:lnTo>
                  <a:lnTo>
                    <a:pt x="12032" y="3244"/>
                  </a:lnTo>
                  <a:lnTo>
                    <a:pt x="12095" y="3181"/>
                  </a:lnTo>
                  <a:lnTo>
                    <a:pt x="12115" y="3139"/>
                  </a:lnTo>
                  <a:lnTo>
                    <a:pt x="12095" y="2867"/>
                  </a:lnTo>
                  <a:lnTo>
                    <a:pt x="12011" y="2742"/>
                  </a:lnTo>
                  <a:lnTo>
                    <a:pt x="11906" y="2595"/>
                  </a:lnTo>
                  <a:lnTo>
                    <a:pt x="11906" y="2491"/>
                  </a:lnTo>
                  <a:lnTo>
                    <a:pt x="11802" y="2240"/>
                  </a:lnTo>
                  <a:lnTo>
                    <a:pt x="11760" y="2135"/>
                  </a:lnTo>
                  <a:lnTo>
                    <a:pt x="11676" y="2093"/>
                  </a:lnTo>
                  <a:lnTo>
                    <a:pt x="11655" y="2009"/>
                  </a:lnTo>
                  <a:lnTo>
                    <a:pt x="11571" y="1989"/>
                  </a:lnTo>
                  <a:lnTo>
                    <a:pt x="11467" y="1968"/>
                  </a:lnTo>
                  <a:lnTo>
                    <a:pt x="11383" y="1905"/>
                  </a:lnTo>
                  <a:lnTo>
                    <a:pt x="11279" y="1926"/>
                  </a:lnTo>
                  <a:lnTo>
                    <a:pt x="11237" y="1989"/>
                  </a:lnTo>
                  <a:lnTo>
                    <a:pt x="11237" y="2114"/>
                  </a:lnTo>
                  <a:lnTo>
                    <a:pt x="11195" y="2177"/>
                  </a:lnTo>
                  <a:lnTo>
                    <a:pt x="11237" y="2240"/>
                  </a:lnTo>
                  <a:lnTo>
                    <a:pt x="11195" y="2323"/>
                  </a:lnTo>
                  <a:lnTo>
                    <a:pt x="11132" y="2533"/>
                  </a:lnTo>
                  <a:lnTo>
                    <a:pt x="11132" y="2658"/>
                  </a:lnTo>
                  <a:lnTo>
                    <a:pt x="11153" y="2825"/>
                  </a:lnTo>
                  <a:lnTo>
                    <a:pt x="11195" y="2867"/>
                  </a:lnTo>
                  <a:lnTo>
                    <a:pt x="11174" y="3035"/>
                  </a:lnTo>
                  <a:lnTo>
                    <a:pt x="11132" y="3181"/>
                  </a:lnTo>
                  <a:lnTo>
                    <a:pt x="11153" y="3286"/>
                  </a:lnTo>
                  <a:lnTo>
                    <a:pt x="11153" y="3495"/>
                  </a:lnTo>
                  <a:lnTo>
                    <a:pt x="11090" y="3537"/>
                  </a:lnTo>
                  <a:lnTo>
                    <a:pt x="11048" y="3474"/>
                  </a:lnTo>
                  <a:lnTo>
                    <a:pt x="10986" y="3453"/>
                  </a:lnTo>
                  <a:lnTo>
                    <a:pt x="10944" y="3495"/>
                  </a:lnTo>
                  <a:lnTo>
                    <a:pt x="10860" y="3474"/>
                  </a:lnTo>
                  <a:lnTo>
                    <a:pt x="10839" y="3453"/>
                  </a:lnTo>
                  <a:lnTo>
                    <a:pt x="10755" y="3432"/>
                  </a:lnTo>
                  <a:lnTo>
                    <a:pt x="10630" y="3390"/>
                  </a:lnTo>
                  <a:lnTo>
                    <a:pt x="10546" y="3328"/>
                  </a:lnTo>
                  <a:lnTo>
                    <a:pt x="10504" y="3328"/>
                  </a:lnTo>
                  <a:lnTo>
                    <a:pt x="10462" y="3349"/>
                  </a:lnTo>
                  <a:lnTo>
                    <a:pt x="10504" y="3432"/>
                  </a:lnTo>
                  <a:lnTo>
                    <a:pt x="10567" y="3495"/>
                  </a:lnTo>
                  <a:lnTo>
                    <a:pt x="10567" y="3558"/>
                  </a:lnTo>
                  <a:lnTo>
                    <a:pt x="10546" y="3600"/>
                  </a:lnTo>
                  <a:lnTo>
                    <a:pt x="10525" y="3662"/>
                  </a:lnTo>
                  <a:lnTo>
                    <a:pt x="10462" y="3662"/>
                  </a:lnTo>
                  <a:lnTo>
                    <a:pt x="10442" y="3641"/>
                  </a:lnTo>
                  <a:lnTo>
                    <a:pt x="10358" y="3641"/>
                  </a:lnTo>
                  <a:lnTo>
                    <a:pt x="10316" y="3579"/>
                  </a:lnTo>
                  <a:lnTo>
                    <a:pt x="10316" y="3432"/>
                  </a:lnTo>
                  <a:lnTo>
                    <a:pt x="10232" y="3286"/>
                  </a:lnTo>
                  <a:lnTo>
                    <a:pt x="10211" y="3160"/>
                  </a:lnTo>
                  <a:lnTo>
                    <a:pt x="10190" y="3056"/>
                  </a:lnTo>
                  <a:lnTo>
                    <a:pt x="10107" y="2972"/>
                  </a:lnTo>
                  <a:lnTo>
                    <a:pt x="10107" y="2909"/>
                  </a:lnTo>
                  <a:lnTo>
                    <a:pt x="10044" y="2825"/>
                  </a:lnTo>
                  <a:lnTo>
                    <a:pt x="9981" y="2909"/>
                  </a:lnTo>
                  <a:lnTo>
                    <a:pt x="10023" y="2993"/>
                  </a:lnTo>
                  <a:lnTo>
                    <a:pt x="9981" y="3035"/>
                  </a:lnTo>
                  <a:lnTo>
                    <a:pt x="9981" y="3118"/>
                  </a:lnTo>
                  <a:lnTo>
                    <a:pt x="9939" y="3202"/>
                  </a:lnTo>
                  <a:lnTo>
                    <a:pt x="9898" y="3244"/>
                  </a:lnTo>
                  <a:lnTo>
                    <a:pt x="9814" y="3265"/>
                  </a:lnTo>
                  <a:lnTo>
                    <a:pt x="9772" y="3369"/>
                  </a:lnTo>
                  <a:lnTo>
                    <a:pt x="9667" y="3537"/>
                  </a:lnTo>
                  <a:lnTo>
                    <a:pt x="9584" y="3621"/>
                  </a:lnTo>
                  <a:lnTo>
                    <a:pt x="9584" y="3662"/>
                  </a:lnTo>
                  <a:lnTo>
                    <a:pt x="9521" y="3725"/>
                  </a:lnTo>
                  <a:lnTo>
                    <a:pt x="9458" y="3851"/>
                  </a:lnTo>
                  <a:lnTo>
                    <a:pt x="9395" y="3851"/>
                  </a:lnTo>
                  <a:lnTo>
                    <a:pt x="9374" y="3788"/>
                  </a:lnTo>
                  <a:lnTo>
                    <a:pt x="9395" y="3683"/>
                  </a:lnTo>
                  <a:lnTo>
                    <a:pt x="9479" y="3579"/>
                  </a:lnTo>
                  <a:lnTo>
                    <a:pt x="9500" y="3474"/>
                  </a:lnTo>
                  <a:lnTo>
                    <a:pt x="9563" y="3432"/>
                  </a:lnTo>
                  <a:lnTo>
                    <a:pt x="9667" y="3369"/>
                  </a:lnTo>
                  <a:lnTo>
                    <a:pt x="9709" y="3244"/>
                  </a:lnTo>
                  <a:lnTo>
                    <a:pt x="9793" y="3160"/>
                  </a:lnTo>
                  <a:lnTo>
                    <a:pt x="9814" y="3077"/>
                  </a:lnTo>
                  <a:lnTo>
                    <a:pt x="9814" y="3035"/>
                  </a:lnTo>
                  <a:lnTo>
                    <a:pt x="9772" y="2993"/>
                  </a:lnTo>
                  <a:lnTo>
                    <a:pt x="9793" y="2930"/>
                  </a:lnTo>
                  <a:lnTo>
                    <a:pt x="9877" y="2909"/>
                  </a:lnTo>
                  <a:lnTo>
                    <a:pt x="9898" y="2825"/>
                  </a:lnTo>
                  <a:lnTo>
                    <a:pt x="9898" y="2742"/>
                  </a:lnTo>
                  <a:lnTo>
                    <a:pt x="9939" y="2637"/>
                  </a:lnTo>
                  <a:lnTo>
                    <a:pt x="10023" y="2470"/>
                  </a:lnTo>
                  <a:lnTo>
                    <a:pt x="10023" y="2365"/>
                  </a:lnTo>
                  <a:lnTo>
                    <a:pt x="10086" y="2198"/>
                  </a:lnTo>
                  <a:lnTo>
                    <a:pt x="10107" y="1947"/>
                  </a:lnTo>
                  <a:lnTo>
                    <a:pt x="10086" y="1863"/>
                  </a:lnTo>
                  <a:lnTo>
                    <a:pt x="9918" y="1842"/>
                  </a:lnTo>
                  <a:lnTo>
                    <a:pt x="9814" y="1863"/>
                  </a:lnTo>
                  <a:lnTo>
                    <a:pt x="9709" y="1947"/>
                  </a:lnTo>
                  <a:lnTo>
                    <a:pt x="9605" y="1884"/>
                  </a:lnTo>
                  <a:lnTo>
                    <a:pt x="9521" y="1863"/>
                  </a:lnTo>
                  <a:lnTo>
                    <a:pt x="9479" y="1884"/>
                  </a:lnTo>
                  <a:lnTo>
                    <a:pt x="9500" y="1968"/>
                  </a:lnTo>
                  <a:lnTo>
                    <a:pt x="9584" y="2051"/>
                  </a:lnTo>
                  <a:lnTo>
                    <a:pt x="9584" y="2198"/>
                  </a:lnTo>
                  <a:lnTo>
                    <a:pt x="9563" y="2281"/>
                  </a:lnTo>
                  <a:lnTo>
                    <a:pt x="9500" y="2219"/>
                  </a:lnTo>
                  <a:lnTo>
                    <a:pt x="9479" y="2093"/>
                  </a:lnTo>
                  <a:lnTo>
                    <a:pt x="9395" y="2009"/>
                  </a:lnTo>
                  <a:lnTo>
                    <a:pt x="9312" y="1989"/>
                  </a:lnTo>
                  <a:lnTo>
                    <a:pt x="9165" y="2114"/>
                  </a:lnTo>
                  <a:lnTo>
                    <a:pt x="9165" y="2219"/>
                  </a:lnTo>
                  <a:lnTo>
                    <a:pt x="9207" y="2302"/>
                  </a:lnTo>
                  <a:lnTo>
                    <a:pt x="9165" y="2386"/>
                  </a:lnTo>
                  <a:lnTo>
                    <a:pt x="9061" y="2386"/>
                  </a:lnTo>
                  <a:lnTo>
                    <a:pt x="9061" y="2323"/>
                  </a:lnTo>
                  <a:lnTo>
                    <a:pt x="9061" y="2219"/>
                  </a:lnTo>
                  <a:lnTo>
                    <a:pt x="9040" y="2114"/>
                  </a:lnTo>
                  <a:lnTo>
                    <a:pt x="8956" y="2072"/>
                  </a:lnTo>
                  <a:lnTo>
                    <a:pt x="8747" y="2072"/>
                  </a:lnTo>
                  <a:lnTo>
                    <a:pt x="8538" y="2156"/>
                  </a:lnTo>
                  <a:lnTo>
                    <a:pt x="8307" y="2156"/>
                  </a:lnTo>
                  <a:lnTo>
                    <a:pt x="8140" y="2093"/>
                  </a:lnTo>
                  <a:lnTo>
                    <a:pt x="8056" y="2093"/>
                  </a:lnTo>
                  <a:lnTo>
                    <a:pt x="7994" y="2114"/>
                  </a:lnTo>
                  <a:lnTo>
                    <a:pt x="7910" y="2093"/>
                  </a:lnTo>
                  <a:lnTo>
                    <a:pt x="7805" y="2093"/>
                  </a:lnTo>
                  <a:lnTo>
                    <a:pt x="7701" y="2177"/>
                  </a:lnTo>
                  <a:lnTo>
                    <a:pt x="7680" y="2219"/>
                  </a:lnTo>
                  <a:lnTo>
                    <a:pt x="7722" y="2302"/>
                  </a:lnTo>
                  <a:lnTo>
                    <a:pt x="7722" y="2386"/>
                  </a:lnTo>
                  <a:lnTo>
                    <a:pt x="7784" y="2491"/>
                  </a:lnTo>
                  <a:lnTo>
                    <a:pt x="7805" y="2533"/>
                  </a:lnTo>
                  <a:lnTo>
                    <a:pt x="7784" y="2616"/>
                  </a:lnTo>
                  <a:lnTo>
                    <a:pt x="7722" y="2784"/>
                  </a:lnTo>
                  <a:lnTo>
                    <a:pt x="7742" y="2930"/>
                  </a:lnTo>
                  <a:lnTo>
                    <a:pt x="7889" y="3118"/>
                  </a:lnTo>
                  <a:lnTo>
                    <a:pt x="7889" y="3223"/>
                  </a:lnTo>
                  <a:lnTo>
                    <a:pt x="7910" y="3432"/>
                  </a:lnTo>
                  <a:lnTo>
                    <a:pt x="7889" y="3453"/>
                  </a:lnTo>
                  <a:lnTo>
                    <a:pt x="7826" y="3411"/>
                  </a:lnTo>
                  <a:lnTo>
                    <a:pt x="7784" y="3307"/>
                  </a:lnTo>
                  <a:lnTo>
                    <a:pt x="7638" y="3160"/>
                  </a:lnTo>
                  <a:lnTo>
                    <a:pt x="7596" y="3118"/>
                  </a:lnTo>
                  <a:lnTo>
                    <a:pt x="7596" y="2909"/>
                  </a:lnTo>
                  <a:lnTo>
                    <a:pt x="7617" y="2700"/>
                  </a:lnTo>
                  <a:lnTo>
                    <a:pt x="7617" y="2595"/>
                  </a:lnTo>
                  <a:lnTo>
                    <a:pt x="7512" y="2428"/>
                  </a:lnTo>
                  <a:lnTo>
                    <a:pt x="7512" y="2323"/>
                  </a:lnTo>
                  <a:lnTo>
                    <a:pt x="7491" y="2281"/>
                  </a:lnTo>
                  <a:lnTo>
                    <a:pt x="7429" y="2261"/>
                  </a:lnTo>
                  <a:lnTo>
                    <a:pt x="7303" y="2302"/>
                  </a:lnTo>
                  <a:lnTo>
                    <a:pt x="7177" y="2386"/>
                  </a:lnTo>
                  <a:lnTo>
                    <a:pt x="7010" y="2407"/>
                  </a:lnTo>
                  <a:lnTo>
                    <a:pt x="6947" y="2470"/>
                  </a:lnTo>
                  <a:lnTo>
                    <a:pt x="6905" y="2595"/>
                  </a:lnTo>
                  <a:lnTo>
                    <a:pt x="6947" y="2700"/>
                  </a:lnTo>
                  <a:lnTo>
                    <a:pt x="6905" y="2825"/>
                  </a:lnTo>
                  <a:lnTo>
                    <a:pt x="6843" y="2930"/>
                  </a:lnTo>
                  <a:lnTo>
                    <a:pt x="6801" y="2993"/>
                  </a:lnTo>
                  <a:lnTo>
                    <a:pt x="6843" y="3035"/>
                  </a:lnTo>
                  <a:lnTo>
                    <a:pt x="6885" y="3035"/>
                  </a:lnTo>
                  <a:lnTo>
                    <a:pt x="6947" y="3056"/>
                  </a:lnTo>
                  <a:lnTo>
                    <a:pt x="6947" y="3202"/>
                  </a:lnTo>
                  <a:lnTo>
                    <a:pt x="6885" y="3307"/>
                  </a:lnTo>
                  <a:lnTo>
                    <a:pt x="6738" y="3411"/>
                  </a:lnTo>
                  <a:lnTo>
                    <a:pt x="6633" y="3411"/>
                  </a:lnTo>
                  <a:lnTo>
                    <a:pt x="6592" y="3453"/>
                  </a:lnTo>
                  <a:lnTo>
                    <a:pt x="6571" y="3558"/>
                  </a:lnTo>
                  <a:lnTo>
                    <a:pt x="6529" y="3621"/>
                  </a:lnTo>
                  <a:lnTo>
                    <a:pt x="6487" y="3683"/>
                  </a:lnTo>
                  <a:lnTo>
                    <a:pt x="6529" y="3767"/>
                  </a:lnTo>
                  <a:lnTo>
                    <a:pt x="6487" y="3830"/>
                  </a:lnTo>
                  <a:lnTo>
                    <a:pt x="6424" y="3830"/>
                  </a:lnTo>
                  <a:lnTo>
                    <a:pt x="6382" y="3851"/>
                  </a:lnTo>
                  <a:lnTo>
                    <a:pt x="6236" y="3872"/>
                  </a:lnTo>
                  <a:lnTo>
                    <a:pt x="6131" y="3830"/>
                  </a:lnTo>
                  <a:lnTo>
                    <a:pt x="6089" y="3767"/>
                  </a:lnTo>
                  <a:lnTo>
                    <a:pt x="6089" y="3683"/>
                  </a:lnTo>
                  <a:lnTo>
                    <a:pt x="6048" y="3662"/>
                  </a:lnTo>
                  <a:lnTo>
                    <a:pt x="5985" y="3662"/>
                  </a:lnTo>
                  <a:lnTo>
                    <a:pt x="5964" y="3621"/>
                  </a:lnTo>
                  <a:lnTo>
                    <a:pt x="5943" y="3537"/>
                  </a:lnTo>
                  <a:lnTo>
                    <a:pt x="5838" y="3537"/>
                  </a:lnTo>
                  <a:lnTo>
                    <a:pt x="5797" y="3579"/>
                  </a:lnTo>
                  <a:lnTo>
                    <a:pt x="5755" y="3641"/>
                  </a:lnTo>
                  <a:lnTo>
                    <a:pt x="5671" y="3641"/>
                  </a:lnTo>
                  <a:lnTo>
                    <a:pt x="5629" y="3662"/>
                  </a:lnTo>
                  <a:lnTo>
                    <a:pt x="5629" y="3830"/>
                  </a:lnTo>
                  <a:lnTo>
                    <a:pt x="5608" y="3893"/>
                  </a:lnTo>
                  <a:lnTo>
                    <a:pt x="5608" y="3997"/>
                  </a:lnTo>
                  <a:lnTo>
                    <a:pt x="5650" y="4165"/>
                  </a:lnTo>
                  <a:lnTo>
                    <a:pt x="5629" y="4353"/>
                  </a:lnTo>
                  <a:lnTo>
                    <a:pt x="5566" y="4416"/>
                  </a:lnTo>
                  <a:lnTo>
                    <a:pt x="5525" y="4416"/>
                  </a:lnTo>
                  <a:lnTo>
                    <a:pt x="5545" y="4206"/>
                  </a:lnTo>
                  <a:lnTo>
                    <a:pt x="5545" y="4060"/>
                  </a:lnTo>
                  <a:lnTo>
                    <a:pt x="5525" y="3976"/>
                  </a:lnTo>
                  <a:lnTo>
                    <a:pt x="5525" y="3767"/>
                  </a:lnTo>
                  <a:lnTo>
                    <a:pt x="5504" y="3662"/>
                  </a:lnTo>
                  <a:lnTo>
                    <a:pt x="5462" y="3641"/>
                  </a:lnTo>
                  <a:lnTo>
                    <a:pt x="5420" y="3662"/>
                  </a:lnTo>
                  <a:lnTo>
                    <a:pt x="5336" y="3662"/>
                  </a:lnTo>
                  <a:lnTo>
                    <a:pt x="5253" y="3767"/>
                  </a:lnTo>
                  <a:lnTo>
                    <a:pt x="5190" y="3788"/>
                  </a:lnTo>
                  <a:lnTo>
                    <a:pt x="5085" y="3872"/>
                  </a:lnTo>
                  <a:lnTo>
                    <a:pt x="5043" y="3955"/>
                  </a:lnTo>
                  <a:lnTo>
                    <a:pt x="5043" y="4039"/>
                  </a:lnTo>
                  <a:lnTo>
                    <a:pt x="4918" y="4186"/>
                  </a:lnTo>
                  <a:lnTo>
                    <a:pt x="4876" y="4206"/>
                  </a:lnTo>
                  <a:lnTo>
                    <a:pt x="4834" y="4165"/>
                  </a:lnTo>
                  <a:lnTo>
                    <a:pt x="4729" y="4165"/>
                  </a:lnTo>
                  <a:lnTo>
                    <a:pt x="4688" y="4186"/>
                  </a:lnTo>
                  <a:lnTo>
                    <a:pt x="4688" y="4248"/>
                  </a:lnTo>
                  <a:lnTo>
                    <a:pt x="4771" y="4269"/>
                  </a:lnTo>
                  <a:lnTo>
                    <a:pt x="4792" y="4290"/>
                  </a:lnTo>
                  <a:lnTo>
                    <a:pt x="4709" y="4311"/>
                  </a:lnTo>
                  <a:lnTo>
                    <a:pt x="4562" y="4311"/>
                  </a:lnTo>
                  <a:lnTo>
                    <a:pt x="4478" y="4353"/>
                  </a:lnTo>
                  <a:lnTo>
                    <a:pt x="4416" y="4416"/>
                  </a:lnTo>
                  <a:lnTo>
                    <a:pt x="4248" y="4478"/>
                  </a:lnTo>
                  <a:lnTo>
                    <a:pt x="4248" y="4520"/>
                  </a:lnTo>
                  <a:lnTo>
                    <a:pt x="4185" y="4583"/>
                  </a:lnTo>
                  <a:lnTo>
                    <a:pt x="4081" y="4625"/>
                  </a:lnTo>
                  <a:lnTo>
                    <a:pt x="3997" y="4625"/>
                  </a:lnTo>
                  <a:lnTo>
                    <a:pt x="3976" y="4688"/>
                  </a:lnTo>
                  <a:lnTo>
                    <a:pt x="3976" y="4771"/>
                  </a:lnTo>
                  <a:lnTo>
                    <a:pt x="4039" y="4813"/>
                  </a:lnTo>
                  <a:lnTo>
                    <a:pt x="3997" y="4876"/>
                  </a:lnTo>
                  <a:lnTo>
                    <a:pt x="3955" y="4897"/>
                  </a:lnTo>
                  <a:lnTo>
                    <a:pt x="3892" y="4939"/>
                  </a:lnTo>
                  <a:lnTo>
                    <a:pt x="3851" y="5022"/>
                  </a:lnTo>
                  <a:lnTo>
                    <a:pt x="3767" y="5043"/>
                  </a:lnTo>
                  <a:lnTo>
                    <a:pt x="3746" y="5127"/>
                  </a:lnTo>
                  <a:lnTo>
                    <a:pt x="3746" y="5169"/>
                  </a:lnTo>
                  <a:lnTo>
                    <a:pt x="3767" y="5211"/>
                  </a:lnTo>
                  <a:lnTo>
                    <a:pt x="3767" y="5294"/>
                  </a:lnTo>
                  <a:lnTo>
                    <a:pt x="3767" y="5336"/>
                  </a:lnTo>
                  <a:lnTo>
                    <a:pt x="3830" y="5357"/>
                  </a:lnTo>
                  <a:lnTo>
                    <a:pt x="3892" y="5357"/>
                  </a:lnTo>
                  <a:lnTo>
                    <a:pt x="3976" y="5420"/>
                  </a:lnTo>
                  <a:lnTo>
                    <a:pt x="4039" y="5420"/>
                  </a:lnTo>
                  <a:lnTo>
                    <a:pt x="4081" y="5357"/>
                  </a:lnTo>
                  <a:lnTo>
                    <a:pt x="4144" y="5357"/>
                  </a:lnTo>
                  <a:lnTo>
                    <a:pt x="4248" y="5441"/>
                  </a:lnTo>
                  <a:lnTo>
                    <a:pt x="4269" y="5525"/>
                  </a:lnTo>
                  <a:lnTo>
                    <a:pt x="4353" y="5525"/>
                  </a:lnTo>
                  <a:lnTo>
                    <a:pt x="4457" y="5441"/>
                  </a:lnTo>
                  <a:lnTo>
                    <a:pt x="4499" y="5441"/>
                  </a:lnTo>
                  <a:lnTo>
                    <a:pt x="4604" y="5462"/>
                  </a:lnTo>
                  <a:lnTo>
                    <a:pt x="4792" y="5462"/>
                  </a:lnTo>
                  <a:lnTo>
                    <a:pt x="4834" y="5441"/>
                  </a:lnTo>
                  <a:lnTo>
                    <a:pt x="4834" y="5336"/>
                  </a:lnTo>
                  <a:lnTo>
                    <a:pt x="4918" y="5253"/>
                  </a:lnTo>
                  <a:lnTo>
                    <a:pt x="4939" y="5253"/>
                  </a:lnTo>
                  <a:lnTo>
                    <a:pt x="4939" y="5357"/>
                  </a:lnTo>
                  <a:lnTo>
                    <a:pt x="4981" y="5378"/>
                  </a:lnTo>
                  <a:lnTo>
                    <a:pt x="4939" y="5441"/>
                  </a:lnTo>
                  <a:lnTo>
                    <a:pt x="4813" y="5483"/>
                  </a:lnTo>
                  <a:lnTo>
                    <a:pt x="4709" y="5566"/>
                  </a:lnTo>
                  <a:lnTo>
                    <a:pt x="4562" y="5546"/>
                  </a:lnTo>
                  <a:lnTo>
                    <a:pt x="4457" y="5566"/>
                  </a:lnTo>
                  <a:lnTo>
                    <a:pt x="4416" y="5629"/>
                  </a:lnTo>
                  <a:lnTo>
                    <a:pt x="4416" y="5671"/>
                  </a:lnTo>
                  <a:lnTo>
                    <a:pt x="4520" y="5755"/>
                  </a:lnTo>
                  <a:lnTo>
                    <a:pt x="4667" y="5755"/>
                  </a:lnTo>
                  <a:lnTo>
                    <a:pt x="4688" y="5776"/>
                  </a:lnTo>
                  <a:lnTo>
                    <a:pt x="4667" y="5859"/>
                  </a:lnTo>
                  <a:lnTo>
                    <a:pt x="4520" y="5943"/>
                  </a:lnTo>
                  <a:lnTo>
                    <a:pt x="4290" y="5943"/>
                  </a:lnTo>
                  <a:lnTo>
                    <a:pt x="4206" y="6048"/>
                  </a:lnTo>
                  <a:lnTo>
                    <a:pt x="4206" y="6152"/>
                  </a:lnTo>
                  <a:lnTo>
                    <a:pt x="4290" y="6194"/>
                  </a:lnTo>
                  <a:lnTo>
                    <a:pt x="4269" y="6299"/>
                  </a:lnTo>
                  <a:lnTo>
                    <a:pt x="4185" y="6320"/>
                  </a:lnTo>
                  <a:lnTo>
                    <a:pt x="4081" y="6487"/>
                  </a:lnTo>
                  <a:lnTo>
                    <a:pt x="4039" y="6571"/>
                  </a:lnTo>
                  <a:lnTo>
                    <a:pt x="3892" y="6613"/>
                  </a:lnTo>
                  <a:lnTo>
                    <a:pt x="3788" y="6738"/>
                  </a:lnTo>
                  <a:lnTo>
                    <a:pt x="3725" y="6843"/>
                  </a:lnTo>
                  <a:lnTo>
                    <a:pt x="3620" y="6947"/>
                  </a:lnTo>
                  <a:lnTo>
                    <a:pt x="3620" y="7010"/>
                  </a:lnTo>
                  <a:lnTo>
                    <a:pt x="3537" y="7031"/>
                  </a:lnTo>
                  <a:lnTo>
                    <a:pt x="3453" y="7031"/>
                  </a:lnTo>
                  <a:lnTo>
                    <a:pt x="3348" y="6947"/>
                  </a:lnTo>
                  <a:lnTo>
                    <a:pt x="3307" y="6906"/>
                  </a:lnTo>
                  <a:lnTo>
                    <a:pt x="3202" y="6885"/>
                  </a:lnTo>
                  <a:lnTo>
                    <a:pt x="3139" y="6822"/>
                  </a:lnTo>
                  <a:lnTo>
                    <a:pt x="3014" y="6801"/>
                  </a:lnTo>
                  <a:lnTo>
                    <a:pt x="2888" y="6822"/>
                  </a:lnTo>
                  <a:lnTo>
                    <a:pt x="2784" y="6885"/>
                  </a:lnTo>
                  <a:lnTo>
                    <a:pt x="2679" y="6843"/>
                  </a:lnTo>
                  <a:lnTo>
                    <a:pt x="2616" y="6822"/>
                  </a:lnTo>
                  <a:lnTo>
                    <a:pt x="2512" y="6843"/>
                  </a:lnTo>
                  <a:lnTo>
                    <a:pt x="2344" y="6843"/>
                  </a:lnTo>
                  <a:lnTo>
                    <a:pt x="2177" y="6927"/>
                  </a:lnTo>
                  <a:lnTo>
                    <a:pt x="2156" y="7010"/>
                  </a:lnTo>
                  <a:lnTo>
                    <a:pt x="2198" y="7052"/>
                  </a:lnTo>
                  <a:lnTo>
                    <a:pt x="2177" y="7115"/>
                  </a:lnTo>
                  <a:lnTo>
                    <a:pt x="2156" y="7052"/>
                  </a:lnTo>
                  <a:lnTo>
                    <a:pt x="2072" y="7052"/>
                  </a:lnTo>
                  <a:lnTo>
                    <a:pt x="1654" y="7157"/>
                  </a:lnTo>
                  <a:lnTo>
                    <a:pt x="1549" y="7157"/>
                  </a:lnTo>
                  <a:lnTo>
                    <a:pt x="1486" y="7199"/>
                  </a:lnTo>
                  <a:lnTo>
                    <a:pt x="1465" y="7199"/>
                  </a:lnTo>
                  <a:lnTo>
                    <a:pt x="1382" y="7157"/>
                  </a:lnTo>
                  <a:lnTo>
                    <a:pt x="1319" y="7219"/>
                  </a:lnTo>
                  <a:lnTo>
                    <a:pt x="1277" y="7261"/>
                  </a:lnTo>
                  <a:lnTo>
                    <a:pt x="1214" y="7303"/>
                  </a:lnTo>
                  <a:lnTo>
                    <a:pt x="1172" y="7261"/>
                  </a:lnTo>
                  <a:lnTo>
                    <a:pt x="1172" y="7240"/>
                  </a:lnTo>
                  <a:lnTo>
                    <a:pt x="1110" y="7219"/>
                  </a:lnTo>
                  <a:lnTo>
                    <a:pt x="1026" y="7219"/>
                  </a:lnTo>
                  <a:lnTo>
                    <a:pt x="942" y="7261"/>
                  </a:lnTo>
                  <a:lnTo>
                    <a:pt x="859" y="7261"/>
                  </a:lnTo>
                  <a:lnTo>
                    <a:pt x="817" y="7240"/>
                  </a:lnTo>
                  <a:lnTo>
                    <a:pt x="733" y="7240"/>
                  </a:lnTo>
                  <a:lnTo>
                    <a:pt x="691" y="7303"/>
                  </a:lnTo>
                  <a:lnTo>
                    <a:pt x="607" y="7324"/>
                  </a:lnTo>
                  <a:lnTo>
                    <a:pt x="607" y="7366"/>
                  </a:lnTo>
                  <a:lnTo>
                    <a:pt x="607" y="7429"/>
                  </a:lnTo>
                  <a:lnTo>
                    <a:pt x="419" y="7512"/>
                  </a:lnTo>
                  <a:lnTo>
                    <a:pt x="315" y="7512"/>
                  </a:lnTo>
                  <a:lnTo>
                    <a:pt x="294" y="7554"/>
                  </a:lnTo>
                  <a:lnTo>
                    <a:pt x="335" y="7638"/>
                  </a:lnTo>
                  <a:lnTo>
                    <a:pt x="419" y="7638"/>
                  </a:lnTo>
                  <a:lnTo>
                    <a:pt x="482" y="7659"/>
                  </a:lnTo>
                  <a:lnTo>
                    <a:pt x="482" y="7722"/>
                  </a:lnTo>
                  <a:lnTo>
                    <a:pt x="398" y="7722"/>
                  </a:lnTo>
                  <a:lnTo>
                    <a:pt x="377" y="7680"/>
                  </a:lnTo>
                  <a:lnTo>
                    <a:pt x="335" y="7722"/>
                  </a:lnTo>
                  <a:lnTo>
                    <a:pt x="294" y="7784"/>
                  </a:lnTo>
                  <a:lnTo>
                    <a:pt x="189" y="7847"/>
                  </a:lnTo>
                  <a:lnTo>
                    <a:pt x="105" y="7868"/>
                  </a:lnTo>
                  <a:lnTo>
                    <a:pt x="168" y="7931"/>
                  </a:lnTo>
                  <a:lnTo>
                    <a:pt x="273" y="7973"/>
                  </a:lnTo>
                  <a:lnTo>
                    <a:pt x="315" y="8035"/>
                  </a:lnTo>
                  <a:lnTo>
                    <a:pt x="419" y="8266"/>
                  </a:lnTo>
                  <a:lnTo>
                    <a:pt x="482" y="8307"/>
                  </a:lnTo>
                  <a:lnTo>
                    <a:pt x="587" y="8307"/>
                  </a:lnTo>
                  <a:lnTo>
                    <a:pt x="628" y="8349"/>
                  </a:lnTo>
                  <a:lnTo>
                    <a:pt x="649" y="8391"/>
                  </a:lnTo>
                  <a:lnTo>
                    <a:pt x="607" y="8454"/>
                  </a:lnTo>
                  <a:lnTo>
                    <a:pt x="545" y="8496"/>
                  </a:lnTo>
                  <a:lnTo>
                    <a:pt x="524" y="8559"/>
                  </a:lnTo>
                  <a:lnTo>
                    <a:pt x="587" y="8621"/>
                  </a:lnTo>
                  <a:lnTo>
                    <a:pt x="691" y="8663"/>
                  </a:lnTo>
                  <a:lnTo>
                    <a:pt x="817" y="8621"/>
                  </a:lnTo>
                  <a:lnTo>
                    <a:pt x="921" y="8559"/>
                  </a:lnTo>
                  <a:lnTo>
                    <a:pt x="963" y="8496"/>
                  </a:lnTo>
                  <a:lnTo>
                    <a:pt x="1005" y="8475"/>
                  </a:lnTo>
                  <a:lnTo>
                    <a:pt x="1047" y="8496"/>
                  </a:lnTo>
                  <a:lnTo>
                    <a:pt x="1068" y="8559"/>
                  </a:lnTo>
                  <a:lnTo>
                    <a:pt x="1005" y="8684"/>
                  </a:lnTo>
                  <a:lnTo>
                    <a:pt x="900" y="8726"/>
                  </a:lnTo>
                  <a:lnTo>
                    <a:pt x="796" y="8768"/>
                  </a:lnTo>
                  <a:lnTo>
                    <a:pt x="754" y="8810"/>
                  </a:lnTo>
                  <a:lnTo>
                    <a:pt x="796" y="8893"/>
                  </a:lnTo>
                  <a:lnTo>
                    <a:pt x="900" y="8914"/>
                  </a:lnTo>
                  <a:lnTo>
                    <a:pt x="963" y="8872"/>
                  </a:lnTo>
                  <a:lnTo>
                    <a:pt x="1110" y="8810"/>
                  </a:lnTo>
                  <a:lnTo>
                    <a:pt x="1151" y="8831"/>
                  </a:lnTo>
                  <a:lnTo>
                    <a:pt x="1151" y="8872"/>
                  </a:lnTo>
                  <a:lnTo>
                    <a:pt x="963" y="8935"/>
                  </a:lnTo>
                  <a:lnTo>
                    <a:pt x="838" y="8998"/>
                  </a:lnTo>
                  <a:lnTo>
                    <a:pt x="817" y="9040"/>
                  </a:lnTo>
                  <a:lnTo>
                    <a:pt x="1005" y="9228"/>
                  </a:lnTo>
                  <a:lnTo>
                    <a:pt x="1131" y="9291"/>
                  </a:lnTo>
                  <a:lnTo>
                    <a:pt x="1277" y="9291"/>
                  </a:lnTo>
                  <a:lnTo>
                    <a:pt x="1340" y="9228"/>
                  </a:lnTo>
                  <a:lnTo>
                    <a:pt x="1361" y="9103"/>
                  </a:lnTo>
                  <a:lnTo>
                    <a:pt x="1319" y="9040"/>
                  </a:lnTo>
                  <a:lnTo>
                    <a:pt x="1277" y="8998"/>
                  </a:lnTo>
                  <a:lnTo>
                    <a:pt x="1319" y="8977"/>
                  </a:lnTo>
                  <a:lnTo>
                    <a:pt x="1361" y="8977"/>
                  </a:lnTo>
                  <a:lnTo>
                    <a:pt x="1444" y="9082"/>
                  </a:lnTo>
                  <a:lnTo>
                    <a:pt x="1465" y="9103"/>
                  </a:lnTo>
                  <a:lnTo>
                    <a:pt x="1465" y="9144"/>
                  </a:lnTo>
                  <a:lnTo>
                    <a:pt x="1570" y="9207"/>
                  </a:lnTo>
                  <a:lnTo>
                    <a:pt x="1758" y="9228"/>
                  </a:lnTo>
                  <a:lnTo>
                    <a:pt x="1884" y="9228"/>
                  </a:lnTo>
                  <a:lnTo>
                    <a:pt x="1988" y="9144"/>
                  </a:lnTo>
                  <a:lnTo>
                    <a:pt x="2051" y="9123"/>
                  </a:lnTo>
                  <a:lnTo>
                    <a:pt x="2114" y="9144"/>
                  </a:lnTo>
                  <a:lnTo>
                    <a:pt x="2114" y="9228"/>
                  </a:lnTo>
                  <a:lnTo>
                    <a:pt x="2177" y="9291"/>
                  </a:lnTo>
                  <a:lnTo>
                    <a:pt x="2219" y="9291"/>
                  </a:lnTo>
                  <a:lnTo>
                    <a:pt x="2281" y="9312"/>
                  </a:lnTo>
                  <a:lnTo>
                    <a:pt x="2302" y="9458"/>
                  </a:lnTo>
                  <a:lnTo>
                    <a:pt x="2260" y="9458"/>
                  </a:lnTo>
                  <a:lnTo>
                    <a:pt x="2114" y="9542"/>
                  </a:lnTo>
                  <a:lnTo>
                    <a:pt x="2114" y="9626"/>
                  </a:lnTo>
                  <a:lnTo>
                    <a:pt x="2156" y="9667"/>
                  </a:lnTo>
                  <a:lnTo>
                    <a:pt x="2156" y="9730"/>
                  </a:lnTo>
                  <a:lnTo>
                    <a:pt x="2072" y="9667"/>
                  </a:lnTo>
                  <a:lnTo>
                    <a:pt x="2051" y="9647"/>
                  </a:lnTo>
                  <a:lnTo>
                    <a:pt x="1968" y="9626"/>
                  </a:lnTo>
                  <a:lnTo>
                    <a:pt x="1884" y="9542"/>
                  </a:lnTo>
                  <a:lnTo>
                    <a:pt x="1696" y="9458"/>
                  </a:lnTo>
                  <a:lnTo>
                    <a:pt x="1465" y="9458"/>
                  </a:lnTo>
                  <a:lnTo>
                    <a:pt x="1319" y="9437"/>
                  </a:lnTo>
                  <a:lnTo>
                    <a:pt x="1110" y="9500"/>
                  </a:lnTo>
                  <a:lnTo>
                    <a:pt x="1110" y="9542"/>
                  </a:lnTo>
                  <a:lnTo>
                    <a:pt x="1214" y="9626"/>
                  </a:lnTo>
                  <a:lnTo>
                    <a:pt x="1361" y="9647"/>
                  </a:lnTo>
                  <a:lnTo>
                    <a:pt x="1486" y="9667"/>
                  </a:lnTo>
                  <a:lnTo>
                    <a:pt x="1654" y="9772"/>
                  </a:lnTo>
                  <a:lnTo>
                    <a:pt x="1842" y="9856"/>
                  </a:lnTo>
                  <a:lnTo>
                    <a:pt x="1947" y="9856"/>
                  </a:lnTo>
                  <a:lnTo>
                    <a:pt x="2009" y="9877"/>
                  </a:lnTo>
                  <a:lnTo>
                    <a:pt x="1884" y="9940"/>
                  </a:lnTo>
                  <a:lnTo>
                    <a:pt x="1654" y="9940"/>
                  </a:lnTo>
                  <a:lnTo>
                    <a:pt x="1444" y="9814"/>
                  </a:lnTo>
                  <a:lnTo>
                    <a:pt x="1361" y="9751"/>
                  </a:lnTo>
                  <a:lnTo>
                    <a:pt x="1214" y="9751"/>
                  </a:lnTo>
                  <a:lnTo>
                    <a:pt x="1005" y="9647"/>
                  </a:lnTo>
                  <a:lnTo>
                    <a:pt x="796" y="9647"/>
                  </a:lnTo>
                  <a:lnTo>
                    <a:pt x="649" y="9563"/>
                  </a:lnTo>
                  <a:lnTo>
                    <a:pt x="482" y="9521"/>
                  </a:lnTo>
                  <a:lnTo>
                    <a:pt x="294" y="9605"/>
                  </a:lnTo>
                  <a:lnTo>
                    <a:pt x="294" y="9730"/>
                  </a:lnTo>
                  <a:lnTo>
                    <a:pt x="231" y="9667"/>
                  </a:lnTo>
                  <a:lnTo>
                    <a:pt x="168" y="9667"/>
                  </a:lnTo>
                  <a:lnTo>
                    <a:pt x="105" y="9730"/>
                  </a:lnTo>
                  <a:lnTo>
                    <a:pt x="63" y="9730"/>
                  </a:lnTo>
                  <a:lnTo>
                    <a:pt x="1" y="9814"/>
                  </a:lnTo>
                  <a:lnTo>
                    <a:pt x="1" y="9877"/>
                  </a:lnTo>
                  <a:lnTo>
                    <a:pt x="1" y="9960"/>
                  </a:lnTo>
                  <a:lnTo>
                    <a:pt x="63" y="9940"/>
                  </a:lnTo>
                  <a:lnTo>
                    <a:pt x="105" y="9940"/>
                  </a:lnTo>
                  <a:lnTo>
                    <a:pt x="147" y="9960"/>
                  </a:lnTo>
                  <a:lnTo>
                    <a:pt x="63" y="10023"/>
                  </a:lnTo>
                  <a:lnTo>
                    <a:pt x="22" y="10086"/>
                  </a:lnTo>
                  <a:lnTo>
                    <a:pt x="63" y="10191"/>
                  </a:lnTo>
                  <a:lnTo>
                    <a:pt x="189" y="10253"/>
                  </a:lnTo>
                  <a:lnTo>
                    <a:pt x="273" y="10170"/>
                  </a:lnTo>
                  <a:lnTo>
                    <a:pt x="315" y="10149"/>
                  </a:lnTo>
                  <a:lnTo>
                    <a:pt x="377" y="10149"/>
                  </a:lnTo>
                  <a:lnTo>
                    <a:pt x="440" y="10023"/>
                  </a:lnTo>
                  <a:lnTo>
                    <a:pt x="503" y="9981"/>
                  </a:lnTo>
                  <a:lnTo>
                    <a:pt x="587" y="9981"/>
                  </a:lnTo>
                  <a:lnTo>
                    <a:pt x="524" y="10044"/>
                  </a:lnTo>
                  <a:lnTo>
                    <a:pt x="482" y="10170"/>
                  </a:lnTo>
                  <a:lnTo>
                    <a:pt x="398" y="10232"/>
                  </a:lnTo>
                  <a:lnTo>
                    <a:pt x="315" y="10274"/>
                  </a:lnTo>
                  <a:lnTo>
                    <a:pt x="356" y="10442"/>
                  </a:lnTo>
                  <a:lnTo>
                    <a:pt x="503" y="10588"/>
                  </a:lnTo>
                  <a:lnTo>
                    <a:pt x="566" y="10546"/>
                  </a:lnTo>
                  <a:lnTo>
                    <a:pt x="607" y="10546"/>
                  </a:lnTo>
                  <a:lnTo>
                    <a:pt x="775" y="10609"/>
                  </a:lnTo>
                  <a:lnTo>
                    <a:pt x="879" y="10609"/>
                  </a:lnTo>
                  <a:lnTo>
                    <a:pt x="879" y="10672"/>
                  </a:lnTo>
                  <a:lnTo>
                    <a:pt x="817" y="10756"/>
                  </a:lnTo>
                  <a:lnTo>
                    <a:pt x="733" y="10797"/>
                  </a:lnTo>
                  <a:lnTo>
                    <a:pt x="712" y="10776"/>
                  </a:lnTo>
                  <a:lnTo>
                    <a:pt x="545" y="10776"/>
                  </a:lnTo>
                  <a:lnTo>
                    <a:pt x="482" y="10797"/>
                  </a:lnTo>
                  <a:lnTo>
                    <a:pt x="419" y="10881"/>
                  </a:lnTo>
                  <a:lnTo>
                    <a:pt x="273" y="10881"/>
                  </a:lnTo>
                  <a:lnTo>
                    <a:pt x="210" y="10923"/>
                  </a:lnTo>
                  <a:lnTo>
                    <a:pt x="210" y="11069"/>
                  </a:lnTo>
                  <a:lnTo>
                    <a:pt x="294" y="11174"/>
                  </a:lnTo>
                  <a:lnTo>
                    <a:pt x="335" y="11237"/>
                  </a:lnTo>
                  <a:lnTo>
                    <a:pt x="419" y="11425"/>
                  </a:lnTo>
                  <a:lnTo>
                    <a:pt x="545" y="11488"/>
                  </a:lnTo>
                  <a:lnTo>
                    <a:pt x="503" y="11509"/>
                  </a:lnTo>
                  <a:lnTo>
                    <a:pt x="503" y="11530"/>
                  </a:lnTo>
                  <a:lnTo>
                    <a:pt x="587" y="11592"/>
                  </a:lnTo>
                  <a:lnTo>
                    <a:pt x="670" y="11697"/>
                  </a:lnTo>
                  <a:lnTo>
                    <a:pt x="754" y="11760"/>
                  </a:lnTo>
                  <a:lnTo>
                    <a:pt x="859" y="11823"/>
                  </a:lnTo>
                  <a:lnTo>
                    <a:pt x="963" y="11927"/>
                  </a:lnTo>
                  <a:lnTo>
                    <a:pt x="1047" y="11969"/>
                  </a:lnTo>
                  <a:lnTo>
                    <a:pt x="1068" y="11948"/>
                  </a:lnTo>
                  <a:lnTo>
                    <a:pt x="1068" y="11864"/>
                  </a:lnTo>
                  <a:lnTo>
                    <a:pt x="1047" y="11718"/>
                  </a:lnTo>
                  <a:lnTo>
                    <a:pt x="1047" y="11634"/>
                  </a:lnTo>
                  <a:lnTo>
                    <a:pt x="1110" y="11592"/>
                  </a:lnTo>
                  <a:lnTo>
                    <a:pt x="1131" y="11488"/>
                  </a:lnTo>
                  <a:lnTo>
                    <a:pt x="1131" y="11404"/>
                  </a:lnTo>
                  <a:lnTo>
                    <a:pt x="1172" y="11383"/>
                  </a:lnTo>
                  <a:lnTo>
                    <a:pt x="1214" y="11383"/>
                  </a:lnTo>
                  <a:lnTo>
                    <a:pt x="1235" y="11488"/>
                  </a:lnTo>
                  <a:lnTo>
                    <a:pt x="1277" y="11592"/>
                  </a:lnTo>
                  <a:lnTo>
                    <a:pt x="1277" y="11655"/>
                  </a:lnTo>
                  <a:lnTo>
                    <a:pt x="1319" y="11718"/>
                  </a:lnTo>
                  <a:lnTo>
                    <a:pt x="1340" y="11697"/>
                  </a:lnTo>
                  <a:lnTo>
                    <a:pt x="1361" y="11634"/>
                  </a:lnTo>
                  <a:lnTo>
                    <a:pt x="1444" y="11634"/>
                  </a:lnTo>
                  <a:lnTo>
                    <a:pt x="1549" y="11551"/>
                  </a:lnTo>
                  <a:lnTo>
                    <a:pt x="1570" y="11592"/>
                  </a:lnTo>
                  <a:lnTo>
                    <a:pt x="1654" y="11592"/>
                  </a:lnTo>
                  <a:lnTo>
                    <a:pt x="1675" y="11634"/>
                  </a:lnTo>
                  <a:lnTo>
                    <a:pt x="1612" y="11718"/>
                  </a:lnTo>
                  <a:lnTo>
                    <a:pt x="1549" y="11823"/>
                  </a:lnTo>
                  <a:lnTo>
                    <a:pt x="1549" y="11927"/>
                  </a:lnTo>
                  <a:lnTo>
                    <a:pt x="1633" y="11948"/>
                  </a:lnTo>
                  <a:lnTo>
                    <a:pt x="1675" y="11927"/>
                  </a:lnTo>
                  <a:lnTo>
                    <a:pt x="1737" y="11739"/>
                  </a:lnTo>
                  <a:lnTo>
                    <a:pt x="1758" y="11655"/>
                  </a:lnTo>
                  <a:lnTo>
                    <a:pt x="1842" y="11697"/>
                  </a:lnTo>
                  <a:lnTo>
                    <a:pt x="1926" y="11823"/>
                  </a:lnTo>
                  <a:lnTo>
                    <a:pt x="1968" y="11844"/>
                  </a:lnTo>
                  <a:lnTo>
                    <a:pt x="2051" y="11802"/>
                  </a:lnTo>
                  <a:lnTo>
                    <a:pt x="2051" y="11718"/>
                  </a:lnTo>
                  <a:lnTo>
                    <a:pt x="2093" y="11634"/>
                  </a:lnTo>
                  <a:lnTo>
                    <a:pt x="2198" y="11634"/>
                  </a:lnTo>
                  <a:lnTo>
                    <a:pt x="2240" y="11655"/>
                  </a:lnTo>
                  <a:lnTo>
                    <a:pt x="2240" y="11760"/>
                  </a:lnTo>
                  <a:lnTo>
                    <a:pt x="2177" y="11864"/>
                  </a:lnTo>
                  <a:lnTo>
                    <a:pt x="2177" y="11969"/>
                  </a:lnTo>
                  <a:lnTo>
                    <a:pt x="2240" y="11927"/>
                  </a:lnTo>
                  <a:lnTo>
                    <a:pt x="2344" y="11844"/>
                  </a:lnTo>
                  <a:lnTo>
                    <a:pt x="2386" y="11739"/>
                  </a:lnTo>
                  <a:lnTo>
                    <a:pt x="2470" y="11655"/>
                  </a:lnTo>
                  <a:lnTo>
                    <a:pt x="2595" y="11634"/>
                  </a:lnTo>
                  <a:lnTo>
                    <a:pt x="2700" y="11655"/>
                  </a:lnTo>
                  <a:lnTo>
                    <a:pt x="2784" y="11739"/>
                  </a:lnTo>
                  <a:lnTo>
                    <a:pt x="2909" y="11802"/>
                  </a:lnTo>
                  <a:lnTo>
                    <a:pt x="3076" y="11927"/>
                  </a:lnTo>
                  <a:lnTo>
                    <a:pt x="3181" y="11948"/>
                  </a:lnTo>
                  <a:lnTo>
                    <a:pt x="3223" y="11906"/>
                  </a:lnTo>
                  <a:lnTo>
                    <a:pt x="3286" y="11906"/>
                  </a:lnTo>
                  <a:lnTo>
                    <a:pt x="3390" y="12011"/>
                  </a:lnTo>
                  <a:lnTo>
                    <a:pt x="3516" y="12116"/>
                  </a:lnTo>
                  <a:lnTo>
                    <a:pt x="3495" y="12220"/>
                  </a:lnTo>
                  <a:lnTo>
                    <a:pt x="3495" y="12241"/>
                  </a:lnTo>
                  <a:lnTo>
                    <a:pt x="3537" y="12241"/>
                  </a:lnTo>
                  <a:lnTo>
                    <a:pt x="3558" y="12220"/>
                  </a:lnTo>
                  <a:lnTo>
                    <a:pt x="3620" y="12241"/>
                  </a:lnTo>
                  <a:lnTo>
                    <a:pt x="3662" y="12325"/>
                  </a:lnTo>
                  <a:lnTo>
                    <a:pt x="3746" y="12367"/>
                  </a:lnTo>
                  <a:lnTo>
                    <a:pt x="3809" y="12429"/>
                  </a:lnTo>
                  <a:lnTo>
                    <a:pt x="3830" y="12492"/>
                  </a:lnTo>
                  <a:lnTo>
                    <a:pt x="3851" y="12534"/>
                  </a:lnTo>
                  <a:lnTo>
                    <a:pt x="3913" y="12534"/>
                  </a:lnTo>
                  <a:lnTo>
                    <a:pt x="3913" y="12471"/>
                  </a:lnTo>
                  <a:lnTo>
                    <a:pt x="3955" y="12471"/>
                  </a:lnTo>
                  <a:lnTo>
                    <a:pt x="4018" y="12492"/>
                  </a:lnTo>
                  <a:lnTo>
                    <a:pt x="4039" y="12576"/>
                  </a:lnTo>
                  <a:lnTo>
                    <a:pt x="4164" y="12681"/>
                  </a:lnTo>
                  <a:lnTo>
                    <a:pt x="4248" y="12785"/>
                  </a:lnTo>
                  <a:lnTo>
                    <a:pt x="4290" y="12806"/>
                  </a:lnTo>
                  <a:lnTo>
                    <a:pt x="4353" y="12869"/>
                  </a:lnTo>
                  <a:lnTo>
                    <a:pt x="4332" y="12953"/>
                  </a:lnTo>
                  <a:lnTo>
                    <a:pt x="4353" y="12973"/>
                  </a:lnTo>
                  <a:lnTo>
                    <a:pt x="4353" y="13015"/>
                  </a:lnTo>
                  <a:lnTo>
                    <a:pt x="4290" y="13078"/>
                  </a:lnTo>
                  <a:lnTo>
                    <a:pt x="4248" y="13183"/>
                  </a:lnTo>
                  <a:lnTo>
                    <a:pt x="4164" y="13225"/>
                  </a:lnTo>
                  <a:lnTo>
                    <a:pt x="4164" y="13266"/>
                  </a:lnTo>
                  <a:lnTo>
                    <a:pt x="4269" y="13266"/>
                  </a:lnTo>
                  <a:lnTo>
                    <a:pt x="4290" y="13287"/>
                  </a:lnTo>
                  <a:lnTo>
                    <a:pt x="4269" y="13329"/>
                  </a:lnTo>
                  <a:lnTo>
                    <a:pt x="4227" y="13371"/>
                  </a:lnTo>
                  <a:lnTo>
                    <a:pt x="4123" y="13476"/>
                  </a:lnTo>
                  <a:lnTo>
                    <a:pt x="4081" y="13497"/>
                  </a:lnTo>
                  <a:lnTo>
                    <a:pt x="4081" y="13538"/>
                  </a:lnTo>
                  <a:lnTo>
                    <a:pt x="4144" y="13601"/>
                  </a:lnTo>
                  <a:lnTo>
                    <a:pt x="4185" y="13685"/>
                  </a:lnTo>
                  <a:lnTo>
                    <a:pt x="4185" y="13727"/>
                  </a:lnTo>
                  <a:lnTo>
                    <a:pt x="4374" y="13894"/>
                  </a:lnTo>
                  <a:lnTo>
                    <a:pt x="4416" y="13957"/>
                  </a:lnTo>
                  <a:lnTo>
                    <a:pt x="4416" y="14061"/>
                  </a:lnTo>
                  <a:lnTo>
                    <a:pt x="4457" y="14124"/>
                  </a:lnTo>
                  <a:lnTo>
                    <a:pt x="4416" y="14166"/>
                  </a:lnTo>
                  <a:lnTo>
                    <a:pt x="4416" y="14250"/>
                  </a:lnTo>
                  <a:lnTo>
                    <a:pt x="4478" y="14333"/>
                  </a:lnTo>
                  <a:lnTo>
                    <a:pt x="4520" y="14333"/>
                  </a:lnTo>
                  <a:lnTo>
                    <a:pt x="4562" y="14354"/>
                  </a:lnTo>
                  <a:lnTo>
                    <a:pt x="4583" y="14438"/>
                  </a:lnTo>
                  <a:lnTo>
                    <a:pt x="4667" y="14543"/>
                  </a:lnTo>
                  <a:lnTo>
                    <a:pt x="4709" y="14585"/>
                  </a:lnTo>
                  <a:lnTo>
                    <a:pt x="4709" y="14668"/>
                  </a:lnTo>
                  <a:lnTo>
                    <a:pt x="4688" y="14752"/>
                  </a:lnTo>
                  <a:lnTo>
                    <a:pt x="4604" y="14773"/>
                  </a:lnTo>
                  <a:lnTo>
                    <a:pt x="4520" y="14857"/>
                  </a:lnTo>
                  <a:lnTo>
                    <a:pt x="4499" y="14940"/>
                  </a:lnTo>
                  <a:lnTo>
                    <a:pt x="4457" y="15003"/>
                  </a:lnTo>
                  <a:lnTo>
                    <a:pt x="4395" y="15003"/>
                  </a:lnTo>
                  <a:lnTo>
                    <a:pt x="4290" y="15087"/>
                  </a:lnTo>
                  <a:lnTo>
                    <a:pt x="4269" y="15149"/>
                  </a:lnTo>
                  <a:lnTo>
                    <a:pt x="4311" y="15170"/>
                  </a:lnTo>
                  <a:lnTo>
                    <a:pt x="4374" y="15149"/>
                  </a:lnTo>
                  <a:lnTo>
                    <a:pt x="4416" y="15087"/>
                  </a:lnTo>
                  <a:lnTo>
                    <a:pt x="4478" y="15087"/>
                  </a:lnTo>
                  <a:lnTo>
                    <a:pt x="4583" y="14982"/>
                  </a:lnTo>
                  <a:lnTo>
                    <a:pt x="4688" y="14982"/>
                  </a:lnTo>
                  <a:lnTo>
                    <a:pt x="4667" y="15108"/>
                  </a:lnTo>
                  <a:lnTo>
                    <a:pt x="4625" y="15170"/>
                  </a:lnTo>
                  <a:lnTo>
                    <a:pt x="4667" y="15254"/>
                  </a:lnTo>
                  <a:lnTo>
                    <a:pt x="4667" y="15317"/>
                  </a:lnTo>
                  <a:lnTo>
                    <a:pt x="4709" y="15421"/>
                  </a:lnTo>
                  <a:lnTo>
                    <a:pt x="4729" y="15526"/>
                  </a:lnTo>
                  <a:lnTo>
                    <a:pt x="4688" y="15631"/>
                  </a:lnTo>
                  <a:lnTo>
                    <a:pt x="4688" y="15694"/>
                  </a:lnTo>
                  <a:lnTo>
                    <a:pt x="4709" y="15777"/>
                  </a:lnTo>
                  <a:lnTo>
                    <a:pt x="4709" y="15798"/>
                  </a:lnTo>
                  <a:lnTo>
                    <a:pt x="4667" y="15735"/>
                  </a:lnTo>
                  <a:lnTo>
                    <a:pt x="4604" y="15777"/>
                  </a:lnTo>
                  <a:lnTo>
                    <a:pt x="4625" y="15903"/>
                  </a:lnTo>
                  <a:lnTo>
                    <a:pt x="4688" y="16007"/>
                  </a:lnTo>
                  <a:lnTo>
                    <a:pt x="4688" y="16049"/>
                  </a:lnTo>
                  <a:lnTo>
                    <a:pt x="4667" y="16049"/>
                  </a:lnTo>
                  <a:lnTo>
                    <a:pt x="4604" y="16112"/>
                  </a:lnTo>
                  <a:lnTo>
                    <a:pt x="4625" y="16196"/>
                  </a:lnTo>
                  <a:lnTo>
                    <a:pt x="4667" y="16238"/>
                  </a:lnTo>
                  <a:lnTo>
                    <a:pt x="4729" y="16238"/>
                  </a:lnTo>
                  <a:lnTo>
                    <a:pt x="4792" y="16300"/>
                  </a:lnTo>
                  <a:lnTo>
                    <a:pt x="4792" y="16342"/>
                  </a:lnTo>
                  <a:lnTo>
                    <a:pt x="4729" y="16405"/>
                  </a:lnTo>
                  <a:lnTo>
                    <a:pt x="4729" y="16468"/>
                  </a:lnTo>
                  <a:lnTo>
                    <a:pt x="4667" y="16551"/>
                  </a:lnTo>
                  <a:lnTo>
                    <a:pt x="4604" y="16572"/>
                  </a:lnTo>
                  <a:lnTo>
                    <a:pt x="4520" y="16551"/>
                  </a:lnTo>
                  <a:lnTo>
                    <a:pt x="4478" y="16572"/>
                  </a:lnTo>
                  <a:lnTo>
                    <a:pt x="4478" y="16635"/>
                  </a:lnTo>
                  <a:lnTo>
                    <a:pt x="4562" y="16656"/>
                  </a:lnTo>
                  <a:lnTo>
                    <a:pt x="4625" y="16656"/>
                  </a:lnTo>
                  <a:lnTo>
                    <a:pt x="4688" y="16719"/>
                  </a:lnTo>
                  <a:lnTo>
                    <a:pt x="4729" y="16719"/>
                  </a:lnTo>
                  <a:lnTo>
                    <a:pt x="4813" y="16740"/>
                  </a:lnTo>
                  <a:lnTo>
                    <a:pt x="4855" y="16782"/>
                  </a:lnTo>
                  <a:lnTo>
                    <a:pt x="4855" y="16886"/>
                  </a:lnTo>
                  <a:lnTo>
                    <a:pt x="4876" y="17033"/>
                  </a:lnTo>
                  <a:lnTo>
                    <a:pt x="4771" y="17137"/>
                  </a:lnTo>
                  <a:lnTo>
                    <a:pt x="4750" y="17200"/>
                  </a:lnTo>
                  <a:lnTo>
                    <a:pt x="4792" y="17263"/>
                  </a:lnTo>
                  <a:lnTo>
                    <a:pt x="4709" y="17409"/>
                  </a:lnTo>
                  <a:lnTo>
                    <a:pt x="4604" y="17472"/>
                  </a:lnTo>
                  <a:lnTo>
                    <a:pt x="4541" y="17472"/>
                  </a:lnTo>
                  <a:lnTo>
                    <a:pt x="4478" y="17409"/>
                  </a:lnTo>
                  <a:lnTo>
                    <a:pt x="4436" y="17409"/>
                  </a:lnTo>
                  <a:lnTo>
                    <a:pt x="4332" y="17493"/>
                  </a:lnTo>
                  <a:lnTo>
                    <a:pt x="4290" y="17577"/>
                  </a:lnTo>
                  <a:lnTo>
                    <a:pt x="4332" y="17598"/>
                  </a:lnTo>
                  <a:lnTo>
                    <a:pt x="4374" y="17598"/>
                  </a:lnTo>
                  <a:lnTo>
                    <a:pt x="4541" y="17618"/>
                  </a:lnTo>
                  <a:lnTo>
                    <a:pt x="4583" y="17577"/>
                  </a:lnTo>
                  <a:lnTo>
                    <a:pt x="4604" y="17556"/>
                  </a:lnTo>
                  <a:lnTo>
                    <a:pt x="4646" y="17577"/>
                  </a:lnTo>
                  <a:lnTo>
                    <a:pt x="4646" y="17618"/>
                  </a:lnTo>
                  <a:lnTo>
                    <a:pt x="4667" y="17660"/>
                  </a:lnTo>
                  <a:lnTo>
                    <a:pt x="4604" y="17702"/>
                  </a:lnTo>
                  <a:lnTo>
                    <a:pt x="4562" y="17702"/>
                  </a:lnTo>
                  <a:lnTo>
                    <a:pt x="4541" y="17723"/>
                  </a:lnTo>
                  <a:lnTo>
                    <a:pt x="4541" y="17807"/>
                  </a:lnTo>
                  <a:lnTo>
                    <a:pt x="4499" y="17828"/>
                  </a:lnTo>
                  <a:lnTo>
                    <a:pt x="4436" y="17828"/>
                  </a:lnTo>
                  <a:lnTo>
                    <a:pt x="4290" y="17932"/>
                  </a:lnTo>
                  <a:lnTo>
                    <a:pt x="4185" y="17995"/>
                  </a:lnTo>
                  <a:lnTo>
                    <a:pt x="4185" y="18037"/>
                  </a:lnTo>
                  <a:lnTo>
                    <a:pt x="4269" y="18121"/>
                  </a:lnTo>
                  <a:lnTo>
                    <a:pt x="4395" y="18142"/>
                  </a:lnTo>
                  <a:lnTo>
                    <a:pt x="4499" y="18121"/>
                  </a:lnTo>
                  <a:lnTo>
                    <a:pt x="4583" y="18016"/>
                  </a:lnTo>
                  <a:lnTo>
                    <a:pt x="4646" y="17911"/>
                  </a:lnTo>
                  <a:lnTo>
                    <a:pt x="4688" y="17870"/>
                  </a:lnTo>
                  <a:lnTo>
                    <a:pt x="4709" y="17870"/>
                  </a:lnTo>
                  <a:lnTo>
                    <a:pt x="4709" y="17911"/>
                  </a:lnTo>
                  <a:lnTo>
                    <a:pt x="4604" y="18079"/>
                  </a:lnTo>
                  <a:lnTo>
                    <a:pt x="4478" y="18204"/>
                  </a:lnTo>
                  <a:lnTo>
                    <a:pt x="4436" y="18183"/>
                  </a:lnTo>
                  <a:lnTo>
                    <a:pt x="4269" y="18204"/>
                  </a:lnTo>
                  <a:lnTo>
                    <a:pt x="4227" y="18225"/>
                  </a:lnTo>
                  <a:lnTo>
                    <a:pt x="4164" y="18309"/>
                  </a:lnTo>
                  <a:lnTo>
                    <a:pt x="4144" y="18288"/>
                  </a:lnTo>
                  <a:lnTo>
                    <a:pt x="4039" y="18288"/>
                  </a:lnTo>
                  <a:lnTo>
                    <a:pt x="3934" y="18330"/>
                  </a:lnTo>
                  <a:lnTo>
                    <a:pt x="3934" y="18393"/>
                  </a:lnTo>
                  <a:lnTo>
                    <a:pt x="3955" y="18414"/>
                  </a:lnTo>
                  <a:lnTo>
                    <a:pt x="3976" y="18455"/>
                  </a:lnTo>
                  <a:lnTo>
                    <a:pt x="3955" y="18539"/>
                  </a:lnTo>
                  <a:lnTo>
                    <a:pt x="4018" y="18665"/>
                  </a:lnTo>
                  <a:lnTo>
                    <a:pt x="4039" y="18665"/>
                  </a:lnTo>
                  <a:lnTo>
                    <a:pt x="4060" y="18602"/>
                  </a:lnTo>
                  <a:lnTo>
                    <a:pt x="4123" y="18602"/>
                  </a:lnTo>
                  <a:lnTo>
                    <a:pt x="4164" y="18644"/>
                  </a:lnTo>
                  <a:lnTo>
                    <a:pt x="4185" y="18707"/>
                  </a:lnTo>
                  <a:lnTo>
                    <a:pt x="4185" y="18769"/>
                  </a:lnTo>
                  <a:lnTo>
                    <a:pt x="4248" y="18832"/>
                  </a:lnTo>
                  <a:lnTo>
                    <a:pt x="4374" y="18832"/>
                  </a:lnTo>
                  <a:lnTo>
                    <a:pt x="4457" y="18769"/>
                  </a:lnTo>
                  <a:lnTo>
                    <a:pt x="4478" y="18748"/>
                  </a:lnTo>
                  <a:lnTo>
                    <a:pt x="4541" y="18748"/>
                  </a:lnTo>
                  <a:lnTo>
                    <a:pt x="4646" y="18727"/>
                  </a:lnTo>
                  <a:lnTo>
                    <a:pt x="4688" y="18665"/>
                  </a:lnTo>
                  <a:lnTo>
                    <a:pt x="4709" y="18560"/>
                  </a:lnTo>
                  <a:lnTo>
                    <a:pt x="4688" y="18497"/>
                  </a:lnTo>
                  <a:lnTo>
                    <a:pt x="4646" y="18434"/>
                  </a:lnTo>
                  <a:lnTo>
                    <a:pt x="4750" y="18434"/>
                  </a:lnTo>
                  <a:lnTo>
                    <a:pt x="4750" y="18393"/>
                  </a:lnTo>
                  <a:lnTo>
                    <a:pt x="4771" y="18225"/>
                  </a:lnTo>
                  <a:lnTo>
                    <a:pt x="4813" y="18309"/>
                  </a:lnTo>
                  <a:lnTo>
                    <a:pt x="4876" y="18351"/>
                  </a:lnTo>
                  <a:lnTo>
                    <a:pt x="4918" y="18351"/>
                  </a:lnTo>
                  <a:lnTo>
                    <a:pt x="4981" y="18288"/>
                  </a:lnTo>
                  <a:lnTo>
                    <a:pt x="4981" y="18121"/>
                  </a:lnTo>
                  <a:lnTo>
                    <a:pt x="4981" y="18016"/>
                  </a:lnTo>
                  <a:lnTo>
                    <a:pt x="4918" y="17911"/>
                  </a:lnTo>
                  <a:lnTo>
                    <a:pt x="4897" y="17828"/>
                  </a:lnTo>
                  <a:lnTo>
                    <a:pt x="4918" y="17618"/>
                  </a:lnTo>
                  <a:lnTo>
                    <a:pt x="4960" y="17577"/>
                  </a:lnTo>
                  <a:lnTo>
                    <a:pt x="4981" y="17577"/>
                  </a:lnTo>
                  <a:lnTo>
                    <a:pt x="4981" y="17660"/>
                  </a:lnTo>
                  <a:lnTo>
                    <a:pt x="4960" y="17723"/>
                  </a:lnTo>
                  <a:lnTo>
                    <a:pt x="4981" y="17828"/>
                  </a:lnTo>
                  <a:lnTo>
                    <a:pt x="5022" y="17932"/>
                  </a:lnTo>
                  <a:lnTo>
                    <a:pt x="5022" y="18079"/>
                  </a:lnTo>
                  <a:lnTo>
                    <a:pt x="5001" y="18204"/>
                  </a:lnTo>
                  <a:lnTo>
                    <a:pt x="5001" y="18309"/>
                  </a:lnTo>
                  <a:lnTo>
                    <a:pt x="5064" y="18309"/>
                  </a:lnTo>
                  <a:lnTo>
                    <a:pt x="5085" y="18288"/>
                  </a:lnTo>
                  <a:lnTo>
                    <a:pt x="5169" y="18225"/>
                  </a:lnTo>
                  <a:lnTo>
                    <a:pt x="5169" y="18183"/>
                  </a:lnTo>
                  <a:lnTo>
                    <a:pt x="5273" y="18037"/>
                  </a:lnTo>
                  <a:lnTo>
                    <a:pt x="5378" y="17995"/>
                  </a:lnTo>
                  <a:lnTo>
                    <a:pt x="5420" y="17995"/>
                  </a:lnTo>
                  <a:lnTo>
                    <a:pt x="5420" y="18016"/>
                  </a:lnTo>
                  <a:lnTo>
                    <a:pt x="5336" y="18079"/>
                  </a:lnTo>
                  <a:lnTo>
                    <a:pt x="5294" y="18121"/>
                  </a:lnTo>
                  <a:lnTo>
                    <a:pt x="5232" y="18246"/>
                  </a:lnTo>
                  <a:lnTo>
                    <a:pt x="5169" y="18330"/>
                  </a:lnTo>
                  <a:lnTo>
                    <a:pt x="5169" y="18393"/>
                  </a:lnTo>
                  <a:lnTo>
                    <a:pt x="5211" y="18414"/>
                  </a:lnTo>
                  <a:lnTo>
                    <a:pt x="5294" y="18414"/>
                  </a:lnTo>
                  <a:lnTo>
                    <a:pt x="5336" y="18434"/>
                  </a:lnTo>
                  <a:lnTo>
                    <a:pt x="5399" y="18518"/>
                  </a:lnTo>
                  <a:lnTo>
                    <a:pt x="5483" y="18539"/>
                  </a:lnTo>
                  <a:lnTo>
                    <a:pt x="5587" y="18518"/>
                  </a:lnTo>
                  <a:lnTo>
                    <a:pt x="5650" y="18455"/>
                  </a:lnTo>
                  <a:lnTo>
                    <a:pt x="5713" y="18455"/>
                  </a:lnTo>
                  <a:lnTo>
                    <a:pt x="5734" y="18497"/>
                  </a:lnTo>
                  <a:lnTo>
                    <a:pt x="5734" y="18539"/>
                  </a:lnTo>
                  <a:lnTo>
                    <a:pt x="5608" y="18623"/>
                  </a:lnTo>
                  <a:lnTo>
                    <a:pt x="5420" y="18665"/>
                  </a:lnTo>
                  <a:lnTo>
                    <a:pt x="5294" y="18665"/>
                  </a:lnTo>
                  <a:lnTo>
                    <a:pt x="5211" y="18727"/>
                  </a:lnTo>
                  <a:lnTo>
                    <a:pt x="5169" y="18769"/>
                  </a:lnTo>
                  <a:lnTo>
                    <a:pt x="5169" y="18832"/>
                  </a:lnTo>
                  <a:lnTo>
                    <a:pt x="5190" y="18853"/>
                  </a:lnTo>
                  <a:lnTo>
                    <a:pt x="5315" y="18832"/>
                  </a:lnTo>
                  <a:lnTo>
                    <a:pt x="5378" y="18853"/>
                  </a:lnTo>
                  <a:lnTo>
                    <a:pt x="5420" y="18832"/>
                  </a:lnTo>
                  <a:lnTo>
                    <a:pt x="5504" y="18769"/>
                  </a:lnTo>
                  <a:lnTo>
                    <a:pt x="5629" y="18769"/>
                  </a:lnTo>
                  <a:lnTo>
                    <a:pt x="5650" y="18811"/>
                  </a:lnTo>
                  <a:lnTo>
                    <a:pt x="5629" y="18853"/>
                  </a:lnTo>
                  <a:lnTo>
                    <a:pt x="5545" y="18874"/>
                  </a:lnTo>
                  <a:lnTo>
                    <a:pt x="5483" y="18937"/>
                  </a:lnTo>
                  <a:lnTo>
                    <a:pt x="5336" y="18937"/>
                  </a:lnTo>
                  <a:lnTo>
                    <a:pt x="5294" y="19020"/>
                  </a:lnTo>
                  <a:lnTo>
                    <a:pt x="5273" y="19083"/>
                  </a:lnTo>
                  <a:lnTo>
                    <a:pt x="5211" y="19146"/>
                  </a:lnTo>
                  <a:lnTo>
                    <a:pt x="5211" y="19188"/>
                  </a:lnTo>
                  <a:lnTo>
                    <a:pt x="5273" y="19188"/>
                  </a:lnTo>
                  <a:lnTo>
                    <a:pt x="5420" y="19062"/>
                  </a:lnTo>
                  <a:lnTo>
                    <a:pt x="5483" y="19041"/>
                  </a:lnTo>
                  <a:lnTo>
                    <a:pt x="5545" y="19041"/>
                  </a:lnTo>
                  <a:lnTo>
                    <a:pt x="5587" y="19020"/>
                  </a:lnTo>
                  <a:lnTo>
                    <a:pt x="5629" y="19020"/>
                  </a:lnTo>
                  <a:lnTo>
                    <a:pt x="5692" y="19083"/>
                  </a:lnTo>
                  <a:lnTo>
                    <a:pt x="5692" y="19146"/>
                  </a:lnTo>
                  <a:lnTo>
                    <a:pt x="5650" y="19188"/>
                  </a:lnTo>
                  <a:lnTo>
                    <a:pt x="5587" y="19146"/>
                  </a:lnTo>
                  <a:lnTo>
                    <a:pt x="5525" y="19125"/>
                  </a:lnTo>
                  <a:lnTo>
                    <a:pt x="5399" y="19167"/>
                  </a:lnTo>
                  <a:lnTo>
                    <a:pt x="5378" y="19230"/>
                  </a:lnTo>
                  <a:lnTo>
                    <a:pt x="5399" y="19271"/>
                  </a:lnTo>
                  <a:lnTo>
                    <a:pt x="5587" y="19271"/>
                  </a:lnTo>
                  <a:lnTo>
                    <a:pt x="5650" y="19230"/>
                  </a:lnTo>
                  <a:lnTo>
                    <a:pt x="5713" y="19230"/>
                  </a:lnTo>
                  <a:lnTo>
                    <a:pt x="5797" y="19334"/>
                  </a:lnTo>
                  <a:lnTo>
                    <a:pt x="5797" y="19397"/>
                  </a:lnTo>
                  <a:lnTo>
                    <a:pt x="5734" y="19439"/>
                  </a:lnTo>
                  <a:lnTo>
                    <a:pt x="5525" y="19355"/>
                  </a:lnTo>
                  <a:lnTo>
                    <a:pt x="5420" y="19292"/>
                  </a:lnTo>
                  <a:lnTo>
                    <a:pt x="5399" y="19355"/>
                  </a:lnTo>
                  <a:lnTo>
                    <a:pt x="5420" y="19439"/>
                  </a:lnTo>
                  <a:lnTo>
                    <a:pt x="5525" y="19502"/>
                  </a:lnTo>
                  <a:lnTo>
                    <a:pt x="5629" y="19648"/>
                  </a:lnTo>
                  <a:lnTo>
                    <a:pt x="5692" y="19753"/>
                  </a:lnTo>
                  <a:lnTo>
                    <a:pt x="5629" y="19753"/>
                  </a:lnTo>
                  <a:lnTo>
                    <a:pt x="5545" y="19648"/>
                  </a:lnTo>
                  <a:lnTo>
                    <a:pt x="5525" y="19648"/>
                  </a:lnTo>
                  <a:lnTo>
                    <a:pt x="5504" y="19690"/>
                  </a:lnTo>
                  <a:lnTo>
                    <a:pt x="5525" y="19774"/>
                  </a:lnTo>
                  <a:lnTo>
                    <a:pt x="5650" y="19878"/>
                  </a:lnTo>
                  <a:lnTo>
                    <a:pt x="5797" y="19983"/>
                  </a:lnTo>
                  <a:lnTo>
                    <a:pt x="5797" y="20025"/>
                  </a:lnTo>
                  <a:lnTo>
                    <a:pt x="5734" y="20025"/>
                  </a:lnTo>
                  <a:lnTo>
                    <a:pt x="5734" y="20087"/>
                  </a:lnTo>
                  <a:lnTo>
                    <a:pt x="5692" y="20087"/>
                  </a:lnTo>
                  <a:lnTo>
                    <a:pt x="5587" y="19983"/>
                  </a:lnTo>
                  <a:lnTo>
                    <a:pt x="5545" y="19983"/>
                  </a:lnTo>
                  <a:lnTo>
                    <a:pt x="5545" y="20025"/>
                  </a:lnTo>
                  <a:lnTo>
                    <a:pt x="5650" y="20171"/>
                  </a:lnTo>
                  <a:lnTo>
                    <a:pt x="5713" y="20213"/>
                  </a:lnTo>
                  <a:lnTo>
                    <a:pt x="5755" y="20213"/>
                  </a:lnTo>
                  <a:lnTo>
                    <a:pt x="5817" y="20192"/>
                  </a:lnTo>
                  <a:lnTo>
                    <a:pt x="5838" y="20213"/>
                  </a:lnTo>
                  <a:lnTo>
                    <a:pt x="5797" y="20297"/>
                  </a:lnTo>
                  <a:lnTo>
                    <a:pt x="5734" y="20318"/>
                  </a:lnTo>
                  <a:lnTo>
                    <a:pt x="5629" y="20276"/>
                  </a:lnTo>
                  <a:lnTo>
                    <a:pt x="5545" y="20192"/>
                  </a:lnTo>
                  <a:lnTo>
                    <a:pt x="5441" y="20108"/>
                  </a:lnTo>
                  <a:lnTo>
                    <a:pt x="5378" y="20004"/>
                  </a:lnTo>
                  <a:lnTo>
                    <a:pt x="5294" y="19795"/>
                  </a:lnTo>
                  <a:lnTo>
                    <a:pt x="5232" y="19711"/>
                  </a:lnTo>
                  <a:lnTo>
                    <a:pt x="5169" y="19690"/>
                  </a:lnTo>
                  <a:lnTo>
                    <a:pt x="5085" y="19648"/>
                  </a:lnTo>
                  <a:lnTo>
                    <a:pt x="4981" y="19606"/>
                  </a:lnTo>
                  <a:lnTo>
                    <a:pt x="4876" y="19606"/>
                  </a:lnTo>
                  <a:lnTo>
                    <a:pt x="4813" y="19585"/>
                  </a:lnTo>
                  <a:lnTo>
                    <a:pt x="4750" y="19585"/>
                  </a:lnTo>
                  <a:lnTo>
                    <a:pt x="4646" y="19564"/>
                  </a:lnTo>
                  <a:lnTo>
                    <a:pt x="4541" y="19460"/>
                  </a:lnTo>
                  <a:lnTo>
                    <a:pt x="4436" y="19460"/>
                  </a:lnTo>
                  <a:lnTo>
                    <a:pt x="4353" y="19439"/>
                  </a:lnTo>
                  <a:lnTo>
                    <a:pt x="4290" y="19460"/>
                  </a:lnTo>
                  <a:lnTo>
                    <a:pt x="4185" y="19460"/>
                  </a:lnTo>
                  <a:lnTo>
                    <a:pt x="4060" y="19564"/>
                  </a:lnTo>
                  <a:lnTo>
                    <a:pt x="4060" y="19606"/>
                  </a:lnTo>
                  <a:lnTo>
                    <a:pt x="4123" y="19669"/>
                  </a:lnTo>
                  <a:lnTo>
                    <a:pt x="4185" y="19753"/>
                  </a:lnTo>
                  <a:lnTo>
                    <a:pt x="4248" y="19878"/>
                  </a:lnTo>
                  <a:lnTo>
                    <a:pt x="4248" y="19962"/>
                  </a:lnTo>
                  <a:lnTo>
                    <a:pt x="4353" y="20067"/>
                  </a:lnTo>
                  <a:lnTo>
                    <a:pt x="4499" y="20108"/>
                  </a:lnTo>
                  <a:lnTo>
                    <a:pt x="4709" y="20192"/>
                  </a:lnTo>
                  <a:lnTo>
                    <a:pt x="4855" y="20276"/>
                  </a:lnTo>
                  <a:lnTo>
                    <a:pt x="4897" y="20380"/>
                  </a:lnTo>
                  <a:lnTo>
                    <a:pt x="4897" y="20422"/>
                  </a:lnTo>
                  <a:lnTo>
                    <a:pt x="4981" y="20443"/>
                  </a:lnTo>
                  <a:lnTo>
                    <a:pt x="5064" y="20443"/>
                  </a:lnTo>
                  <a:lnTo>
                    <a:pt x="5127" y="20527"/>
                  </a:lnTo>
                  <a:lnTo>
                    <a:pt x="5211" y="20548"/>
                  </a:lnTo>
                  <a:lnTo>
                    <a:pt x="5273" y="20527"/>
                  </a:lnTo>
                  <a:lnTo>
                    <a:pt x="5315" y="20590"/>
                  </a:lnTo>
                  <a:lnTo>
                    <a:pt x="5399" y="20590"/>
                  </a:lnTo>
                  <a:lnTo>
                    <a:pt x="5441" y="20548"/>
                  </a:lnTo>
                  <a:lnTo>
                    <a:pt x="5504" y="20631"/>
                  </a:lnTo>
                  <a:lnTo>
                    <a:pt x="5608" y="20631"/>
                  </a:lnTo>
                  <a:lnTo>
                    <a:pt x="5692" y="20548"/>
                  </a:lnTo>
                  <a:lnTo>
                    <a:pt x="5797" y="20548"/>
                  </a:lnTo>
                  <a:lnTo>
                    <a:pt x="5838" y="20590"/>
                  </a:lnTo>
                  <a:lnTo>
                    <a:pt x="5838" y="20652"/>
                  </a:lnTo>
                  <a:lnTo>
                    <a:pt x="5755" y="20652"/>
                  </a:lnTo>
                  <a:lnTo>
                    <a:pt x="5692" y="20694"/>
                  </a:lnTo>
                  <a:lnTo>
                    <a:pt x="5692" y="20736"/>
                  </a:lnTo>
                  <a:lnTo>
                    <a:pt x="5755" y="20736"/>
                  </a:lnTo>
                  <a:lnTo>
                    <a:pt x="5817" y="20820"/>
                  </a:lnTo>
                  <a:lnTo>
                    <a:pt x="5734" y="20862"/>
                  </a:lnTo>
                  <a:lnTo>
                    <a:pt x="5734" y="20903"/>
                  </a:lnTo>
                  <a:lnTo>
                    <a:pt x="5650" y="20924"/>
                  </a:lnTo>
                  <a:lnTo>
                    <a:pt x="5608" y="20966"/>
                  </a:lnTo>
                  <a:lnTo>
                    <a:pt x="5504" y="21029"/>
                  </a:lnTo>
                  <a:lnTo>
                    <a:pt x="5483" y="21071"/>
                  </a:lnTo>
                  <a:lnTo>
                    <a:pt x="5504" y="21113"/>
                  </a:lnTo>
                  <a:lnTo>
                    <a:pt x="5608" y="21113"/>
                  </a:lnTo>
                  <a:lnTo>
                    <a:pt x="5692" y="21134"/>
                  </a:lnTo>
                  <a:lnTo>
                    <a:pt x="5713" y="21175"/>
                  </a:lnTo>
                  <a:lnTo>
                    <a:pt x="5629" y="21175"/>
                  </a:lnTo>
                  <a:lnTo>
                    <a:pt x="5587" y="21217"/>
                  </a:lnTo>
                  <a:lnTo>
                    <a:pt x="5545" y="21175"/>
                  </a:lnTo>
                  <a:lnTo>
                    <a:pt x="5504" y="21238"/>
                  </a:lnTo>
                  <a:lnTo>
                    <a:pt x="5420" y="21364"/>
                  </a:lnTo>
                  <a:lnTo>
                    <a:pt x="5378" y="21364"/>
                  </a:lnTo>
                  <a:lnTo>
                    <a:pt x="5315" y="21427"/>
                  </a:lnTo>
                  <a:lnTo>
                    <a:pt x="5315" y="21468"/>
                  </a:lnTo>
                  <a:lnTo>
                    <a:pt x="5399" y="21489"/>
                  </a:lnTo>
                  <a:lnTo>
                    <a:pt x="5441" y="21489"/>
                  </a:lnTo>
                  <a:lnTo>
                    <a:pt x="5504" y="21468"/>
                  </a:lnTo>
                  <a:lnTo>
                    <a:pt x="5525" y="21489"/>
                  </a:lnTo>
                  <a:lnTo>
                    <a:pt x="5545" y="21552"/>
                  </a:lnTo>
                  <a:lnTo>
                    <a:pt x="5608" y="21552"/>
                  </a:lnTo>
                  <a:lnTo>
                    <a:pt x="5650" y="21573"/>
                  </a:lnTo>
                  <a:lnTo>
                    <a:pt x="5650" y="21636"/>
                  </a:lnTo>
                  <a:lnTo>
                    <a:pt x="5545" y="21657"/>
                  </a:lnTo>
                  <a:lnTo>
                    <a:pt x="5483" y="21678"/>
                  </a:lnTo>
                  <a:lnTo>
                    <a:pt x="5483" y="21699"/>
                  </a:lnTo>
                  <a:lnTo>
                    <a:pt x="5608" y="21699"/>
                  </a:lnTo>
                  <a:lnTo>
                    <a:pt x="5650" y="21761"/>
                  </a:lnTo>
                  <a:lnTo>
                    <a:pt x="5650" y="21803"/>
                  </a:lnTo>
                  <a:lnTo>
                    <a:pt x="5608" y="21803"/>
                  </a:lnTo>
                  <a:lnTo>
                    <a:pt x="5545" y="21782"/>
                  </a:lnTo>
                  <a:lnTo>
                    <a:pt x="5525" y="21803"/>
                  </a:lnTo>
                  <a:lnTo>
                    <a:pt x="5483" y="21803"/>
                  </a:lnTo>
                  <a:lnTo>
                    <a:pt x="5420" y="21761"/>
                  </a:lnTo>
                  <a:lnTo>
                    <a:pt x="5336" y="21761"/>
                  </a:lnTo>
                  <a:lnTo>
                    <a:pt x="5232" y="21740"/>
                  </a:lnTo>
                  <a:lnTo>
                    <a:pt x="5232" y="21678"/>
                  </a:lnTo>
                  <a:lnTo>
                    <a:pt x="5273" y="21657"/>
                  </a:lnTo>
                  <a:lnTo>
                    <a:pt x="5211" y="21552"/>
                  </a:lnTo>
                  <a:lnTo>
                    <a:pt x="5190" y="21531"/>
                  </a:lnTo>
                  <a:lnTo>
                    <a:pt x="5127" y="21552"/>
                  </a:lnTo>
                  <a:lnTo>
                    <a:pt x="5127" y="21657"/>
                  </a:lnTo>
                  <a:lnTo>
                    <a:pt x="5064" y="21866"/>
                  </a:lnTo>
                  <a:lnTo>
                    <a:pt x="5001" y="21950"/>
                  </a:lnTo>
                  <a:lnTo>
                    <a:pt x="5022" y="21992"/>
                  </a:lnTo>
                  <a:lnTo>
                    <a:pt x="5085" y="21992"/>
                  </a:lnTo>
                  <a:lnTo>
                    <a:pt x="5169" y="21950"/>
                  </a:lnTo>
                  <a:lnTo>
                    <a:pt x="5190" y="21950"/>
                  </a:lnTo>
                  <a:lnTo>
                    <a:pt x="5169" y="21992"/>
                  </a:lnTo>
                  <a:lnTo>
                    <a:pt x="5085" y="22054"/>
                  </a:lnTo>
                  <a:lnTo>
                    <a:pt x="5022" y="22096"/>
                  </a:lnTo>
                  <a:lnTo>
                    <a:pt x="4981" y="22117"/>
                  </a:lnTo>
                  <a:lnTo>
                    <a:pt x="4981" y="22180"/>
                  </a:lnTo>
                  <a:lnTo>
                    <a:pt x="4855" y="22159"/>
                  </a:lnTo>
                  <a:lnTo>
                    <a:pt x="4750" y="22159"/>
                  </a:lnTo>
                  <a:lnTo>
                    <a:pt x="4646" y="22180"/>
                  </a:lnTo>
                  <a:lnTo>
                    <a:pt x="4604" y="22159"/>
                  </a:lnTo>
                  <a:lnTo>
                    <a:pt x="4478" y="22159"/>
                  </a:lnTo>
                  <a:lnTo>
                    <a:pt x="4395" y="22180"/>
                  </a:lnTo>
                  <a:lnTo>
                    <a:pt x="4248" y="22264"/>
                  </a:lnTo>
                  <a:lnTo>
                    <a:pt x="4123" y="22284"/>
                  </a:lnTo>
                  <a:lnTo>
                    <a:pt x="4144" y="22305"/>
                  </a:lnTo>
                  <a:lnTo>
                    <a:pt x="4248" y="22284"/>
                  </a:lnTo>
                  <a:lnTo>
                    <a:pt x="4290" y="22284"/>
                  </a:lnTo>
                  <a:lnTo>
                    <a:pt x="4248" y="22326"/>
                  </a:lnTo>
                  <a:lnTo>
                    <a:pt x="4185" y="22368"/>
                  </a:lnTo>
                  <a:lnTo>
                    <a:pt x="4227" y="22410"/>
                  </a:lnTo>
                  <a:lnTo>
                    <a:pt x="4290" y="22431"/>
                  </a:lnTo>
                  <a:lnTo>
                    <a:pt x="4353" y="22515"/>
                  </a:lnTo>
                  <a:lnTo>
                    <a:pt x="4457" y="22494"/>
                  </a:lnTo>
                  <a:lnTo>
                    <a:pt x="4541" y="22515"/>
                  </a:lnTo>
                  <a:lnTo>
                    <a:pt x="4583" y="22494"/>
                  </a:lnTo>
                  <a:lnTo>
                    <a:pt x="4709" y="22494"/>
                  </a:lnTo>
                  <a:lnTo>
                    <a:pt x="4750" y="22473"/>
                  </a:lnTo>
                  <a:lnTo>
                    <a:pt x="4667" y="22410"/>
                  </a:lnTo>
                  <a:lnTo>
                    <a:pt x="4646" y="22389"/>
                  </a:lnTo>
                  <a:lnTo>
                    <a:pt x="4688" y="22326"/>
                  </a:lnTo>
                  <a:lnTo>
                    <a:pt x="4855" y="22326"/>
                  </a:lnTo>
                  <a:lnTo>
                    <a:pt x="4918" y="22305"/>
                  </a:lnTo>
                  <a:lnTo>
                    <a:pt x="5001" y="22305"/>
                  </a:lnTo>
                  <a:lnTo>
                    <a:pt x="5001" y="22326"/>
                  </a:lnTo>
                  <a:lnTo>
                    <a:pt x="4960" y="22368"/>
                  </a:lnTo>
                  <a:lnTo>
                    <a:pt x="4918" y="22431"/>
                  </a:lnTo>
                  <a:lnTo>
                    <a:pt x="4918" y="22515"/>
                  </a:lnTo>
                  <a:lnTo>
                    <a:pt x="4792" y="22577"/>
                  </a:lnTo>
                  <a:lnTo>
                    <a:pt x="4792" y="22619"/>
                  </a:lnTo>
                  <a:lnTo>
                    <a:pt x="4813" y="22682"/>
                  </a:lnTo>
                  <a:lnTo>
                    <a:pt x="5064" y="22849"/>
                  </a:lnTo>
                  <a:lnTo>
                    <a:pt x="5169" y="22933"/>
                  </a:lnTo>
                  <a:lnTo>
                    <a:pt x="5169" y="22954"/>
                  </a:lnTo>
                  <a:lnTo>
                    <a:pt x="5085" y="22954"/>
                  </a:lnTo>
                  <a:lnTo>
                    <a:pt x="5064" y="22933"/>
                  </a:lnTo>
                  <a:lnTo>
                    <a:pt x="4960" y="22891"/>
                  </a:lnTo>
                  <a:lnTo>
                    <a:pt x="4813" y="22808"/>
                  </a:lnTo>
                  <a:lnTo>
                    <a:pt x="4771" y="22745"/>
                  </a:lnTo>
                  <a:lnTo>
                    <a:pt x="4667" y="22745"/>
                  </a:lnTo>
                  <a:lnTo>
                    <a:pt x="4604" y="22787"/>
                  </a:lnTo>
                  <a:lnTo>
                    <a:pt x="4541" y="22808"/>
                  </a:lnTo>
                  <a:lnTo>
                    <a:pt x="4332" y="22682"/>
                  </a:lnTo>
                  <a:lnTo>
                    <a:pt x="4290" y="22598"/>
                  </a:lnTo>
                  <a:lnTo>
                    <a:pt x="4248" y="22515"/>
                  </a:lnTo>
                  <a:lnTo>
                    <a:pt x="4227" y="22515"/>
                  </a:lnTo>
                  <a:lnTo>
                    <a:pt x="4248" y="22619"/>
                  </a:lnTo>
                  <a:lnTo>
                    <a:pt x="4269" y="22703"/>
                  </a:lnTo>
                  <a:lnTo>
                    <a:pt x="4248" y="22724"/>
                  </a:lnTo>
                  <a:lnTo>
                    <a:pt x="4144" y="22619"/>
                  </a:lnTo>
                  <a:lnTo>
                    <a:pt x="4039" y="22494"/>
                  </a:lnTo>
                  <a:lnTo>
                    <a:pt x="3913" y="22431"/>
                  </a:lnTo>
                  <a:lnTo>
                    <a:pt x="3851" y="22473"/>
                  </a:lnTo>
                  <a:lnTo>
                    <a:pt x="3872" y="22515"/>
                  </a:lnTo>
                  <a:lnTo>
                    <a:pt x="3955" y="22536"/>
                  </a:lnTo>
                  <a:lnTo>
                    <a:pt x="3976" y="22619"/>
                  </a:lnTo>
                  <a:lnTo>
                    <a:pt x="4123" y="22745"/>
                  </a:lnTo>
                  <a:lnTo>
                    <a:pt x="4164" y="22808"/>
                  </a:lnTo>
                  <a:lnTo>
                    <a:pt x="4227" y="22808"/>
                  </a:lnTo>
                  <a:lnTo>
                    <a:pt x="4290" y="22828"/>
                  </a:lnTo>
                  <a:lnTo>
                    <a:pt x="4332" y="22891"/>
                  </a:lnTo>
                  <a:lnTo>
                    <a:pt x="4164" y="22891"/>
                  </a:lnTo>
                  <a:lnTo>
                    <a:pt x="4060" y="22828"/>
                  </a:lnTo>
                  <a:lnTo>
                    <a:pt x="3976" y="22787"/>
                  </a:lnTo>
                  <a:lnTo>
                    <a:pt x="3934" y="22787"/>
                  </a:lnTo>
                  <a:lnTo>
                    <a:pt x="3913" y="22849"/>
                  </a:lnTo>
                  <a:lnTo>
                    <a:pt x="3913" y="22912"/>
                  </a:lnTo>
                  <a:lnTo>
                    <a:pt x="3851" y="22954"/>
                  </a:lnTo>
                  <a:lnTo>
                    <a:pt x="3830" y="22954"/>
                  </a:lnTo>
                  <a:lnTo>
                    <a:pt x="3830" y="23017"/>
                  </a:lnTo>
                  <a:lnTo>
                    <a:pt x="3767" y="23059"/>
                  </a:lnTo>
                  <a:lnTo>
                    <a:pt x="3725" y="23100"/>
                  </a:lnTo>
                  <a:lnTo>
                    <a:pt x="3600" y="23247"/>
                  </a:lnTo>
                  <a:lnTo>
                    <a:pt x="3600" y="23310"/>
                  </a:lnTo>
                  <a:lnTo>
                    <a:pt x="3627" y="23324"/>
                  </a:lnTo>
                  <a:lnTo>
                    <a:pt x="3627" y="23324"/>
                  </a:lnTo>
                  <a:lnTo>
                    <a:pt x="3558" y="23352"/>
                  </a:lnTo>
                  <a:lnTo>
                    <a:pt x="3495" y="23414"/>
                  </a:lnTo>
                  <a:lnTo>
                    <a:pt x="3390" y="23456"/>
                  </a:lnTo>
                  <a:lnTo>
                    <a:pt x="3328" y="23561"/>
                  </a:lnTo>
                  <a:lnTo>
                    <a:pt x="3328" y="23644"/>
                  </a:lnTo>
                  <a:lnTo>
                    <a:pt x="3348" y="23665"/>
                  </a:lnTo>
                  <a:lnTo>
                    <a:pt x="3432" y="23624"/>
                  </a:lnTo>
                  <a:lnTo>
                    <a:pt x="3537" y="23582"/>
                  </a:lnTo>
                  <a:lnTo>
                    <a:pt x="3600" y="23624"/>
                  </a:lnTo>
                  <a:lnTo>
                    <a:pt x="3620" y="23644"/>
                  </a:lnTo>
                  <a:lnTo>
                    <a:pt x="3725" y="23644"/>
                  </a:lnTo>
                  <a:lnTo>
                    <a:pt x="3913" y="23582"/>
                  </a:lnTo>
                  <a:lnTo>
                    <a:pt x="4060" y="23582"/>
                  </a:lnTo>
                  <a:lnTo>
                    <a:pt x="4185" y="23644"/>
                  </a:lnTo>
                  <a:lnTo>
                    <a:pt x="4185" y="23686"/>
                  </a:lnTo>
                  <a:lnTo>
                    <a:pt x="4144" y="23728"/>
                  </a:lnTo>
                  <a:lnTo>
                    <a:pt x="4018" y="23686"/>
                  </a:lnTo>
                  <a:lnTo>
                    <a:pt x="3934" y="23728"/>
                  </a:lnTo>
                  <a:lnTo>
                    <a:pt x="3558" y="23686"/>
                  </a:lnTo>
                  <a:lnTo>
                    <a:pt x="3453" y="23686"/>
                  </a:lnTo>
                  <a:lnTo>
                    <a:pt x="3432" y="23728"/>
                  </a:lnTo>
                  <a:lnTo>
                    <a:pt x="3286" y="23728"/>
                  </a:lnTo>
                  <a:lnTo>
                    <a:pt x="3286" y="23770"/>
                  </a:lnTo>
                  <a:lnTo>
                    <a:pt x="3307" y="23791"/>
                  </a:lnTo>
                  <a:lnTo>
                    <a:pt x="3411" y="23791"/>
                  </a:lnTo>
                  <a:lnTo>
                    <a:pt x="3432" y="23833"/>
                  </a:lnTo>
                  <a:lnTo>
                    <a:pt x="3390" y="23854"/>
                  </a:lnTo>
                  <a:lnTo>
                    <a:pt x="3307" y="23833"/>
                  </a:lnTo>
                  <a:lnTo>
                    <a:pt x="3202" y="23833"/>
                  </a:lnTo>
                  <a:lnTo>
                    <a:pt x="3202" y="23854"/>
                  </a:lnTo>
                  <a:lnTo>
                    <a:pt x="3244" y="23896"/>
                  </a:lnTo>
                  <a:lnTo>
                    <a:pt x="3348" y="23896"/>
                  </a:lnTo>
                  <a:lnTo>
                    <a:pt x="3620" y="23979"/>
                  </a:lnTo>
                  <a:lnTo>
                    <a:pt x="3704" y="23979"/>
                  </a:lnTo>
                  <a:lnTo>
                    <a:pt x="3746" y="23958"/>
                  </a:lnTo>
                  <a:lnTo>
                    <a:pt x="3830" y="23958"/>
                  </a:lnTo>
                  <a:lnTo>
                    <a:pt x="3851" y="23979"/>
                  </a:lnTo>
                  <a:lnTo>
                    <a:pt x="3851" y="24063"/>
                  </a:lnTo>
                  <a:lnTo>
                    <a:pt x="3872" y="24147"/>
                  </a:lnTo>
                  <a:lnTo>
                    <a:pt x="3830" y="24168"/>
                  </a:lnTo>
                  <a:lnTo>
                    <a:pt x="3746" y="24147"/>
                  </a:lnTo>
                  <a:lnTo>
                    <a:pt x="3725" y="24168"/>
                  </a:lnTo>
                  <a:lnTo>
                    <a:pt x="3704" y="24147"/>
                  </a:lnTo>
                  <a:lnTo>
                    <a:pt x="3600" y="24168"/>
                  </a:lnTo>
                  <a:lnTo>
                    <a:pt x="3600" y="24209"/>
                  </a:lnTo>
                  <a:lnTo>
                    <a:pt x="3620" y="24251"/>
                  </a:lnTo>
                  <a:lnTo>
                    <a:pt x="3662" y="24251"/>
                  </a:lnTo>
                  <a:lnTo>
                    <a:pt x="3746" y="24272"/>
                  </a:lnTo>
                  <a:lnTo>
                    <a:pt x="3767" y="24293"/>
                  </a:lnTo>
                  <a:lnTo>
                    <a:pt x="3662" y="24356"/>
                  </a:lnTo>
                  <a:lnTo>
                    <a:pt x="3600" y="24356"/>
                  </a:lnTo>
                  <a:lnTo>
                    <a:pt x="3495" y="24293"/>
                  </a:lnTo>
                  <a:lnTo>
                    <a:pt x="3390" y="24335"/>
                  </a:lnTo>
                  <a:lnTo>
                    <a:pt x="3390" y="24377"/>
                  </a:lnTo>
                  <a:lnTo>
                    <a:pt x="3411" y="24460"/>
                  </a:lnTo>
                  <a:lnTo>
                    <a:pt x="3453" y="24481"/>
                  </a:lnTo>
                  <a:lnTo>
                    <a:pt x="3516" y="24460"/>
                  </a:lnTo>
                  <a:lnTo>
                    <a:pt x="3620" y="24460"/>
                  </a:lnTo>
                  <a:lnTo>
                    <a:pt x="3704" y="24502"/>
                  </a:lnTo>
                  <a:lnTo>
                    <a:pt x="3725" y="24565"/>
                  </a:lnTo>
                  <a:lnTo>
                    <a:pt x="3495" y="24565"/>
                  </a:lnTo>
                  <a:lnTo>
                    <a:pt x="3432" y="24586"/>
                  </a:lnTo>
                  <a:lnTo>
                    <a:pt x="3348" y="24544"/>
                  </a:lnTo>
                  <a:lnTo>
                    <a:pt x="3307" y="24544"/>
                  </a:lnTo>
                  <a:lnTo>
                    <a:pt x="3244" y="24607"/>
                  </a:lnTo>
                  <a:lnTo>
                    <a:pt x="3244" y="24816"/>
                  </a:lnTo>
                  <a:lnTo>
                    <a:pt x="3223" y="24879"/>
                  </a:lnTo>
                  <a:lnTo>
                    <a:pt x="3244" y="24921"/>
                  </a:lnTo>
                  <a:lnTo>
                    <a:pt x="3328" y="24921"/>
                  </a:lnTo>
                  <a:lnTo>
                    <a:pt x="3558" y="24816"/>
                  </a:lnTo>
                  <a:lnTo>
                    <a:pt x="3620" y="24774"/>
                  </a:lnTo>
                  <a:lnTo>
                    <a:pt x="3809" y="24712"/>
                  </a:lnTo>
                  <a:lnTo>
                    <a:pt x="3913" y="24670"/>
                  </a:lnTo>
                  <a:lnTo>
                    <a:pt x="3976" y="24544"/>
                  </a:lnTo>
                  <a:lnTo>
                    <a:pt x="4123" y="24398"/>
                  </a:lnTo>
                  <a:lnTo>
                    <a:pt x="4395" y="24272"/>
                  </a:lnTo>
                  <a:lnTo>
                    <a:pt x="4541" y="24230"/>
                  </a:lnTo>
                  <a:lnTo>
                    <a:pt x="4604" y="24251"/>
                  </a:lnTo>
                  <a:lnTo>
                    <a:pt x="4604" y="24293"/>
                  </a:lnTo>
                  <a:lnTo>
                    <a:pt x="4562" y="24335"/>
                  </a:lnTo>
                  <a:lnTo>
                    <a:pt x="4478" y="24335"/>
                  </a:lnTo>
                  <a:lnTo>
                    <a:pt x="4332" y="24377"/>
                  </a:lnTo>
                  <a:lnTo>
                    <a:pt x="4144" y="24460"/>
                  </a:lnTo>
                  <a:lnTo>
                    <a:pt x="3955" y="24670"/>
                  </a:lnTo>
                  <a:lnTo>
                    <a:pt x="3872" y="24774"/>
                  </a:lnTo>
                  <a:lnTo>
                    <a:pt x="3725" y="24795"/>
                  </a:lnTo>
                  <a:lnTo>
                    <a:pt x="3641" y="24816"/>
                  </a:lnTo>
                  <a:lnTo>
                    <a:pt x="3495" y="24921"/>
                  </a:lnTo>
                  <a:lnTo>
                    <a:pt x="3328" y="24984"/>
                  </a:lnTo>
                  <a:lnTo>
                    <a:pt x="3244" y="25005"/>
                  </a:lnTo>
                  <a:lnTo>
                    <a:pt x="3223" y="25067"/>
                  </a:lnTo>
                  <a:lnTo>
                    <a:pt x="3307" y="25067"/>
                  </a:lnTo>
                  <a:lnTo>
                    <a:pt x="3348" y="25025"/>
                  </a:lnTo>
                  <a:lnTo>
                    <a:pt x="3411" y="25067"/>
                  </a:lnTo>
                  <a:lnTo>
                    <a:pt x="3411" y="25109"/>
                  </a:lnTo>
                  <a:lnTo>
                    <a:pt x="3516" y="25067"/>
                  </a:lnTo>
                  <a:lnTo>
                    <a:pt x="3558" y="25005"/>
                  </a:lnTo>
                  <a:lnTo>
                    <a:pt x="3620" y="25005"/>
                  </a:lnTo>
                  <a:lnTo>
                    <a:pt x="3704" y="25088"/>
                  </a:lnTo>
                  <a:lnTo>
                    <a:pt x="3746" y="25088"/>
                  </a:lnTo>
                  <a:lnTo>
                    <a:pt x="3830" y="25025"/>
                  </a:lnTo>
                  <a:lnTo>
                    <a:pt x="3934" y="24963"/>
                  </a:lnTo>
                  <a:lnTo>
                    <a:pt x="4018" y="24963"/>
                  </a:lnTo>
                  <a:lnTo>
                    <a:pt x="4039" y="24984"/>
                  </a:lnTo>
                  <a:lnTo>
                    <a:pt x="4018" y="25025"/>
                  </a:lnTo>
                  <a:lnTo>
                    <a:pt x="3934" y="25025"/>
                  </a:lnTo>
                  <a:lnTo>
                    <a:pt x="3851" y="25109"/>
                  </a:lnTo>
                  <a:lnTo>
                    <a:pt x="3767" y="25130"/>
                  </a:lnTo>
                  <a:lnTo>
                    <a:pt x="3662" y="25130"/>
                  </a:lnTo>
                  <a:lnTo>
                    <a:pt x="3620" y="25088"/>
                  </a:lnTo>
                  <a:lnTo>
                    <a:pt x="3558" y="25109"/>
                  </a:lnTo>
                  <a:lnTo>
                    <a:pt x="3516" y="25172"/>
                  </a:lnTo>
                  <a:lnTo>
                    <a:pt x="3390" y="25214"/>
                  </a:lnTo>
                  <a:lnTo>
                    <a:pt x="3348" y="25235"/>
                  </a:lnTo>
                  <a:lnTo>
                    <a:pt x="3432" y="25297"/>
                  </a:lnTo>
                  <a:lnTo>
                    <a:pt x="3495" y="25297"/>
                  </a:lnTo>
                  <a:lnTo>
                    <a:pt x="3600" y="25339"/>
                  </a:lnTo>
                  <a:lnTo>
                    <a:pt x="3516" y="25423"/>
                  </a:lnTo>
                  <a:lnTo>
                    <a:pt x="3516" y="25486"/>
                  </a:lnTo>
                  <a:lnTo>
                    <a:pt x="3600" y="25507"/>
                  </a:lnTo>
                  <a:lnTo>
                    <a:pt x="3558" y="25549"/>
                  </a:lnTo>
                  <a:lnTo>
                    <a:pt x="3600" y="25611"/>
                  </a:lnTo>
                  <a:lnTo>
                    <a:pt x="3537" y="25611"/>
                  </a:lnTo>
                  <a:lnTo>
                    <a:pt x="3453" y="25695"/>
                  </a:lnTo>
                  <a:lnTo>
                    <a:pt x="3495" y="25758"/>
                  </a:lnTo>
                  <a:lnTo>
                    <a:pt x="3537" y="25758"/>
                  </a:lnTo>
                  <a:lnTo>
                    <a:pt x="3600" y="25716"/>
                  </a:lnTo>
                  <a:lnTo>
                    <a:pt x="3620" y="25716"/>
                  </a:lnTo>
                  <a:lnTo>
                    <a:pt x="3641" y="25821"/>
                  </a:lnTo>
                  <a:lnTo>
                    <a:pt x="3641" y="25904"/>
                  </a:lnTo>
                  <a:lnTo>
                    <a:pt x="3558" y="25946"/>
                  </a:lnTo>
                  <a:lnTo>
                    <a:pt x="3558" y="26113"/>
                  </a:lnTo>
                  <a:lnTo>
                    <a:pt x="3620" y="26176"/>
                  </a:lnTo>
                  <a:lnTo>
                    <a:pt x="3704" y="26176"/>
                  </a:lnTo>
                  <a:lnTo>
                    <a:pt x="3767" y="26134"/>
                  </a:lnTo>
                  <a:lnTo>
                    <a:pt x="3809" y="26051"/>
                  </a:lnTo>
                  <a:lnTo>
                    <a:pt x="3851" y="26072"/>
                  </a:lnTo>
                  <a:lnTo>
                    <a:pt x="3913" y="26030"/>
                  </a:lnTo>
                  <a:lnTo>
                    <a:pt x="3955" y="26030"/>
                  </a:lnTo>
                  <a:lnTo>
                    <a:pt x="4018" y="26072"/>
                  </a:lnTo>
                  <a:lnTo>
                    <a:pt x="3976" y="26113"/>
                  </a:lnTo>
                  <a:lnTo>
                    <a:pt x="3872" y="26176"/>
                  </a:lnTo>
                  <a:lnTo>
                    <a:pt x="3809" y="26176"/>
                  </a:lnTo>
                  <a:lnTo>
                    <a:pt x="3641" y="26239"/>
                  </a:lnTo>
                  <a:lnTo>
                    <a:pt x="3558" y="26281"/>
                  </a:lnTo>
                  <a:lnTo>
                    <a:pt x="3558" y="26365"/>
                  </a:lnTo>
                  <a:lnTo>
                    <a:pt x="3537" y="26448"/>
                  </a:lnTo>
                  <a:lnTo>
                    <a:pt x="3620" y="26490"/>
                  </a:lnTo>
                  <a:lnTo>
                    <a:pt x="3558" y="26553"/>
                  </a:lnTo>
                  <a:lnTo>
                    <a:pt x="3537" y="26657"/>
                  </a:lnTo>
                  <a:lnTo>
                    <a:pt x="3558" y="26783"/>
                  </a:lnTo>
                  <a:lnTo>
                    <a:pt x="3620" y="26783"/>
                  </a:lnTo>
                  <a:lnTo>
                    <a:pt x="3704" y="26637"/>
                  </a:lnTo>
                  <a:lnTo>
                    <a:pt x="3746" y="26595"/>
                  </a:lnTo>
                  <a:lnTo>
                    <a:pt x="3872" y="26469"/>
                  </a:lnTo>
                  <a:lnTo>
                    <a:pt x="3934" y="26469"/>
                  </a:lnTo>
                  <a:lnTo>
                    <a:pt x="3976" y="26385"/>
                  </a:lnTo>
                  <a:lnTo>
                    <a:pt x="4060" y="26365"/>
                  </a:lnTo>
                  <a:lnTo>
                    <a:pt x="4060" y="26385"/>
                  </a:lnTo>
                  <a:lnTo>
                    <a:pt x="4018" y="26448"/>
                  </a:lnTo>
                  <a:lnTo>
                    <a:pt x="4018" y="26490"/>
                  </a:lnTo>
                  <a:lnTo>
                    <a:pt x="4039" y="26532"/>
                  </a:lnTo>
                  <a:lnTo>
                    <a:pt x="4123" y="26490"/>
                  </a:lnTo>
                  <a:lnTo>
                    <a:pt x="4248" y="26365"/>
                  </a:lnTo>
                  <a:lnTo>
                    <a:pt x="4269" y="26323"/>
                  </a:lnTo>
                  <a:lnTo>
                    <a:pt x="4332" y="26385"/>
                  </a:lnTo>
                  <a:lnTo>
                    <a:pt x="4374" y="26385"/>
                  </a:lnTo>
                  <a:lnTo>
                    <a:pt x="4436" y="26344"/>
                  </a:lnTo>
                  <a:lnTo>
                    <a:pt x="4499" y="26344"/>
                  </a:lnTo>
                  <a:lnTo>
                    <a:pt x="4499" y="26365"/>
                  </a:lnTo>
                  <a:lnTo>
                    <a:pt x="4436" y="26448"/>
                  </a:lnTo>
                  <a:lnTo>
                    <a:pt x="4436" y="26637"/>
                  </a:lnTo>
                  <a:lnTo>
                    <a:pt x="4478" y="26657"/>
                  </a:lnTo>
                  <a:lnTo>
                    <a:pt x="4541" y="26741"/>
                  </a:lnTo>
                  <a:lnTo>
                    <a:pt x="4499" y="26762"/>
                  </a:lnTo>
                  <a:lnTo>
                    <a:pt x="4436" y="26741"/>
                  </a:lnTo>
                  <a:lnTo>
                    <a:pt x="4332" y="26637"/>
                  </a:lnTo>
                  <a:lnTo>
                    <a:pt x="4269" y="26553"/>
                  </a:lnTo>
                  <a:lnTo>
                    <a:pt x="4227" y="26553"/>
                  </a:lnTo>
                  <a:lnTo>
                    <a:pt x="4164" y="26574"/>
                  </a:lnTo>
                  <a:lnTo>
                    <a:pt x="4081" y="26574"/>
                  </a:lnTo>
                  <a:lnTo>
                    <a:pt x="4060" y="26637"/>
                  </a:lnTo>
                  <a:lnTo>
                    <a:pt x="4123" y="26678"/>
                  </a:lnTo>
                  <a:lnTo>
                    <a:pt x="4164" y="26678"/>
                  </a:lnTo>
                  <a:lnTo>
                    <a:pt x="4248" y="26783"/>
                  </a:lnTo>
                  <a:lnTo>
                    <a:pt x="4290" y="26804"/>
                  </a:lnTo>
                  <a:lnTo>
                    <a:pt x="4269" y="26867"/>
                  </a:lnTo>
                  <a:lnTo>
                    <a:pt x="4185" y="26783"/>
                  </a:lnTo>
                  <a:lnTo>
                    <a:pt x="4144" y="26762"/>
                  </a:lnTo>
                  <a:lnTo>
                    <a:pt x="4060" y="26762"/>
                  </a:lnTo>
                  <a:lnTo>
                    <a:pt x="3955" y="26888"/>
                  </a:lnTo>
                  <a:lnTo>
                    <a:pt x="3872" y="26950"/>
                  </a:lnTo>
                  <a:lnTo>
                    <a:pt x="3704" y="26950"/>
                  </a:lnTo>
                  <a:lnTo>
                    <a:pt x="3662" y="26971"/>
                  </a:lnTo>
                  <a:lnTo>
                    <a:pt x="3725" y="26992"/>
                  </a:lnTo>
                  <a:lnTo>
                    <a:pt x="3830" y="26992"/>
                  </a:lnTo>
                  <a:lnTo>
                    <a:pt x="3892" y="26971"/>
                  </a:lnTo>
                  <a:lnTo>
                    <a:pt x="4060" y="26950"/>
                  </a:lnTo>
                  <a:lnTo>
                    <a:pt x="4164" y="26888"/>
                  </a:lnTo>
                  <a:lnTo>
                    <a:pt x="4248" y="26909"/>
                  </a:lnTo>
                  <a:lnTo>
                    <a:pt x="4353" y="26909"/>
                  </a:lnTo>
                  <a:lnTo>
                    <a:pt x="4311" y="26950"/>
                  </a:lnTo>
                  <a:lnTo>
                    <a:pt x="4248" y="27013"/>
                  </a:lnTo>
                  <a:lnTo>
                    <a:pt x="4102" y="27013"/>
                  </a:lnTo>
                  <a:lnTo>
                    <a:pt x="3976" y="27055"/>
                  </a:lnTo>
                  <a:lnTo>
                    <a:pt x="3767" y="27055"/>
                  </a:lnTo>
                  <a:lnTo>
                    <a:pt x="3662" y="27076"/>
                  </a:lnTo>
                  <a:lnTo>
                    <a:pt x="3641" y="27160"/>
                  </a:lnTo>
                  <a:lnTo>
                    <a:pt x="3662" y="27222"/>
                  </a:lnTo>
                  <a:lnTo>
                    <a:pt x="3767" y="27264"/>
                  </a:lnTo>
                  <a:lnTo>
                    <a:pt x="3872" y="27222"/>
                  </a:lnTo>
                  <a:lnTo>
                    <a:pt x="3892" y="27264"/>
                  </a:lnTo>
                  <a:lnTo>
                    <a:pt x="3830" y="27306"/>
                  </a:lnTo>
                  <a:lnTo>
                    <a:pt x="3725" y="27306"/>
                  </a:lnTo>
                  <a:lnTo>
                    <a:pt x="3662" y="27390"/>
                  </a:lnTo>
                  <a:lnTo>
                    <a:pt x="3683" y="27473"/>
                  </a:lnTo>
                  <a:lnTo>
                    <a:pt x="3767" y="27515"/>
                  </a:lnTo>
                  <a:lnTo>
                    <a:pt x="3830" y="27473"/>
                  </a:lnTo>
                  <a:lnTo>
                    <a:pt x="3851" y="27411"/>
                  </a:lnTo>
                  <a:lnTo>
                    <a:pt x="3934" y="27411"/>
                  </a:lnTo>
                  <a:lnTo>
                    <a:pt x="3976" y="27432"/>
                  </a:lnTo>
                  <a:lnTo>
                    <a:pt x="4060" y="27432"/>
                  </a:lnTo>
                  <a:lnTo>
                    <a:pt x="4144" y="27411"/>
                  </a:lnTo>
                  <a:lnTo>
                    <a:pt x="4185" y="27390"/>
                  </a:lnTo>
                  <a:lnTo>
                    <a:pt x="4227" y="27411"/>
                  </a:lnTo>
                  <a:lnTo>
                    <a:pt x="4164" y="27473"/>
                  </a:lnTo>
                  <a:lnTo>
                    <a:pt x="4039" y="27515"/>
                  </a:lnTo>
                  <a:lnTo>
                    <a:pt x="3976" y="27494"/>
                  </a:lnTo>
                  <a:lnTo>
                    <a:pt x="3913" y="27473"/>
                  </a:lnTo>
                  <a:lnTo>
                    <a:pt x="3851" y="27473"/>
                  </a:lnTo>
                  <a:lnTo>
                    <a:pt x="3913" y="27515"/>
                  </a:lnTo>
                  <a:lnTo>
                    <a:pt x="3976" y="27515"/>
                  </a:lnTo>
                  <a:lnTo>
                    <a:pt x="4039" y="27536"/>
                  </a:lnTo>
                  <a:lnTo>
                    <a:pt x="3976" y="27578"/>
                  </a:lnTo>
                  <a:lnTo>
                    <a:pt x="3851" y="27578"/>
                  </a:lnTo>
                  <a:lnTo>
                    <a:pt x="3746" y="27641"/>
                  </a:lnTo>
                  <a:lnTo>
                    <a:pt x="3809" y="27704"/>
                  </a:lnTo>
                  <a:lnTo>
                    <a:pt x="3851" y="27704"/>
                  </a:lnTo>
                  <a:lnTo>
                    <a:pt x="3913" y="27683"/>
                  </a:lnTo>
                  <a:lnTo>
                    <a:pt x="4039" y="27683"/>
                  </a:lnTo>
                  <a:lnTo>
                    <a:pt x="4081" y="27704"/>
                  </a:lnTo>
                  <a:lnTo>
                    <a:pt x="4144" y="27704"/>
                  </a:lnTo>
                  <a:lnTo>
                    <a:pt x="4081" y="27746"/>
                  </a:lnTo>
                  <a:lnTo>
                    <a:pt x="3955" y="27787"/>
                  </a:lnTo>
                  <a:lnTo>
                    <a:pt x="3872" y="27746"/>
                  </a:lnTo>
                  <a:lnTo>
                    <a:pt x="3809" y="27787"/>
                  </a:lnTo>
                  <a:lnTo>
                    <a:pt x="3767" y="27829"/>
                  </a:lnTo>
                  <a:lnTo>
                    <a:pt x="3809" y="27892"/>
                  </a:lnTo>
                  <a:lnTo>
                    <a:pt x="3851" y="27892"/>
                  </a:lnTo>
                  <a:lnTo>
                    <a:pt x="3934" y="27829"/>
                  </a:lnTo>
                  <a:lnTo>
                    <a:pt x="4018" y="27829"/>
                  </a:lnTo>
                  <a:lnTo>
                    <a:pt x="4081" y="27892"/>
                  </a:lnTo>
                  <a:lnTo>
                    <a:pt x="4081" y="27934"/>
                  </a:lnTo>
                  <a:lnTo>
                    <a:pt x="3934" y="27997"/>
                  </a:lnTo>
                  <a:lnTo>
                    <a:pt x="3892" y="28038"/>
                  </a:lnTo>
                  <a:lnTo>
                    <a:pt x="3955" y="28143"/>
                  </a:lnTo>
                  <a:lnTo>
                    <a:pt x="3997" y="28143"/>
                  </a:lnTo>
                  <a:lnTo>
                    <a:pt x="4039" y="28122"/>
                  </a:lnTo>
                  <a:lnTo>
                    <a:pt x="4102" y="28122"/>
                  </a:lnTo>
                  <a:lnTo>
                    <a:pt x="4164" y="28206"/>
                  </a:lnTo>
                  <a:lnTo>
                    <a:pt x="4185" y="28143"/>
                  </a:lnTo>
                  <a:lnTo>
                    <a:pt x="4227" y="28122"/>
                  </a:lnTo>
                  <a:lnTo>
                    <a:pt x="4269" y="28143"/>
                  </a:lnTo>
                  <a:lnTo>
                    <a:pt x="4248" y="28206"/>
                  </a:lnTo>
                  <a:lnTo>
                    <a:pt x="4206" y="28248"/>
                  </a:lnTo>
                  <a:lnTo>
                    <a:pt x="4269" y="28310"/>
                  </a:lnTo>
                  <a:lnTo>
                    <a:pt x="4164" y="28436"/>
                  </a:lnTo>
                  <a:lnTo>
                    <a:pt x="4144" y="28436"/>
                  </a:lnTo>
                  <a:lnTo>
                    <a:pt x="4081" y="28520"/>
                  </a:lnTo>
                  <a:lnTo>
                    <a:pt x="4039" y="28582"/>
                  </a:lnTo>
                  <a:lnTo>
                    <a:pt x="4039" y="28624"/>
                  </a:lnTo>
                  <a:lnTo>
                    <a:pt x="4102" y="28624"/>
                  </a:lnTo>
                  <a:lnTo>
                    <a:pt x="4164" y="28582"/>
                  </a:lnTo>
                  <a:lnTo>
                    <a:pt x="4248" y="28624"/>
                  </a:lnTo>
                  <a:lnTo>
                    <a:pt x="4269" y="28687"/>
                  </a:lnTo>
                  <a:lnTo>
                    <a:pt x="4227" y="28750"/>
                  </a:lnTo>
                  <a:lnTo>
                    <a:pt x="4227" y="28771"/>
                  </a:lnTo>
                  <a:lnTo>
                    <a:pt x="4290" y="28771"/>
                  </a:lnTo>
                  <a:lnTo>
                    <a:pt x="4353" y="28792"/>
                  </a:lnTo>
                  <a:lnTo>
                    <a:pt x="4353" y="28854"/>
                  </a:lnTo>
                  <a:lnTo>
                    <a:pt x="4290" y="28896"/>
                  </a:lnTo>
                  <a:lnTo>
                    <a:pt x="4353" y="28959"/>
                  </a:lnTo>
                  <a:lnTo>
                    <a:pt x="4332" y="29043"/>
                  </a:lnTo>
                  <a:lnTo>
                    <a:pt x="4248" y="29085"/>
                  </a:lnTo>
                  <a:lnTo>
                    <a:pt x="4206" y="29147"/>
                  </a:lnTo>
                  <a:lnTo>
                    <a:pt x="4311" y="29147"/>
                  </a:lnTo>
                  <a:lnTo>
                    <a:pt x="4374" y="29085"/>
                  </a:lnTo>
                  <a:lnTo>
                    <a:pt x="4395" y="29043"/>
                  </a:lnTo>
                  <a:lnTo>
                    <a:pt x="4520" y="28980"/>
                  </a:lnTo>
                  <a:lnTo>
                    <a:pt x="4562" y="29001"/>
                  </a:lnTo>
                  <a:lnTo>
                    <a:pt x="4499" y="29064"/>
                  </a:lnTo>
                  <a:lnTo>
                    <a:pt x="4541" y="29106"/>
                  </a:lnTo>
                  <a:lnTo>
                    <a:pt x="4457" y="29168"/>
                  </a:lnTo>
                  <a:lnTo>
                    <a:pt x="4395" y="29210"/>
                  </a:lnTo>
                  <a:lnTo>
                    <a:pt x="4332" y="29210"/>
                  </a:lnTo>
                  <a:lnTo>
                    <a:pt x="4248" y="29252"/>
                  </a:lnTo>
                  <a:lnTo>
                    <a:pt x="4185" y="29294"/>
                  </a:lnTo>
                  <a:lnTo>
                    <a:pt x="4248" y="29357"/>
                  </a:lnTo>
                  <a:lnTo>
                    <a:pt x="4332" y="29294"/>
                  </a:lnTo>
                  <a:lnTo>
                    <a:pt x="4374" y="29252"/>
                  </a:lnTo>
                  <a:lnTo>
                    <a:pt x="4478" y="29273"/>
                  </a:lnTo>
                  <a:lnTo>
                    <a:pt x="4499" y="29294"/>
                  </a:lnTo>
                  <a:lnTo>
                    <a:pt x="4457" y="29357"/>
                  </a:lnTo>
                  <a:lnTo>
                    <a:pt x="4332" y="29398"/>
                  </a:lnTo>
                  <a:lnTo>
                    <a:pt x="4332" y="29503"/>
                  </a:lnTo>
                  <a:lnTo>
                    <a:pt x="4269" y="29566"/>
                  </a:lnTo>
                  <a:lnTo>
                    <a:pt x="4185" y="29587"/>
                  </a:lnTo>
                  <a:lnTo>
                    <a:pt x="4164" y="29629"/>
                  </a:lnTo>
                  <a:lnTo>
                    <a:pt x="4248" y="29691"/>
                  </a:lnTo>
                  <a:lnTo>
                    <a:pt x="4374" y="29670"/>
                  </a:lnTo>
                  <a:lnTo>
                    <a:pt x="4457" y="29608"/>
                  </a:lnTo>
                  <a:lnTo>
                    <a:pt x="4562" y="29587"/>
                  </a:lnTo>
                  <a:lnTo>
                    <a:pt x="4625" y="29587"/>
                  </a:lnTo>
                  <a:lnTo>
                    <a:pt x="4667" y="29629"/>
                  </a:lnTo>
                  <a:lnTo>
                    <a:pt x="4625" y="29691"/>
                  </a:lnTo>
                  <a:lnTo>
                    <a:pt x="4562" y="29691"/>
                  </a:lnTo>
                  <a:lnTo>
                    <a:pt x="4416" y="29733"/>
                  </a:lnTo>
                  <a:lnTo>
                    <a:pt x="4416" y="29775"/>
                  </a:lnTo>
                  <a:lnTo>
                    <a:pt x="4499" y="29775"/>
                  </a:lnTo>
                  <a:lnTo>
                    <a:pt x="4541" y="29817"/>
                  </a:lnTo>
                  <a:lnTo>
                    <a:pt x="4457" y="29901"/>
                  </a:lnTo>
                  <a:lnTo>
                    <a:pt x="4478" y="29984"/>
                  </a:lnTo>
                  <a:lnTo>
                    <a:pt x="4562" y="30005"/>
                  </a:lnTo>
                  <a:lnTo>
                    <a:pt x="4688" y="29901"/>
                  </a:lnTo>
                  <a:lnTo>
                    <a:pt x="4750" y="29880"/>
                  </a:lnTo>
                  <a:lnTo>
                    <a:pt x="4771" y="29901"/>
                  </a:lnTo>
                  <a:lnTo>
                    <a:pt x="4855" y="29984"/>
                  </a:lnTo>
                  <a:lnTo>
                    <a:pt x="4855" y="30089"/>
                  </a:lnTo>
                  <a:lnTo>
                    <a:pt x="4918" y="30131"/>
                  </a:lnTo>
                  <a:lnTo>
                    <a:pt x="4918" y="30152"/>
                  </a:lnTo>
                  <a:lnTo>
                    <a:pt x="4876" y="30214"/>
                  </a:lnTo>
                  <a:lnTo>
                    <a:pt x="4792" y="30214"/>
                  </a:lnTo>
                  <a:lnTo>
                    <a:pt x="4750" y="30298"/>
                  </a:lnTo>
                  <a:lnTo>
                    <a:pt x="4771" y="30340"/>
                  </a:lnTo>
                  <a:lnTo>
                    <a:pt x="4918" y="30361"/>
                  </a:lnTo>
                  <a:lnTo>
                    <a:pt x="4981" y="30340"/>
                  </a:lnTo>
                  <a:lnTo>
                    <a:pt x="4960" y="30298"/>
                  </a:lnTo>
                  <a:lnTo>
                    <a:pt x="4960" y="30235"/>
                  </a:lnTo>
                  <a:lnTo>
                    <a:pt x="5001" y="30214"/>
                  </a:lnTo>
                  <a:lnTo>
                    <a:pt x="5064" y="30235"/>
                  </a:lnTo>
                  <a:lnTo>
                    <a:pt x="5127" y="30194"/>
                  </a:lnTo>
                  <a:lnTo>
                    <a:pt x="5211" y="30152"/>
                  </a:lnTo>
                  <a:lnTo>
                    <a:pt x="5273" y="30214"/>
                  </a:lnTo>
                  <a:lnTo>
                    <a:pt x="5315" y="30235"/>
                  </a:lnTo>
                  <a:lnTo>
                    <a:pt x="5378" y="30214"/>
                  </a:lnTo>
                  <a:lnTo>
                    <a:pt x="5420" y="30131"/>
                  </a:lnTo>
                  <a:lnTo>
                    <a:pt x="5483" y="30089"/>
                  </a:lnTo>
                  <a:lnTo>
                    <a:pt x="5545" y="30089"/>
                  </a:lnTo>
                  <a:lnTo>
                    <a:pt x="5629" y="30047"/>
                  </a:lnTo>
                  <a:lnTo>
                    <a:pt x="5713" y="30089"/>
                  </a:lnTo>
                  <a:lnTo>
                    <a:pt x="5755" y="30026"/>
                  </a:lnTo>
                  <a:lnTo>
                    <a:pt x="5755" y="29984"/>
                  </a:lnTo>
                  <a:lnTo>
                    <a:pt x="5713" y="29922"/>
                  </a:lnTo>
                  <a:lnTo>
                    <a:pt x="5713" y="29880"/>
                  </a:lnTo>
                  <a:lnTo>
                    <a:pt x="5755" y="29838"/>
                  </a:lnTo>
                  <a:lnTo>
                    <a:pt x="5817" y="29880"/>
                  </a:lnTo>
                  <a:lnTo>
                    <a:pt x="5859" y="29942"/>
                  </a:lnTo>
                  <a:lnTo>
                    <a:pt x="5859" y="30047"/>
                  </a:lnTo>
                  <a:lnTo>
                    <a:pt x="5797" y="30131"/>
                  </a:lnTo>
                  <a:lnTo>
                    <a:pt x="5734" y="30152"/>
                  </a:lnTo>
                  <a:lnTo>
                    <a:pt x="5692" y="30214"/>
                  </a:lnTo>
                  <a:lnTo>
                    <a:pt x="5713" y="30235"/>
                  </a:lnTo>
                  <a:lnTo>
                    <a:pt x="5838" y="30194"/>
                  </a:lnTo>
                  <a:lnTo>
                    <a:pt x="6027" y="30089"/>
                  </a:lnTo>
                  <a:lnTo>
                    <a:pt x="6131" y="29922"/>
                  </a:lnTo>
                  <a:lnTo>
                    <a:pt x="6173" y="29922"/>
                  </a:lnTo>
                  <a:lnTo>
                    <a:pt x="6215" y="30005"/>
                  </a:lnTo>
                  <a:lnTo>
                    <a:pt x="6215" y="30110"/>
                  </a:lnTo>
                  <a:lnTo>
                    <a:pt x="6131" y="30131"/>
                  </a:lnTo>
                  <a:lnTo>
                    <a:pt x="6048" y="30194"/>
                  </a:lnTo>
                  <a:lnTo>
                    <a:pt x="5964" y="30256"/>
                  </a:lnTo>
                  <a:lnTo>
                    <a:pt x="5859" y="30298"/>
                  </a:lnTo>
                  <a:lnTo>
                    <a:pt x="5838" y="30319"/>
                  </a:lnTo>
                  <a:lnTo>
                    <a:pt x="5859" y="30340"/>
                  </a:lnTo>
                  <a:lnTo>
                    <a:pt x="5964" y="30319"/>
                  </a:lnTo>
                  <a:lnTo>
                    <a:pt x="6110" y="30235"/>
                  </a:lnTo>
                  <a:lnTo>
                    <a:pt x="6131" y="30256"/>
                  </a:lnTo>
                  <a:lnTo>
                    <a:pt x="6027" y="30361"/>
                  </a:lnTo>
                  <a:lnTo>
                    <a:pt x="5943" y="30403"/>
                  </a:lnTo>
                  <a:lnTo>
                    <a:pt x="5943" y="30507"/>
                  </a:lnTo>
                  <a:lnTo>
                    <a:pt x="5797" y="30612"/>
                  </a:lnTo>
                  <a:lnTo>
                    <a:pt x="5755" y="30654"/>
                  </a:lnTo>
                  <a:lnTo>
                    <a:pt x="5817" y="30654"/>
                  </a:lnTo>
                  <a:lnTo>
                    <a:pt x="5859" y="30612"/>
                  </a:lnTo>
                  <a:lnTo>
                    <a:pt x="5901" y="30612"/>
                  </a:lnTo>
                  <a:lnTo>
                    <a:pt x="5901" y="30633"/>
                  </a:lnTo>
                  <a:lnTo>
                    <a:pt x="5922" y="30738"/>
                  </a:lnTo>
                  <a:lnTo>
                    <a:pt x="5943" y="30654"/>
                  </a:lnTo>
                  <a:lnTo>
                    <a:pt x="6027" y="30612"/>
                  </a:lnTo>
                  <a:lnTo>
                    <a:pt x="6048" y="30549"/>
                  </a:lnTo>
                  <a:lnTo>
                    <a:pt x="6110" y="30549"/>
                  </a:lnTo>
                  <a:lnTo>
                    <a:pt x="6131" y="30570"/>
                  </a:lnTo>
                  <a:lnTo>
                    <a:pt x="6048" y="30654"/>
                  </a:lnTo>
                  <a:lnTo>
                    <a:pt x="6027" y="30738"/>
                  </a:lnTo>
                  <a:lnTo>
                    <a:pt x="6048" y="30759"/>
                  </a:lnTo>
                  <a:lnTo>
                    <a:pt x="6131" y="30738"/>
                  </a:lnTo>
                  <a:lnTo>
                    <a:pt x="6173" y="30654"/>
                  </a:lnTo>
                  <a:lnTo>
                    <a:pt x="6236" y="30654"/>
                  </a:lnTo>
                  <a:lnTo>
                    <a:pt x="6320" y="30633"/>
                  </a:lnTo>
                  <a:lnTo>
                    <a:pt x="6236" y="30738"/>
                  </a:lnTo>
                  <a:lnTo>
                    <a:pt x="6215" y="30842"/>
                  </a:lnTo>
                  <a:lnTo>
                    <a:pt x="6110" y="30926"/>
                  </a:lnTo>
                  <a:lnTo>
                    <a:pt x="6110" y="30989"/>
                  </a:lnTo>
                  <a:lnTo>
                    <a:pt x="6131" y="31031"/>
                  </a:lnTo>
                  <a:lnTo>
                    <a:pt x="6236" y="30947"/>
                  </a:lnTo>
                  <a:lnTo>
                    <a:pt x="6320" y="30738"/>
                  </a:lnTo>
                  <a:lnTo>
                    <a:pt x="6382" y="30675"/>
                  </a:lnTo>
                  <a:lnTo>
                    <a:pt x="6424" y="30717"/>
                  </a:lnTo>
                  <a:lnTo>
                    <a:pt x="6320" y="30863"/>
                  </a:lnTo>
                  <a:lnTo>
                    <a:pt x="6320" y="30947"/>
                  </a:lnTo>
                  <a:lnTo>
                    <a:pt x="6257" y="31031"/>
                  </a:lnTo>
                  <a:lnTo>
                    <a:pt x="6236" y="31135"/>
                  </a:lnTo>
                  <a:lnTo>
                    <a:pt x="6278" y="31156"/>
                  </a:lnTo>
                  <a:lnTo>
                    <a:pt x="6341" y="31093"/>
                  </a:lnTo>
                  <a:lnTo>
                    <a:pt x="6341" y="31031"/>
                  </a:lnTo>
                  <a:lnTo>
                    <a:pt x="6361" y="30968"/>
                  </a:lnTo>
                  <a:lnTo>
                    <a:pt x="6424" y="30968"/>
                  </a:lnTo>
                  <a:lnTo>
                    <a:pt x="6487" y="30989"/>
                  </a:lnTo>
                  <a:lnTo>
                    <a:pt x="6487" y="30842"/>
                  </a:lnTo>
                  <a:lnTo>
                    <a:pt x="6550" y="30842"/>
                  </a:lnTo>
                  <a:lnTo>
                    <a:pt x="6592" y="30759"/>
                  </a:lnTo>
                  <a:lnTo>
                    <a:pt x="6654" y="30759"/>
                  </a:lnTo>
                  <a:lnTo>
                    <a:pt x="6654" y="30821"/>
                  </a:lnTo>
                  <a:lnTo>
                    <a:pt x="6633" y="30821"/>
                  </a:lnTo>
                  <a:lnTo>
                    <a:pt x="6592" y="30926"/>
                  </a:lnTo>
                  <a:lnTo>
                    <a:pt x="6592" y="30968"/>
                  </a:lnTo>
                  <a:lnTo>
                    <a:pt x="6759" y="30968"/>
                  </a:lnTo>
                  <a:lnTo>
                    <a:pt x="7010" y="31093"/>
                  </a:lnTo>
                  <a:lnTo>
                    <a:pt x="7052" y="31093"/>
                  </a:lnTo>
                  <a:lnTo>
                    <a:pt x="7052" y="31051"/>
                  </a:lnTo>
                  <a:lnTo>
                    <a:pt x="7094" y="30989"/>
                  </a:lnTo>
                  <a:lnTo>
                    <a:pt x="7157" y="30968"/>
                  </a:lnTo>
                  <a:lnTo>
                    <a:pt x="7157" y="30926"/>
                  </a:lnTo>
                  <a:lnTo>
                    <a:pt x="7094" y="30884"/>
                  </a:lnTo>
                  <a:lnTo>
                    <a:pt x="7073" y="30863"/>
                  </a:lnTo>
                  <a:lnTo>
                    <a:pt x="6989" y="30863"/>
                  </a:lnTo>
                  <a:lnTo>
                    <a:pt x="6968" y="30884"/>
                  </a:lnTo>
                  <a:lnTo>
                    <a:pt x="6968" y="30842"/>
                  </a:lnTo>
                  <a:lnTo>
                    <a:pt x="6989" y="30821"/>
                  </a:lnTo>
                  <a:lnTo>
                    <a:pt x="6989" y="30759"/>
                  </a:lnTo>
                  <a:lnTo>
                    <a:pt x="6885" y="30717"/>
                  </a:lnTo>
                  <a:lnTo>
                    <a:pt x="6696" y="30633"/>
                  </a:lnTo>
                  <a:lnTo>
                    <a:pt x="6675" y="30570"/>
                  </a:lnTo>
                  <a:lnTo>
                    <a:pt x="6696" y="30549"/>
                  </a:lnTo>
                  <a:lnTo>
                    <a:pt x="6780" y="30570"/>
                  </a:lnTo>
                  <a:lnTo>
                    <a:pt x="6843" y="30549"/>
                  </a:lnTo>
                  <a:lnTo>
                    <a:pt x="6864" y="30549"/>
                  </a:lnTo>
                  <a:lnTo>
                    <a:pt x="6885" y="30612"/>
                  </a:lnTo>
                  <a:lnTo>
                    <a:pt x="6968" y="30675"/>
                  </a:lnTo>
                  <a:lnTo>
                    <a:pt x="7052" y="30738"/>
                  </a:lnTo>
                  <a:lnTo>
                    <a:pt x="7115" y="30738"/>
                  </a:lnTo>
                  <a:lnTo>
                    <a:pt x="7219" y="30675"/>
                  </a:lnTo>
                  <a:lnTo>
                    <a:pt x="7303" y="30633"/>
                  </a:lnTo>
                  <a:lnTo>
                    <a:pt x="7324" y="30570"/>
                  </a:lnTo>
                  <a:lnTo>
                    <a:pt x="7261" y="30549"/>
                  </a:lnTo>
                  <a:lnTo>
                    <a:pt x="7157" y="30549"/>
                  </a:lnTo>
                  <a:lnTo>
                    <a:pt x="7094" y="30528"/>
                  </a:lnTo>
                  <a:lnTo>
                    <a:pt x="7094" y="30466"/>
                  </a:lnTo>
                  <a:lnTo>
                    <a:pt x="7219" y="30466"/>
                  </a:lnTo>
                  <a:lnTo>
                    <a:pt x="7303" y="30424"/>
                  </a:lnTo>
                  <a:lnTo>
                    <a:pt x="7303" y="30403"/>
                  </a:lnTo>
                  <a:lnTo>
                    <a:pt x="7219" y="30340"/>
                  </a:lnTo>
                  <a:lnTo>
                    <a:pt x="7157" y="30319"/>
                  </a:lnTo>
                  <a:lnTo>
                    <a:pt x="7157" y="30298"/>
                  </a:lnTo>
                  <a:lnTo>
                    <a:pt x="7198" y="30298"/>
                  </a:lnTo>
                  <a:lnTo>
                    <a:pt x="7219" y="30256"/>
                  </a:lnTo>
                  <a:lnTo>
                    <a:pt x="7198" y="30235"/>
                  </a:lnTo>
                  <a:lnTo>
                    <a:pt x="7094" y="30214"/>
                  </a:lnTo>
                  <a:lnTo>
                    <a:pt x="7052" y="30152"/>
                  </a:lnTo>
                  <a:lnTo>
                    <a:pt x="7073" y="30131"/>
                  </a:lnTo>
                  <a:lnTo>
                    <a:pt x="7157" y="30152"/>
                  </a:lnTo>
                  <a:lnTo>
                    <a:pt x="7261" y="30194"/>
                  </a:lnTo>
                  <a:lnTo>
                    <a:pt x="7408" y="30152"/>
                  </a:lnTo>
                  <a:lnTo>
                    <a:pt x="7491" y="30110"/>
                  </a:lnTo>
                  <a:lnTo>
                    <a:pt x="7512" y="30047"/>
                  </a:lnTo>
                  <a:lnTo>
                    <a:pt x="7491" y="30005"/>
                  </a:lnTo>
                  <a:lnTo>
                    <a:pt x="7387" y="29984"/>
                  </a:lnTo>
                  <a:lnTo>
                    <a:pt x="7198" y="29942"/>
                  </a:lnTo>
                  <a:lnTo>
                    <a:pt x="7115" y="29901"/>
                  </a:lnTo>
                  <a:lnTo>
                    <a:pt x="7115" y="29880"/>
                  </a:lnTo>
                  <a:lnTo>
                    <a:pt x="7177" y="29880"/>
                  </a:lnTo>
                  <a:lnTo>
                    <a:pt x="7261" y="29901"/>
                  </a:lnTo>
                  <a:lnTo>
                    <a:pt x="7408" y="29901"/>
                  </a:lnTo>
                  <a:lnTo>
                    <a:pt x="7491" y="29838"/>
                  </a:lnTo>
                  <a:lnTo>
                    <a:pt x="7491" y="29775"/>
                  </a:lnTo>
                  <a:lnTo>
                    <a:pt x="7408" y="29712"/>
                  </a:lnTo>
                  <a:lnTo>
                    <a:pt x="7324" y="29691"/>
                  </a:lnTo>
                  <a:lnTo>
                    <a:pt x="7303" y="29629"/>
                  </a:lnTo>
                  <a:lnTo>
                    <a:pt x="7366" y="29629"/>
                  </a:lnTo>
                  <a:lnTo>
                    <a:pt x="7408" y="29670"/>
                  </a:lnTo>
                  <a:lnTo>
                    <a:pt x="7429" y="29712"/>
                  </a:lnTo>
                  <a:lnTo>
                    <a:pt x="7512" y="29691"/>
                  </a:lnTo>
                  <a:lnTo>
                    <a:pt x="7575" y="29629"/>
                  </a:lnTo>
                  <a:lnTo>
                    <a:pt x="7575" y="29587"/>
                  </a:lnTo>
                  <a:lnTo>
                    <a:pt x="7512" y="29566"/>
                  </a:lnTo>
                  <a:lnTo>
                    <a:pt x="7429" y="29503"/>
                  </a:lnTo>
                  <a:lnTo>
                    <a:pt x="7429" y="29482"/>
                  </a:lnTo>
                  <a:lnTo>
                    <a:pt x="7491" y="29461"/>
                  </a:lnTo>
                  <a:lnTo>
                    <a:pt x="7512" y="29503"/>
                  </a:lnTo>
                  <a:lnTo>
                    <a:pt x="7575" y="29524"/>
                  </a:lnTo>
                  <a:lnTo>
                    <a:pt x="7638" y="29461"/>
                  </a:lnTo>
                  <a:lnTo>
                    <a:pt x="7638" y="29419"/>
                  </a:lnTo>
                  <a:lnTo>
                    <a:pt x="7533" y="29398"/>
                  </a:lnTo>
                  <a:lnTo>
                    <a:pt x="7470" y="29357"/>
                  </a:lnTo>
                  <a:lnTo>
                    <a:pt x="7429" y="29294"/>
                  </a:lnTo>
                  <a:lnTo>
                    <a:pt x="7491" y="29294"/>
                  </a:lnTo>
                  <a:lnTo>
                    <a:pt x="7575" y="29357"/>
                  </a:lnTo>
                  <a:lnTo>
                    <a:pt x="7638" y="29357"/>
                  </a:lnTo>
                  <a:lnTo>
                    <a:pt x="7701" y="29398"/>
                  </a:lnTo>
                  <a:lnTo>
                    <a:pt x="7742" y="29398"/>
                  </a:lnTo>
                  <a:lnTo>
                    <a:pt x="7784" y="29315"/>
                  </a:lnTo>
                  <a:lnTo>
                    <a:pt x="7784" y="29273"/>
                  </a:lnTo>
                  <a:lnTo>
                    <a:pt x="7826" y="29210"/>
                  </a:lnTo>
                  <a:lnTo>
                    <a:pt x="7826" y="29168"/>
                  </a:lnTo>
                  <a:lnTo>
                    <a:pt x="7805" y="29106"/>
                  </a:lnTo>
                  <a:lnTo>
                    <a:pt x="7826" y="29001"/>
                  </a:lnTo>
                  <a:lnTo>
                    <a:pt x="7826" y="28959"/>
                  </a:lnTo>
                  <a:lnTo>
                    <a:pt x="7742" y="28854"/>
                  </a:lnTo>
                  <a:lnTo>
                    <a:pt x="7617" y="28750"/>
                  </a:lnTo>
                  <a:lnTo>
                    <a:pt x="7512" y="28729"/>
                  </a:lnTo>
                  <a:lnTo>
                    <a:pt x="7470" y="28666"/>
                  </a:lnTo>
                  <a:lnTo>
                    <a:pt x="7470" y="28645"/>
                  </a:lnTo>
                  <a:lnTo>
                    <a:pt x="7533" y="28645"/>
                  </a:lnTo>
                  <a:lnTo>
                    <a:pt x="7596" y="28666"/>
                  </a:lnTo>
                  <a:lnTo>
                    <a:pt x="7722" y="28771"/>
                  </a:lnTo>
                  <a:lnTo>
                    <a:pt x="7805" y="28854"/>
                  </a:lnTo>
                  <a:lnTo>
                    <a:pt x="7889" y="28854"/>
                  </a:lnTo>
                  <a:lnTo>
                    <a:pt x="7910" y="28834"/>
                  </a:lnTo>
                  <a:lnTo>
                    <a:pt x="7889" y="28687"/>
                  </a:lnTo>
                  <a:lnTo>
                    <a:pt x="7826" y="28582"/>
                  </a:lnTo>
                  <a:lnTo>
                    <a:pt x="7701" y="28562"/>
                  </a:lnTo>
                  <a:lnTo>
                    <a:pt x="7533" y="28478"/>
                  </a:lnTo>
                  <a:lnTo>
                    <a:pt x="7491" y="28457"/>
                  </a:lnTo>
                  <a:lnTo>
                    <a:pt x="7491" y="28415"/>
                  </a:lnTo>
                  <a:lnTo>
                    <a:pt x="7533" y="28415"/>
                  </a:lnTo>
                  <a:lnTo>
                    <a:pt x="7596" y="28436"/>
                  </a:lnTo>
                  <a:lnTo>
                    <a:pt x="7638" y="28478"/>
                  </a:lnTo>
                  <a:lnTo>
                    <a:pt x="7742" y="28478"/>
                  </a:lnTo>
                  <a:lnTo>
                    <a:pt x="7805" y="28415"/>
                  </a:lnTo>
                  <a:lnTo>
                    <a:pt x="7826" y="28352"/>
                  </a:lnTo>
                  <a:lnTo>
                    <a:pt x="7826" y="28269"/>
                  </a:lnTo>
                  <a:lnTo>
                    <a:pt x="7847" y="28269"/>
                  </a:lnTo>
                  <a:lnTo>
                    <a:pt x="7910" y="28310"/>
                  </a:lnTo>
                  <a:lnTo>
                    <a:pt x="7910" y="28331"/>
                  </a:lnTo>
                  <a:lnTo>
                    <a:pt x="7910" y="28373"/>
                  </a:lnTo>
                  <a:lnTo>
                    <a:pt x="8014" y="28436"/>
                  </a:lnTo>
                  <a:lnTo>
                    <a:pt x="8056" y="28436"/>
                  </a:lnTo>
                  <a:lnTo>
                    <a:pt x="8119" y="28478"/>
                  </a:lnTo>
                  <a:lnTo>
                    <a:pt x="8161" y="28478"/>
                  </a:lnTo>
                  <a:lnTo>
                    <a:pt x="8203" y="28436"/>
                  </a:lnTo>
                  <a:lnTo>
                    <a:pt x="8245" y="28373"/>
                  </a:lnTo>
                  <a:lnTo>
                    <a:pt x="8266" y="28352"/>
                  </a:lnTo>
                  <a:lnTo>
                    <a:pt x="8245" y="28310"/>
                  </a:lnTo>
                  <a:lnTo>
                    <a:pt x="8161" y="28269"/>
                  </a:lnTo>
                  <a:lnTo>
                    <a:pt x="8014" y="28269"/>
                  </a:lnTo>
                  <a:lnTo>
                    <a:pt x="7994" y="28248"/>
                  </a:lnTo>
                  <a:lnTo>
                    <a:pt x="7994" y="28227"/>
                  </a:lnTo>
                  <a:lnTo>
                    <a:pt x="7994" y="28164"/>
                  </a:lnTo>
                  <a:lnTo>
                    <a:pt x="7931" y="28122"/>
                  </a:lnTo>
                  <a:lnTo>
                    <a:pt x="7931" y="28059"/>
                  </a:lnTo>
                  <a:lnTo>
                    <a:pt x="7994" y="28018"/>
                  </a:lnTo>
                  <a:lnTo>
                    <a:pt x="8014" y="28018"/>
                  </a:lnTo>
                  <a:lnTo>
                    <a:pt x="8056" y="28059"/>
                  </a:lnTo>
                  <a:lnTo>
                    <a:pt x="8056" y="28143"/>
                  </a:lnTo>
                  <a:lnTo>
                    <a:pt x="8119" y="28206"/>
                  </a:lnTo>
                  <a:lnTo>
                    <a:pt x="8245" y="28206"/>
                  </a:lnTo>
                  <a:lnTo>
                    <a:pt x="8307" y="28164"/>
                  </a:lnTo>
                  <a:lnTo>
                    <a:pt x="8307" y="28122"/>
                  </a:lnTo>
                  <a:lnTo>
                    <a:pt x="8266" y="28059"/>
                  </a:lnTo>
                  <a:lnTo>
                    <a:pt x="8161" y="28018"/>
                  </a:lnTo>
                  <a:lnTo>
                    <a:pt x="8098" y="27955"/>
                  </a:lnTo>
                  <a:lnTo>
                    <a:pt x="8056" y="27850"/>
                  </a:lnTo>
                  <a:lnTo>
                    <a:pt x="8098" y="27850"/>
                  </a:lnTo>
                  <a:lnTo>
                    <a:pt x="8140" y="27913"/>
                  </a:lnTo>
                  <a:lnTo>
                    <a:pt x="8245" y="27955"/>
                  </a:lnTo>
                  <a:lnTo>
                    <a:pt x="8307" y="27997"/>
                  </a:lnTo>
                  <a:lnTo>
                    <a:pt x="8370" y="28059"/>
                  </a:lnTo>
                  <a:lnTo>
                    <a:pt x="8412" y="28038"/>
                  </a:lnTo>
                  <a:lnTo>
                    <a:pt x="8412" y="27997"/>
                  </a:lnTo>
                  <a:lnTo>
                    <a:pt x="8370" y="27934"/>
                  </a:lnTo>
                  <a:lnTo>
                    <a:pt x="8266" y="27892"/>
                  </a:lnTo>
                  <a:lnTo>
                    <a:pt x="8203" y="27829"/>
                  </a:lnTo>
                  <a:lnTo>
                    <a:pt x="8203" y="27746"/>
                  </a:lnTo>
                  <a:lnTo>
                    <a:pt x="8245" y="27704"/>
                  </a:lnTo>
                  <a:lnTo>
                    <a:pt x="8266" y="27641"/>
                  </a:lnTo>
                  <a:lnTo>
                    <a:pt x="8328" y="27641"/>
                  </a:lnTo>
                  <a:lnTo>
                    <a:pt x="8349" y="27704"/>
                  </a:lnTo>
                  <a:lnTo>
                    <a:pt x="8475" y="27808"/>
                  </a:lnTo>
                  <a:lnTo>
                    <a:pt x="8558" y="27808"/>
                  </a:lnTo>
                  <a:lnTo>
                    <a:pt x="8621" y="27787"/>
                  </a:lnTo>
                  <a:lnTo>
                    <a:pt x="8684" y="27787"/>
                  </a:lnTo>
                  <a:lnTo>
                    <a:pt x="8768" y="27746"/>
                  </a:lnTo>
                  <a:lnTo>
                    <a:pt x="8789" y="27683"/>
                  </a:lnTo>
                  <a:lnTo>
                    <a:pt x="8768" y="27641"/>
                  </a:lnTo>
                  <a:lnTo>
                    <a:pt x="8684" y="27620"/>
                  </a:lnTo>
                  <a:lnTo>
                    <a:pt x="8621" y="27578"/>
                  </a:lnTo>
                  <a:lnTo>
                    <a:pt x="8517" y="27515"/>
                  </a:lnTo>
                  <a:lnTo>
                    <a:pt x="8454" y="27515"/>
                  </a:lnTo>
                  <a:lnTo>
                    <a:pt x="8370" y="27494"/>
                  </a:lnTo>
                  <a:lnTo>
                    <a:pt x="8412" y="27432"/>
                  </a:lnTo>
                  <a:lnTo>
                    <a:pt x="8433" y="27411"/>
                  </a:lnTo>
                  <a:lnTo>
                    <a:pt x="8517" y="27411"/>
                  </a:lnTo>
                  <a:lnTo>
                    <a:pt x="8579" y="27494"/>
                  </a:lnTo>
                  <a:lnTo>
                    <a:pt x="8642" y="27515"/>
                  </a:lnTo>
                  <a:lnTo>
                    <a:pt x="8684" y="27515"/>
                  </a:lnTo>
                  <a:lnTo>
                    <a:pt x="8768" y="27620"/>
                  </a:lnTo>
                  <a:lnTo>
                    <a:pt x="8851" y="27641"/>
                  </a:lnTo>
                  <a:lnTo>
                    <a:pt x="8893" y="27620"/>
                  </a:lnTo>
                  <a:lnTo>
                    <a:pt x="8935" y="27578"/>
                  </a:lnTo>
                  <a:lnTo>
                    <a:pt x="8935" y="27515"/>
                  </a:lnTo>
                  <a:lnTo>
                    <a:pt x="8935" y="27411"/>
                  </a:lnTo>
                  <a:lnTo>
                    <a:pt x="8893" y="27369"/>
                  </a:lnTo>
                  <a:lnTo>
                    <a:pt x="8851" y="27327"/>
                  </a:lnTo>
                  <a:lnTo>
                    <a:pt x="8851" y="27306"/>
                  </a:lnTo>
                  <a:lnTo>
                    <a:pt x="8956" y="27306"/>
                  </a:lnTo>
                  <a:lnTo>
                    <a:pt x="8977" y="27222"/>
                  </a:lnTo>
                  <a:lnTo>
                    <a:pt x="8977" y="27181"/>
                  </a:lnTo>
                  <a:lnTo>
                    <a:pt x="8935" y="27181"/>
                  </a:lnTo>
                  <a:lnTo>
                    <a:pt x="8872" y="27201"/>
                  </a:lnTo>
                  <a:lnTo>
                    <a:pt x="8830" y="27160"/>
                  </a:lnTo>
                  <a:lnTo>
                    <a:pt x="8768" y="27097"/>
                  </a:lnTo>
                  <a:lnTo>
                    <a:pt x="8684" y="27097"/>
                  </a:lnTo>
                  <a:lnTo>
                    <a:pt x="8558" y="27013"/>
                  </a:lnTo>
                  <a:lnTo>
                    <a:pt x="8538" y="26992"/>
                  </a:lnTo>
                  <a:lnTo>
                    <a:pt x="8579" y="26950"/>
                  </a:lnTo>
                  <a:lnTo>
                    <a:pt x="8684" y="26950"/>
                  </a:lnTo>
                  <a:lnTo>
                    <a:pt x="8789" y="26971"/>
                  </a:lnTo>
                  <a:lnTo>
                    <a:pt x="8872" y="26971"/>
                  </a:lnTo>
                  <a:lnTo>
                    <a:pt x="8893" y="26909"/>
                  </a:lnTo>
                  <a:lnTo>
                    <a:pt x="8956" y="26909"/>
                  </a:lnTo>
                  <a:lnTo>
                    <a:pt x="9040" y="26971"/>
                  </a:lnTo>
                  <a:lnTo>
                    <a:pt x="9061" y="26867"/>
                  </a:lnTo>
                  <a:lnTo>
                    <a:pt x="9040" y="26699"/>
                  </a:lnTo>
                  <a:lnTo>
                    <a:pt x="8998" y="26595"/>
                  </a:lnTo>
                  <a:lnTo>
                    <a:pt x="8956" y="26553"/>
                  </a:lnTo>
                  <a:lnTo>
                    <a:pt x="8935" y="26469"/>
                  </a:lnTo>
                  <a:lnTo>
                    <a:pt x="8935" y="26427"/>
                  </a:lnTo>
                  <a:lnTo>
                    <a:pt x="8977" y="26365"/>
                  </a:lnTo>
                  <a:lnTo>
                    <a:pt x="8956" y="26260"/>
                  </a:lnTo>
                  <a:lnTo>
                    <a:pt x="8956" y="26218"/>
                  </a:lnTo>
                  <a:lnTo>
                    <a:pt x="8977" y="26155"/>
                  </a:lnTo>
                  <a:lnTo>
                    <a:pt x="8998" y="26176"/>
                  </a:lnTo>
                  <a:lnTo>
                    <a:pt x="9040" y="26239"/>
                  </a:lnTo>
                  <a:lnTo>
                    <a:pt x="9102" y="26260"/>
                  </a:lnTo>
                  <a:lnTo>
                    <a:pt x="9102" y="26218"/>
                  </a:lnTo>
                  <a:lnTo>
                    <a:pt x="9165" y="26176"/>
                  </a:lnTo>
                  <a:lnTo>
                    <a:pt x="9207" y="26218"/>
                  </a:lnTo>
                  <a:lnTo>
                    <a:pt x="9249" y="26344"/>
                  </a:lnTo>
                  <a:lnTo>
                    <a:pt x="9291" y="26365"/>
                  </a:lnTo>
                  <a:lnTo>
                    <a:pt x="9374" y="26365"/>
                  </a:lnTo>
                  <a:lnTo>
                    <a:pt x="9479" y="26239"/>
                  </a:lnTo>
                  <a:lnTo>
                    <a:pt x="9521" y="26113"/>
                  </a:lnTo>
                  <a:lnTo>
                    <a:pt x="9521" y="26009"/>
                  </a:lnTo>
                  <a:lnTo>
                    <a:pt x="9500" y="25925"/>
                  </a:lnTo>
                  <a:lnTo>
                    <a:pt x="9500" y="25862"/>
                  </a:lnTo>
                  <a:lnTo>
                    <a:pt x="9563" y="25841"/>
                  </a:lnTo>
                  <a:lnTo>
                    <a:pt x="9605" y="25841"/>
                  </a:lnTo>
                  <a:lnTo>
                    <a:pt x="9626" y="25800"/>
                  </a:lnTo>
                  <a:lnTo>
                    <a:pt x="9667" y="25758"/>
                  </a:lnTo>
                  <a:lnTo>
                    <a:pt x="9688" y="25821"/>
                  </a:lnTo>
                  <a:lnTo>
                    <a:pt x="9730" y="25883"/>
                  </a:lnTo>
                  <a:lnTo>
                    <a:pt x="9814" y="25883"/>
                  </a:lnTo>
                  <a:lnTo>
                    <a:pt x="9877" y="25841"/>
                  </a:lnTo>
                  <a:lnTo>
                    <a:pt x="9877" y="25800"/>
                  </a:lnTo>
                  <a:lnTo>
                    <a:pt x="9877" y="25737"/>
                  </a:lnTo>
                  <a:lnTo>
                    <a:pt x="9898" y="25737"/>
                  </a:lnTo>
                  <a:lnTo>
                    <a:pt x="9918" y="25800"/>
                  </a:lnTo>
                  <a:lnTo>
                    <a:pt x="9939" y="25883"/>
                  </a:lnTo>
                  <a:lnTo>
                    <a:pt x="9981" y="25925"/>
                  </a:lnTo>
                  <a:lnTo>
                    <a:pt x="10044" y="25862"/>
                  </a:lnTo>
                  <a:lnTo>
                    <a:pt x="10107" y="25821"/>
                  </a:lnTo>
                  <a:lnTo>
                    <a:pt x="10149" y="25800"/>
                  </a:lnTo>
                  <a:lnTo>
                    <a:pt x="10211" y="25841"/>
                  </a:lnTo>
                  <a:lnTo>
                    <a:pt x="10295" y="25841"/>
                  </a:lnTo>
                  <a:lnTo>
                    <a:pt x="10358" y="25800"/>
                  </a:lnTo>
                  <a:lnTo>
                    <a:pt x="10400" y="25716"/>
                  </a:lnTo>
                  <a:lnTo>
                    <a:pt x="10421" y="25674"/>
                  </a:lnTo>
                  <a:lnTo>
                    <a:pt x="10421" y="25632"/>
                  </a:lnTo>
                  <a:lnTo>
                    <a:pt x="10358" y="25549"/>
                  </a:lnTo>
                  <a:lnTo>
                    <a:pt x="10316" y="25423"/>
                  </a:lnTo>
                  <a:lnTo>
                    <a:pt x="10295" y="25339"/>
                  </a:lnTo>
                  <a:lnTo>
                    <a:pt x="10337" y="25297"/>
                  </a:lnTo>
                  <a:lnTo>
                    <a:pt x="10358" y="25318"/>
                  </a:lnTo>
                  <a:lnTo>
                    <a:pt x="10400" y="25423"/>
                  </a:lnTo>
                  <a:lnTo>
                    <a:pt x="10442" y="25423"/>
                  </a:lnTo>
                  <a:lnTo>
                    <a:pt x="10525" y="25339"/>
                  </a:lnTo>
                  <a:lnTo>
                    <a:pt x="10546" y="25256"/>
                  </a:lnTo>
                  <a:lnTo>
                    <a:pt x="10609" y="25193"/>
                  </a:lnTo>
                  <a:lnTo>
                    <a:pt x="10630" y="25130"/>
                  </a:lnTo>
                  <a:lnTo>
                    <a:pt x="10546" y="25046"/>
                  </a:lnTo>
                  <a:lnTo>
                    <a:pt x="10546" y="25005"/>
                  </a:lnTo>
                  <a:lnTo>
                    <a:pt x="10609" y="24942"/>
                  </a:lnTo>
                  <a:lnTo>
                    <a:pt x="10651" y="24921"/>
                  </a:lnTo>
                  <a:lnTo>
                    <a:pt x="10672" y="24942"/>
                  </a:lnTo>
                  <a:lnTo>
                    <a:pt x="10672" y="24984"/>
                  </a:lnTo>
                  <a:lnTo>
                    <a:pt x="10735" y="25046"/>
                  </a:lnTo>
                  <a:lnTo>
                    <a:pt x="10839" y="25088"/>
                  </a:lnTo>
                  <a:lnTo>
                    <a:pt x="10881" y="25109"/>
                  </a:lnTo>
                  <a:lnTo>
                    <a:pt x="10839" y="25172"/>
                  </a:lnTo>
                  <a:lnTo>
                    <a:pt x="10755" y="25214"/>
                  </a:lnTo>
                  <a:lnTo>
                    <a:pt x="10714" y="25318"/>
                  </a:lnTo>
                  <a:lnTo>
                    <a:pt x="10714" y="25402"/>
                  </a:lnTo>
                  <a:lnTo>
                    <a:pt x="10839" y="25549"/>
                  </a:lnTo>
                  <a:lnTo>
                    <a:pt x="10881" y="25590"/>
                  </a:lnTo>
                  <a:lnTo>
                    <a:pt x="10923" y="25507"/>
                  </a:lnTo>
                  <a:lnTo>
                    <a:pt x="10923" y="25444"/>
                  </a:lnTo>
                  <a:lnTo>
                    <a:pt x="10944" y="25381"/>
                  </a:lnTo>
                  <a:lnTo>
                    <a:pt x="10965" y="25277"/>
                  </a:lnTo>
                  <a:lnTo>
                    <a:pt x="10986" y="25277"/>
                  </a:lnTo>
                  <a:lnTo>
                    <a:pt x="11027" y="25318"/>
                  </a:lnTo>
                  <a:lnTo>
                    <a:pt x="10986" y="25402"/>
                  </a:lnTo>
                  <a:lnTo>
                    <a:pt x="10986" y="25444"/>
                  </a:lnTo>
                  <a:lnTo>
                    <a:pt x="11048" y="25549"/>
                  </a:lnTo>
                  <a:lnTo>
                    <a:pt x="11132" y="25590"/>
                  </a:lnTo>
                  <a:lnTo>
                    <a:pt x="11195" y="25528"/>
                  </a:lnTo>
                  <a:lnTo>
                    <a:pt x="11279" y="25528"/>
                  </a:lnTo>
                  <a:lnTo>
                    <a:pt x="11299" y="25486"/>
                  </a:lnTo>
                  <a:lnTo>
                    <a:pt x="11299" y="25423"/>
                  </a:lnTo>
                  <a:lnTo>
                    <a:pt x="11341" y="25381"/>
                  </a:lnTo>
                  <a:lnTo>
                    <a:pt x="11362" y="25381"/>
                  </a:lnTo>
                  <a:lnTo>
                    <a:pt x="11383" y="25402"/>
                  </a:lnTo>
                  <a:lnTo>
                    <a:pt x="11362" y="25444"/>
                  </a:lnTo>
                  <a:lnTo>
                    <a:pt x="11362" y="25507"/>
                  </a:lnTo>
                  <a:lnTo>
                    <a:pt x="11404" y="25549"/>
                  </a:lnTo>
                  <a:lnTo>
                    <a:pt x="11488" y="25549"/>
                  </a:lnTo>
                  <a:lnTo>
                    <a:pt x="11571" y="25444"/>
                  </a:lnTo>
                  <a:lnTo>
                    <a:pt x="11718" y="25339"/>
                  </a:lnTo>
                  <a:lnTo>
                    <a:pt x="11781" y="25339"/>
                  </a:lnTo>
                  <a:lnTo>
                    <a:pt x="11823" y="25318"/>
                  </a:lnTo>
                  <a:lnTo>
                    <a:pt x="11823" y="25235"/>
                  </a:lnTo>
                  <a:lnTo>
                    <a:pt x="11781" y="25172"/>
                  </a:lnTo>
                  <a:lnTo>
                    <a:pt x="11718" y="25130"/>
                  </a:lnTo>
                  <a:lnTo>
                    <a:pt x="11676" y="25088"/>
                  </a:lnTo>
                  <a:lnTo>
                    <a:pt x="11697" y="25067"/>
                  </a:lnTo>
                  <a:lnTo>
                    <a:pt x="11760" y="25067"/>
                  </a:lnTo>
                  <a:lnTo>
                    <a:pt x="11781" y="25109"/>
                  </a:lnTo>
                  <a:lnTo>
                    <a:pt x="11885" y="25172"/>
                  </a:lnTo>
                  <a:lnTo>
                    <a:pt x="11927" y="25172"/>
                  </a:lnTo>
                  <a:lnTo>
                    <a:pt x="11927" y="25088"/>
                  </a:lnTo>
                  <a:lnTo>
                    <a:pt x="11990" y="25088"/>
                  </a:lnTo>
                  <a:lnTo>
                    <a:pt x="12011" y="25130"/>
                  </a:lnTo>
                  <a:lnTo>
                    <a:pt x="12011" y="25193"/>
                  </a:lnTo>
                  <a:lnTo>
                    <a:pt x="12032" y="25214"/>
                  </a:lnTo>
                  <a:lnTo>
                    <a:pt x="12095" y="25193"/>
                  </a:lnTo>
                  <a:lnTo>
                    <a:pt x="12220" y="25046"/>
                  </a:lnTo>
                  <a:lnTo>
                    <a:pt x="12241" y="25025"/>
                  </a:lnTo>
                  <a:lnTo>
                    <a:pt x="12241" y="25005"/>
                  </a:lnTo>
                  <a:lnTo>
                    <a:pt x="12283" y="24921"/>
                  </a:lnTo>
                  <a:lnTo>
                    <a:pt x="12304" y="24879"/>
                  </a:lnTo>
                  <a:lnTo>
                    <a:pt x="12346" y="24837"/>
                  </a:lnTo>
                  <a:lnTo>
                    <a:pt x="12346" y="24837"/>
                  </a:lnTo>
                  <a:lnTo>
                    <a:pt x="12325" y="24900"/>
                  </a:lnTo>
                  <a:lnTo>
                    <a:pt x="12346" y="24942"/>
                  </a:lnTo>
                  <a:lnTo>
                    <a:pt x="12387" y="24984"/>
                  </a:lnTo>
                  <a:lnTo>
                    <a:pt x="12429" y="24942"/>
                  </a:lnTo>
                  <a:lnTo>
                    <a:pt x="12513" y="24837"/>
                  </a:lnTo>
                  <a:lnTo>
                    <a:pt x="12534" y="24774"/>
                  </a:lnTo>
                  <a:lnTo>
                    <a:pt x="12513" y="24691"/>
                  </a:lnTo>
                  <a:lnTo>
                    <a:pt x="12513" y="24607"/>
                  </a:lnTo>
                  <a:lnTo>
                    <a:pt x="12639" y="24481"/>
                  </a:lnTo>
                  <a:lnTo>
                    <a:pt x="12722" y="24460"/>
                  </a:lnTo>
                  <a:lnTo>
                    <a:pt x="12764" y="24398"/>
                  </a:lnTo>
                  <a:lnTo>
                    <a:pt x="12743" y="24356"/>
                  </a:lnTo>
                  <a:lnTo>
                    <a:pt x="12722" y="24293"/>
                  </a:lnTo>
                  <a:lnTo>
                    <a:pt x="12722" y="24272"/>
                  </a:lnTo>
                  <a:lnTo>
                    <a:pt x="12764" y="24293"/>
                  </a:lnTo>
                  <a:lnTo>
                    <a:pt x="12827" y="24314"/>
                  </a:lnTo>
                  <a:lnTo>
                    <a:pt x="12869" y="24314"/>
                  </a:lnTo>
                  <a:lnTo>
                    <a:pt x="12911" y="24251"/>
                  </a:lnTo>
                  <a:lnTo>
                    <a:pt x="12869" y="24188"/>
                  </a:lnTo>
                  <a:lnTo>
                    <a:pt x="12827" y="24147"/>
                  </a:lnTo>
                  <a:lnTo>
                    <a:pt x="12869" y="24168"/>
                  </a:lnTo>
                  <a:lnTo>
                    <a:pt x="12931" y="24209"/>
                  </a:lnTo>
                  <a:lnTo>
                    <a:pt x="12931" y="24168"/>
                  </a:lnTo>
                  <a:lnTo>
                    <a:pt x="12952" y="24084"/>
                  </a:lnTo>
                  <a:lnTo>
                    <a:pt x="13036" y="24084"/>
                  </a:lnTo>
                  <a:lnTo>
                    <a:pt x="13120" y="24042"/>
                  </a:lnTo>
                  <a:lnTo>
                    <a:pt x="13120" y="23958"/>
                  </a:lnTo>
                  <a:lnTo>
                    <a:pt x="13120" y="23937"/>
                  </a:lnTo>
                  <a:lnTo>
                    <a:pt x="13141" y="23875"/>
                  </a:lnTo>
                  <a:lnTo>
                    <a:pt x="13224" y="23875"/>
                  </a:lnTo>
                  <a:lnTo>
                    <a:pt x="13266" y="23854"/>
                  </a:lnTo>
                  <a:lnTo>
                    <a:pt x="13350" y="23749"/>
                  </a:lnTo>
                  <a:lnTo>
                    <a:pt x="13434" y="23707"/>
                  </a:lnTo>
                  <a:lnTo>
                    <a:pt x="13476" y="23707"/>
                  </a:lnTo>
                  <a:lnTo>
                    <a:pt x="13496" y="23728"/>
                  </a:lnTo>
                  <a:lnTo>
                    <a:pt x="13580" y="23707"/>
                  </a:lnTo>
                  <a:lnTo>
                    <a:pt x="13643" y="23624"/>
                  </a:lnTo>
                  <a:lnTo>
                    <a:pt x="13664" y="23477"/>
                  </a:lnTo>
                  <a:lnTo>
                    <a:pt x="13643" y="23352"/>
                  </a:lnTo>
                  <a:lnTo>
                    <a:pt x="13580" y="23352"/>
                  </a:lnTo>
                  <a:lnTo>
                    <a:pt x="13559" y="23331"/>
                  </a:lnTo>
                  <a:lnTo>
                    <a:pt x="13580" y="23247"/>
                  </a:lnTo>
                  <a:lnTo>
                    <a:pt x="13580" y="23142"/>
                  </a:lnTo>
                  <a:lnTo>
                    <a:pt x="13559" y="23059"/>
                  </a:lnTo>
                  <a:lnTo>
                    <a:pt x="13496" y="23017"/>
                  </a:lnTo>
                  <a:lnTo>
                    <a:pt x="13476" y="22912"/>
                  </a:lnTo>
                  <a:lnTo>
                    <a:pt x="13455" y="22870"/>
                  </a:lnTo>
                  <a:lnTo>
                    <a:pt x="13455" y="22787"/>
                  </a:lnTo>
                  <a:lnTo>
                    <a:pt x="13496" y="22787"/>
                  </a:lnTo>
                  <a:lnTo>
                    <a:pt x="13559" y="22808"/>
                  </a:lnTo>
                  <a:lnTo>
                    <a:pt x="13580" y="22912"/>
                  </a:lnTo>
                  <a:lnTo>
                    <a:pt x="13643" y="22996"/>
                  </a:lnTo>
                  <a:lnTo>
                    <a:pt x="13643" y="23080"/>
                  </a:lnTo>
                  <a:lnTo>
                    <a:pt x="13685" y="23184"/>
                  </a:lnTo>
                  <a:lnTo>
                    <a:pt x="13748" y="23205"/>
                  </a:lnTo>
                  <a:lnTo>
                    <a:pt x="13789" y="23247"/>
                  </a:lnTo>
                  <a:lnTo>
                    <a:pt x="13768" y="23331"/>
                  </a:lnTo>
                  <a:lnTo>
                    <a:pt x="13789" y="23414"/>
                  </a:lnTo>
                  <a:lnTo>
                    <a:pt x="13873" y="23456"/>
                  </a:lnTo>
                  <a:lnTo>
                    <a:pt x="13915" y="23456"/>
                  </a:lnTo>
                  <a:lnTo>
                    <a:pt x="13915" y="23414"/>
                  </a:lnTo>
                  <a:lnTo>
                    <a:pt x="13957" y="23352"/>
                  </a:lnTo>
                  <a:lnTo>
                    <a:pt x="13999" y="23352"/>
                  </a:lnTo>
                  <a:lnTo>
                    <a:pt x="14061" y="23435"/>
                  </a:lnTo>
                  <a:lnTo>
                    <a:pt x="14229" y="23435"/>
                  </a:lnTo>
                  <a:lnTo>
                    <a:pt x="14292" y="23393"/>
                  </a:lnTo>
                  <a:lnTo>
                    <a:pt x="14312" y="23414"/>
                  </a:lnTo>
                  <a:lnTo>
                    <a:pt x="14375" y="23414"/>
                  </a:lnTo>
                  <a:lnTo>
                    <a:pt x="14438" y="23352"/>
                  </a:lnTo>
                  <a:lnTo>
                    <a:pt x="14480" y="23289"/>
                  </a:lnTo>
                  <a:lnTo>
                    <a:pt x="14522" y="23289"/>
                  </a:lnTo>
                  <a:lnTo>
                    <a:pt x="14522" y="23226"/>
                  </a:lnTo>
                  <a:lnTo>
                    <a:pt x="14584" y="23205"/>
                  </a:lnTo>
                  <a:lnTo>
                    <a:pt x="14626" y="23226"/>
                  </a:lnTo>
                  <a:lnTo>
                    <a:pt x="14731" y="23352"/>
                  </a:lnTo>
                  <a:lnTo>
                    <a:pt x="14752" y="23414"/>
                  </a:lnTo>
                  <a:lnTo>
                    <a:pt x="14815" y="23414"/>
                  </a:lnTo>
                  <a:lnTo>
                    <a:pt x="14856" y="23352"/>
                  </a:lnTo>
                  <a:lnTo>
                    <a:pt x="14919" y="23331"/>
                  </a:lnTo>
                  <a:lnTo>
                    <a:pt x="14919" y="23226"/>
                  </a:lnTo>
                  <a:lnTo>
                    <a:pt x="14940" y="23226"/>
                  </a:lnTo>
                  <a:lnTo>
                    <a:pt x="14961" y="23247"/>
                  </a:lnTo>
                  <a:lnTo>
                    <a:pt x="15024" y="23247"/>
                  </a:lnTo>
                  <a:lnTo>
                    <a:pt x="15024" y="23205"/>
                  </a:lnTo>
                  <a:lnTo>
                    <a:pt x="15066" y="23205"/>
                  </a:lnTo>
                  <a:lnTo>
                    <a:pt x="15108" y="23226"/>
                  </a:lnTo>
                  <a:lnTo>
                    <a:pt x="15170" y="23226"/>
                  </a:lnTo>
                  <a:lnTo>
                    <a:pt x="15212" y="23184"/>
                  </a:lnTo>
                  <a:lnTo>
                    <a:pt x="15212" y="23121"/>
                  </a:lnTo>
                  <a:lnTo>
                    <a:pt x="15254" y="23100"/>
                  </a:lnTo>
                  <a:lnTo>
                    <a:pt x="15338" y="23100"/>
                  </a:lnTo>
                  <a:lnTo>
                    <a:pt x="15359" y="23080"/>
                  </a:lnTo>
                  <a:lnTo>
                    <a:pt x="15359" y="23017"/>
                  </a:lnTo>
                  <a:lnTo>
                    <a:pt x="15380" y="23017"/>
                  </a:lnTo>
                  <a:lnTo>
                    <a:pt x="15380" y="23080"/>
                  </a:lnTo>
                  <a:lnTo>
                    <a:pt x="15442" y="23100"/>
                  </a:lnTo>
                  <a:lnTo>
                    <a:pt x="15484" y="23038"/>
                  </a:lnTo>
                  <a:lnTo>
                    <a:pt x="15526" y="22975"/>
                  </a:lnTo>
                  <a:lnTo>
                    <a:pt x="15547" y="22975"/>
                  </a:lnTo>
                  <a:lnTo>
                    <a:pt x="15589" y="23038"/>
                  </a:lnTo>
                  <a:lnTo>
                    <a:pt x="15652" y="23080"/>
                  </a:lnTo>
                  <a:lnTo>
                    <a:pt x="15693" y="22975"/>
                  </a:lnTo>
                  <a:lnTo>
                    <a:pt x="15735" y="22975"/>
                  </a:lnTo>
                  <a:lnTo>
                    <a:pt x="15756" y="23017"/>
                  </a:lnTo>
                  <a:lnTo>
                    <a:pt x="15798" y="23038"/>
                  </a:lnTo>
                  <a:lnTo>
                    <a:pt x="15861" y="23038"/>
                  </a:lnTo>
                  <a:lnTo>
                    <a:pt x="15882" y="22975"/>
                  </a:lnTo>
                  <a:lnTo>
                    <a:pt x="15944" y="22933"/>
                  </a:lnTo>
                  <a:lnTo>
                    <a:pt x="16007" y="22933"/>
                  </a:lnTo>
                  <a:lnTo>
                    <a:pt x="16112" y="22891"/>
                  </a:lnTo>
                  <a:lnTo>
                    <a:pt x="16175" y="22891"/>
                  </a:lnTo>
                  <a:lnTo>
                    <a:pt x="16196" y="22933"/>
                  </a:lnTo>
                  <a:lnTo>
                    <a:pt x="16258" y="22933"/>
                  </a:lnTo>
                  <a:lnTo>
                    <a:pt x="16279" y="22870"/>
                  </a:lnTo>
                  <a:lnTo>
                    <a:pt x="16321" y="22808"/>
                  </a:lnTo>
                  <a:lnTo>
                    <a:pt x="16426" y="22808"/>
                  </a:lnTo>
                  <a:lnTo>
                    <a:pt x="16468" y="22766"/>
                  </a:lnTo>
                  <a:lnTo>
                    <a:pt x="16572" y="22724"/>
                  </a:lnTo>
                  <a:lnTo>
                    <a:pt x="16614" y="22703"/>
                  </a:lnTo>
                  <a:lnTo>
                    <a:pt x="16614" y="22661"/>
                  </a:lnTo>
                  <a:lnTo>
                    <a:pt x="16572" y="22577"/>
                  </a:lnTo>
                  <a:lnTo>
                    <a:pt x="16572" y="22515"/>
                  </a:lnTo>
                  <a:lnTo>
                    <a:pt x="16719" y="22577"/>
                  </a:lnTo>
                  <a:lnTo>
                    <a:pt x="16802" y="22619"/>
                  </a:lnTo>
                  <a:lnTo>
                    <a:pt x="16823" y="22682"/>
                  </a:lnTo>
                  <a:lnTo>
                    <a:pt x="16886" y="22703"/>
                  </a:lnTo>
                  <a:lnTo>
                    <a:pt x="16991" y="22619"/>
                  </a:lnTo>
                  <a:lnTo>
                    <a:pt x="16991" y="22536"/>
                  </a:lnTo>
                  <a:lnTo>
                    <a:pt x="16928" y="22515"/>
                  </a:lnTo>
                  <a:lnTo>
                    <a:pt x="16928" y="22473"/>
                  </a:lnTo>
                  <a:lnTo>
                    <a:pt x="17012" y="22431"/>
                  </a:lnTo>
                  <a:lnTo>
                    <a:pt x="17033" y="22494"/>
                  </a:lnTo>
                  <a:lnTo>
                    <a:pt x="17116" y="22515"/>
                  </a:lnTo>
                  <a:lnTo>
                    <a:pt x="17158" y="22410"/>
                  </a:lnTo>
                  <a:lnTo>
                    <a:pt x="17137" y="22326"/>
                  </a:lnTo>
                  <a:lnTo>
                    <a:pt x="17137" y="22264"/>
                  </a:lnTo>
                  <a:lnTo>
                    <a:pt x="17200" y="22264"/>
                  </a:lnTo>
                  <a:lnTo>
                    <a:pt x="17221" y="22305"/>
                  </a:lnTo>
                  <a:lnTo>
                    <a:pt x="17305" y="22326"/>
                  </a:lnTo>
                  <a:lnTo>
                    <a:pt x="17346" y="22284"/>
                  </a:lnTo>
                  <a:lnTo>
                    <a:pt x="17409" y="22264"/>
                  </a:lnTo>
                  <a:lnTo>
                    <a:pt x="17451" y="22264"/>
                  </a:lnTo>
                  <a:lnTo>
                    <a:pt x="17451" y="22180"/>
                  </a:lnTo>
                  <a:lnTo>
                    <a:pt x="17430" y="22117"/>
                  </a:lnTo>
                  <a:lnTo>
                    <a:pt x="17451" y="22096"/>
                  </a:lnTo>
                  <a:lnTo>
                    <a:pt x="17514" y="22117"/>
                  </a:lnTo>
                  <a:lnTo>
                    <a:pt x="17556" y="22180"/>
                  </a:lnTo>
                  <a:lnTo>
                    <a:pt x="17639" y="22159"/>
                  </a:lnTo>
                  <a:lnTo>
                    <a:pt x="17681" y="22096"/>
                  </a:lnTo>
                  <a:lnTo>
                    <a:pt x="17681" y="22012"/>
                  </a:lnTo>
                  <a:lnTo>
                    <a:pt x="17660" y="21992"/>
                  </a:lnTo>
                  <a:lnTo>
                    <a:pt x="17660" y="21950"/>
                  </a:lnTo>
                  <a:lnTo>
                    <a:pt x="17681" y="21908"/>
                  </a:lnTo>
                  <a:lnTo>
                    <a:pt x="17786" y="21908"/>
                  </a:lnTo>
                  <a:lnTo>
                    <a:pt x="17849" y="21950"/>
                  </a:lnTo>
                  <a:lnTo>
                    <a:pt x="17869" y="21887"/>
                  </a:lnTo>
                  <a:lnTo>
                    <a:pt x="17890" y="21845"/>
                  </a:lnTo>
                  <a:lnTo>
                    <a:pt x="17953" y="21866"/>
                  </a:lnTo>
                  <a:lnTo>
                    <a:pt x="17995" y="21908"/>
                  </a:lnTo>
                  <a:lnTo>
                    <a:pt x="18058" y="21950"/>
                  </a:lnTo>
                  <a:lnTo>
                    <a:pt x="18079" y="21908"/>
                  </a:lnTo>
                  <a:lnTo>
                    <a:pt x="18079" y="21866"/>
                  </a:lnTo>
                  <a:lnTo>
                    <a:pt x="18037" y="21803"/>
                  </a:lnTo>
                  <a:lnTo>
                    <a:pt x="18037" y="21761"/>
                  </a:lnTo>
                  <a:lnTo>
                    <a:pt x="18100" y="21699"/>
                  </a:lnTo>
                  <a:lnTo>
                    <a:pt x="18162" y="21740"/>
                  </a:lnTo>
                  <a:lnTo>
                    <a:pt x="18288" y="21699"/>
                  </a:lnTo>
                  <a:lnTo>
                    <a:pt x="18393" y="21636"/>
                  </a:lnTo>
                  <a:lnTo>
                    <a:pt x="18455" y="21531"/>
                  </a:lnTo>
                  <a:lnTo>
                    <a:pt x="18455" y="21489"/>
                  </a:lnTo>
                  <a:lnTo>
                    <a:pt x="18309" y="21552"/>
                  </a:lnTo>
                  <a:lnTo>
                    <a:pt x="18183" y="21552"/>
                  </a:lnTo>
                  <a:lnTo>
                    <a:pt x="18141" y="21531"/>
                  </a:lnTo>
                  <a:lnTo>
                    <a:pt x="17890" y="21531"/>
                  </a:lnTo>
                  <a:lnTo>
                    <a:pt x="17765" y="21489"/>
                  </a:lnTo>
                  <a:lnTo>
                    <a:pt x="17639" y="21447"/>
                  </a:lnTo>
                  <a:lnTo>
                    <a:pt x="17472" y="21427"/>
                  </a:lnTo>
                  <a:lnTo>
                    <a:pt x="17325" y="21280"/>
                  </a:lnTo>
                  <a:lnTo>
                    <a:pt x="17263" y="21238"/>
                  </a:lnTo>
                  <a:lnTo>
                    <a:pt x="17221" y="21238"/>
                  </a:lnTo>
                  <a:lnTo>
                    <a:pt x="17095" y="21301"/>
                  </a:lnTo>
                  <a:lnTo>
                    <a:pt x="17053" y="21259"/>
                  </a:lnTo>
                  <a:lnTo>
                    <a:pt x="17095" y="21217"/>
                  </a:lnTo>
                  <a:lnTo>
                    <a:pt x="17095" y="21175"/>
                  </a:lnTo>
                  <a:lnTo>
                    <a:pt x="17033" y="21238"/>
                  </a:lnTo>
                  <a:lnTo>
                    <a:pt x="16886" y="21343"/>
                  </a:lnTo>
                  <a:lnTo>
                    <a:pt x="16802" y="21385"/>
                  </a:lnTo>
                  <a:lnTo>
                    <a:pt x="16635" y="21385"/>
                  </a:lnTo>
                  <a:lnTo>
                    <a:pt x="16593" y="21427"/>
                  </a:lnTo>
                  <a:lnTo>
                    <a:pt x="16530" y="21385"/>
                  </a:lnTo>
                  <a:lnTo>
                    <a:pt x="16489" y="21364"/>
                  </a:lnTo>
                  <a:cubicBezTo>
                    <a:pt x="16489" y="21364"/>
                    <a:pt x="16426" y="21385"/>
                    <a:pt x="16405" y="21385"/>
                  </a:cubicBezTo>
                  <a:lnTo>
                    <a:pt x="16321" y="21385"/>
                  </a:lnTo>
                  <a:lnTo>
                    <a:pt x="16196" y="21531"/>
                  </a:lnTo>
                  <a:lnTo>
                    <a:pt x="16154" y="21594"/>
                  </a:lnTo>
                  <a:lnTo>
                    <a:pt x="16091" y="21531"/>
                  </a:lnTo>
                  <a:lnTo>
                    <a:pt x="16049" y="21489"/>
                  </a:lnTo>
                  <a:lnTo>
                    <a:pt x="15861" y="21489"/>
                  </a:lnTo>
                  <a:lnTo>
                    <a:pt x="15777" y="21468"/>
                  </a:lnTo>
                  <a:lnTo>
                    <a:pt x="15735" y="21489"/>
                  </a:lnTo>
                  <a:lnTo>
                    <a:pt x="15672" y="21447"/>
                  </a:lnTo>
                  <a:lnTo>
                    <a:pt x="15735" y="21364"/>
                  </a:lnTo>
                  <a:lnTo>
                    <a:pt x="15840" y="21364"/>
                  </a:lnTo>
                  <a:lnTo>
                    <a:pt x="15882" y="21427"/>
                  </a:lnTo>
                  <a:lnTo>
                    <a:pt x="15965" y="21447"/>
                  </a:lnTo>
                  <a:lnTo>
                    <a:pt x="16049" y="21385"/>
                  </a:lnTo>
                  <a:lnTo>
                    <a:pt x="16175" y="21364"/>
                  </a:lnTo>
                  <a:lnTo>
                    <a:pt x="16258" y="21280"/>
                  </a:lnTo>
                  <a:lnTo>
                    <a:pt x="16321" y="21280"/>
                  </a:lnTo>
                  <a:lnTo>
                    <a:pt x="16426" y="21322"/>
                  </a:lnTo>
                  <a:lnTo>
                    <a:pt x="16530" y="21280"/>
                  </a:lnTo>
                  <a:lnTo>
                    <a:pt x="16572" y="21238"/>
                  </a:lnTo>
                  <a:lnTo>
                    <a:pt x="16530" y="21175"/>
                  </a:lnTo>
                  <a:lnTo>
                    <a:pt x="16489" y="21175"/>
                  </a:lnTo>
                  <a:lnTo>
                    <a:pt x="16468" y="21134"/>
                  </a:lnTo>
                  <a:lnTo>
                    <a:pt x="16405" y="21134"/>
                  </a:lnTo>
                  <a:lnTo>
                    <a:pt x="16300" y="21155"/>
                  </a:lnTo>
                  <a:lnTo>
                    <a:pt x="16216" y="21134"/>
                  </a:lnTo>
                  <a:lnTo>
                    <a:pt x="16049" y="21134"/>
                  </a:lnTo>
                  <a:lnTo>
                    <a:pt x="15944" y="21155"/>
                  </a:lnTo>
                  <a:lnTo>
                    <a:pt x="15840" y="21155"/>
                  </a:lnTo>
                  <a:lnTo>
                    <a:pt x="15693" y="21134"/>
                  </a:lnTo>
                  <a:lnTo>
                    <a:pt x="15672" y="21071"/>
                  </a:lnTo>
                  <a:lnTo>
                    <a:pt x="15631" y="21050"/>
                  </a:lnTo>
                  <a:lnTo>
                    <a:pt x="15526" y="21071"/>
                  </a:lnTo>
                  <a:lnTo>
                    <a:pt x="15380" y="21071"/>
                  </a:lnTo>
                  <a:lnTo>
                    <a:pt x="15212" y="21175"/>
                  </a:lnTo>
                  <a:lnTo>
                    <a:pt x="15170" y="21155"/>
                  </a:lnTo>
                  <a:lnTo>
                    <a:pt x="15212" y="21071"/>
                  </a:lnTo>
                  <a:lnTo>
                    <a:pt x="15275" y="21008"/>
                  </a:lnTo>
                  <a:lnTo>
                    <a:pt x="15463" y="21008"/>
                  </a:lnTo>
                  <a:lnTo>
                    <a:pt x="15672" y="20903"/>
                  </a:lnTo>
                  <a:lnTo>
                    <a:pt x="15756" y="20841"/>
                  </a:lnTo>
                  <a:lnTo>
                    <a:pt x="15756" y="20757"/>
                  </a:lnTo>
                  <a:lnTo>
                    <a:pt x="15777" y="20715"/>
                  </a:lnTo>
                  <a:lnTo>
                    <a:pt x="15861" y="20715"/>
                  </a:lnTo>
                  <a:lnTo>
                    <a:pt x="15903" y="20694"/>
                  </a:lnTo>
                  <a:lnTo>
                    <a:pt x="15965" y="20611"/>
                  </a:lnTo>
                  <a:lnTo>
                    <a:pt x="15944" y="20548"/>
                  </a:lnTo>
                  <a:lnTo>
                    <a:pt x="15882" y="20506"/>
                  </a:lnTo>
                  <a:lnTo>
                    <a:pt x="15798" y="20485"/>
                  </a:lnTo>
                  <a:lnTo>
                    <a:pt x="15777" y="20443"/>
                  </a:lnTo>
                  <a:lnTo>
                    <a:pt x="15861" y="20401"/>
                  </a:lnTo>
                  <a:lnTo>
                    <a:pt x="15903" y="20401"/>
                  </a:lnTo>
                  <a:lnTo>
                    <a:pt x="15903" y="20422"/>
                  </a:lnTo>
                  <a:lnTo>
                    <a:pt x="15986" y="20443"/>
                  </a:lnTo>
                  <a:lnTo>
                    <a:pt x="16007" y="20422"/>
                  </a:lnTo>
                  <a:lnTo>
                    <a:pt x="15986" y="20380"/>
                  </a:lnTo>
                  <a:lnTo>
                    <a:pt x="15965" y="20339"/>
                  </a:lnTo>
                  <a:lnTo>
                    <a:pt x="15965" y="20234"/>
                  </a:lnTo>
                  <a:lnTo>
                    <a:pt x="16007" y="20276"/>
                  </a:lnTo>
                  <a:lnTo>
                    <a:pt x="16049" y="20318"/>
                  </a:lnTo>
                  <a:lnTo>
                    <a:pt x="16049" y="20401"/>
                  </a:lnTo>
                  <a:lnTo>
                    <a:pt x="16091" y="20506"/>
                  </a:lnTo>
                  <a:lnTo>
                    <a:pt x="16175" y="20548"/>
                  </a:lnTo>
                  <a:lnTo>
                    <a:pt x="16279" y="20527"/>
                  </a:lnTo>
                  <a:lnTo>
                    <a:pt x="16405" y="20527"/>
                  </a:lnTo>
                  <a:lnTo>
                    <a:pt x="16698" y="20401"/>
                  </a:lnTo>
                  <a:lnTo>
                    <a:pt x="16781" y="20401"/>
                  </a:lnTo>
                  <a:lnTo>
                    <a:pt x="16844" y="20380"/>
                  </a:lnTo>
                  <a:lnTo>
                    <a:pt x="16907" y="20297"/>
                  </a:lnTo>
                  <a:lnTo>
                    <a:pt x="16991" y="20276"/>
                  </a:lnTo>
                  <a:lnTo>
                    <a:pt x="17033" y="20171"/>
                  </a:lnTo>
                  <a:lnTo>
                    <a:pt x="16991" y="20067"/>
                  </a:lnTo>
                  <a:lnTo>
                    <a:pt x="16949" y="19983"/>
                  </a:lnTo>
                  <a:lnTo>
                    <a:pt x="16907" y="19983"/>
                  </a:lnTo>
                  <a:lnTo>
                    <a:pt x="16802" y="19920"/>
                  </a:lnTo>
                  <a:lnTo>
                    <a:pt x="16530" y="19857"/>
                  </a:lnTo>
                  <a:lnTo>
                    <a:pt x="16489" y="19857"/>
                  </a:lnTo>
                  <a:lnTo>
                    <a:pt x="16384" y="19899"/>
                  </a:lnTo>
                  <a:lnTo>
                    <a:pt x="16321" y="19857"/>
                  </a:lnTo>
                  <a:lnTo>
                    <a:pt x="16321" y="19732"/>
                  </a:lnTo>
                  <a:lnTo>
                    <a:pt x="16300" y="19690"/>
                  </a:lnTo>
                  <a:lnTo>
                    <a:pt x="16196" y="19753"/>
                  </a:lnTo>
                  <a:lnTo>
                    <a:pt x="16112" y="19753"/>
                  </a:lnTo>
                  <a:lnTo>
                    <a:pt x="16007" y="19815"/>
                  </a:lnTo>
                  <a:lnTo>
                    <a:pt x="15944" y="19815"/>
                  </a:lnTo>
                  <a:lnTo>
                    <a:pt x="15861" y="19774"/>
                  </a:lnTo>
                  <a:lnTo>
                    <a:pt x="15861" y="19690"/>
                  </a:lnTo>
                  <a:lnTo>
                    <a:pt x="15944" y="19753"/>
                  </a:lnTo>
                  <a:lnTo>
                    <a:pt x="16007" y="19690"/>
                  </a:lnTo>
                  <a:lnTo>
                    <a:pt x="16070" y="19648"/>
                  </a:lnTo>
                  <a:lnTo>
                    <a:pt x="16196" y="19648"/>
                  </a:lnTo>
                  <a:lnTo>
                    <a:pt x="16216" y="19585"/>
                  </a:lnTo>
                  <a:lnTo>
                    <a:pt x="16175" y="19523"/>
                  </a:lnTo>
                  <a:lnTo>
                    <a:pt x="16091" y="19418"/>
                  </a:lnTo>
                  <a:lnTo>
                    <a:pt x="16049" y="19376"/>
                  </a:lnTo>
                  <a:lnTo>
                    <a:pt x="15944" y="19376"/>
                  </a:lnTo>
                  <a:lnTo>
                    <a:pt x="15965" y="19355"/>
                  </a:lnTo>
                  <a:lnTo>
                    <a:pt x="16070" y="19292"/>
                  </a:lnTo>
                  <a:lnTo>
                    <a:pt x="16070" y="19251"/>
                  </a:lnTo>
                  <a:lnTo>
                    <a:pt x="16070" y="19146"/>
                  </a:lnTo>
                  <a:lnTo>
                    <a:pt x="16091" y="19104"/>
                  </a:lnTo>
                  <a:lnTo>
                    <a:pt x="16154" y="19167"/>
                  </a:lnTo>
                  <a:lnTo>
                    <a:pt x="16175" y="19313"/>
                  </a:lnTo>
                  <a:lnTo>
                    <a:pt x="16216" y="19355"/>
                  </a:lnTo>
                  <a:lnTo>
                    <a:pt x="16216" y="19418"/>
                  </a:lnTo>
                  <a:lnTo>
                    <a:pt x="16363" y="19543"/>
                  </a:lnTo>
                  <a:lnTo>
                    <a:pt x="16363" y="19585"/>
                  </a:lnTo>
                  <a:lnTo>
                    <a:pt x="16426" y="19669"/>
                  </a:lnTo>
                  <a:lnTo>
                    <a:pt x="16489" y="19690"/>
                  </a:lnTo>
                  <a:lnTo>
                    <a:pt x="16572" y="19669"/>
                  </a:lnTo>
                  <a:lnTo>
                    <a:pt x="16614" y="19648"/>
                  </a:lnTo>
                  <a:lnTo>
                    <a:pt x="16698" y="19690"/>
                  </a:lnTo>
                  <a:lnTo>
                    <a:pt x="16802" y="19669"/>
                  </a:lnTo>
                  <a:lnTo>
                    <a:pt x="16886" y="19648"/>
                  </a:lnTo>
                  <a:lnTo>
                    <a:pt x="16928" y="19690"/>
                  </a:lnTo>
                  <a:lnTo>
                    <a:pt x="16928" y="19774"/>
                  </a:lnTo>
                  <a:lnTo>
                    <a:pt x="17116" y="20004"/>
                  </a:lnTo>
                  <a:lnTo>
                    <a:pt x="17200" y="20067"/>
                  </a:lnTo>
                  <a:lnTo>
                    <a:pt x="17221" y="20004"/>
                  </a:lnTo>
                  <a:lnTo>
                    <a:pt x="17325" y="19983"/>
                  </a:lnTo>
                  <a:lnTo>
                    <a:pt x="17346" y="19983"/>
                  </a:lnTo>
                  <a:lnTo>
                    <a:pt x="17367" y="20025"/>
                  </a:lnTo>
                  <a:lnTo>
                    <a:pt x="17346" y="20108"/>
                  </a:lnTo>
                  <a:lnTo>
                    <a:pt x="17325" y="20213"/>
                  </a:lnTo>
                  <a:lnTo>
                    <a:pt x="17346" y="20339"/>
                  </a:lnTo>
                  <a:lnTo>
                    <a:pt x="17409" y="20422"/>
                  </a:lnTo>
                  <a:lnTo>
                    <a:pt x="17451" y="20527"/>
                  </a:lnTo>
                  <a:lnTo>
                    <a:pt x="17472" y="20715"/>
                  </a:lnTo>
                  <a:lnTo>
                    <a:pt x="17535" y="20757"/>
                  </a:lnTo>
                  <a:lnTo>
                    <a:pt x="17618" y="20841"/>
                  </a:lnTo>
                  <a:lnTo>
                    <a:pt x="17681" y="21029"/>
                  </a:lnTo>
                  <a:lnTo>
                    <a:pt x="17828" y="21134"/>
                  </a:lnTo>
                  <a:lnTo>
                    <a:pt x="17869" y="21175"/>
                  </a:lnTo>
                  <a:lnTo>
                    <a:pt x="17953" y="21155"/>
                  </a:lnTo>
                  <a:lnTo>
                    <a:pt x="18037" y="21134"/>
                  </a:lnTo>
                  <a:lnTo>
                    <a:pt x="18100" y="21134"/>
                  </a:lnTo>
                  <a:lnTo>
                    <a:pt x="18141" y="21113"/>
                  </a:lnTo>
                  <a:lnTo>
                    <a:pt x="18141" y="21029"/>
                  </a:lnTo>
                  <a:lnTo>
                    <a:pt x="18141" y="20903"/>
                  </a:lnTo>
                  <a:lnTo>
                    <a:pt x="18141" y="20757"/>
                  </a:lnTo>
                  <a:lnTo>
                    <a:pt x="18162" y="20652"/>
                  </a:lnTo>
                  <a:lnTo>
                    <a:pt x="18183" y="20611"/>
                  </a:lnTo>
                  <a:lnTo>
                    <a:pt x="18204" y="20611"/>
                  </a:lnTo>
                  <a:lnTo>
                    <a:pt x="18246" y="20652"/>
                  </a:lnTo>
                  <a:lnTo>
                    <a:pt x="18204" y="20736"/>
                  </a:lnTo>
                  <a:lnTo>
                    <a:pt x="18204" y="20820"/>
                  </a:lnTo>
                  <a:lnTo>
                    <a:pt x="18267" y="20924"/>
                  </a:lnTo>
                  <a:lnTo>
                    <a:pt x="18204" y="21008"/>
                  </a:lnTo>
                  <a:lnTo>
                    <a:pt x="18204" y="21071"/>
                  </a:lnTo>
                  <a:lnTo>
                    <a:pt x="18267" y="21113"/>
                  </a:lnTo>
                  <a:lnTo>
                    <a:pt x="18309" y="21071"/>
                  </a:lnTo>
                  <a:lnTo>
                    <a:pt x="18393" y="21050"/>
                  </a:lnTo>
                  <a:lnTo>
                    <a:pt x="18455" y="21071"/>
                  </a:lnTo>
                  <a:lnTo>
                    <a:pt x="18476" y="21134"/>
                  </a:lnTo>
                  <a:lnTo>
                    <a:pt x="18455" y="21175"/>
                  </a:lnTo>
                  <a:lnTo>
                    <a:pt x="18476" y="21217"/>
                  </a:lnTo>
                  <a:lnTo>
                    <a:pt x="18581" y="21217"/>
                  </a:lnTo>
                  <a:lnTo>
                    <a:pt x="18623" y="21155"/>
                  </a:lnTo>
                  <a:lnTo>
                    <a:pt x="18623" y="21071"/>
                  </a:lnTo>
                  <a:lnTo>
                    <a:pt x="18602" y="21008"/>
                  </a:lnTo>
                  <a:lnTo>
                    <a:pt x="18602" y="20820"/>
                  </a:lnTo>
                  <a:lnTo>
                    <a:pt x="18623" y="20736"/>
                  </a:lnTo>
                  <a:lnTo>
                    <a:pt x="18623" y="20631"/>
                  </a:lnTo>
                  <a:lnTo>
                    <a:pt x="18665" y="20590"/>
                  </a:lnTo>
                  <a:lnTo>
                    <a:pt x="18623" y="20527"/>
                  </a:lnTo>
                  <a:lnTo>
                    <a:pt x="18581" y="20527"/>
                  </a:lnTo>
                  <a:lnTo>
                    <a:pt x="18602" y="20485"/>
                  </a:lnTo>
                  <a:lnTo>
                    <a:pt x="18623" y="20422"/>
                  </a:lnTo>
                  <a:lnTo>
                    <a:pt x="18602" y="20401"/>
                  </a:lnTo>
                  <a:lnTo>
                    <a:pt x="18497" y="20443"/>
                  </a:lnTo>
                  <a:lnTo>
                    <a:pt x="18497" y="20401"/>
                  </a:lnTo>
                  <a:lnTo>
                    <a:pt x="18518" y="20339"/>
                  </a:lnTo>
                  <a:lnTo>
                    <a:pt x="18623" y="20318"/>
                  </a:lnTo>
                  <a:lnTo>
                    <a:pt x="18685" y="20276"/>
                  </a:lnTo>
                  <a:lnTo>
                    <a:pt x="18685" y="20171"/>
                  </a:lnTo>
                  <a:lnTo>
                    <a:pt x="18665" y="20108"/>
                  </a:lnTo>
                  <a:lnTo>
                    <a:pt x="18602" y="20129"/>
                  </a:lnTo>
                  <a:lnTo>
                    <a:pt x="18581" y="20087"/>
                  </a:lnTo>
                  <a:lnTo>
                    <a:pt x="18623" y="20004"/>
                  </a:lnTo>
                  <a:lnTo>
                    <a:pt x="18685" y="19899"/>
                  </a:lnTo>
                  <a:lnTo>
                    <a:pt x="18685" y="19857"/>
                  </a:lnTo>
                  <a:lnTo>
                    <a:pt x="18623" y="19857"/>
                  </a:lnTo>
                  <a:lnTo>
                    <a:pt x="18560" y="19899"/>
                  </a:lnTo>
                  <a:lnTo>
                    <a:pt x="18476" y="20025"/>
                  </a:lnTo>
                  <a:lnTo>
                    <a:pt x="18455" y="20171"/>
                  </a:lnTo>
                  <a:lnTo>
                    <a:pt x="18393" y="20192"/>
                  </a:lnTo>
                  <a:lnTo>
                    <a:pt x="18393" y="20129"/>
                  </a:lnTo>
                  <a:lnTo>
                    <a:pt x="18413" y="20004"/>
                  </a:lnTo>
                  <a:lnTo>
                    <a:pt x="18413" y="19962"/>
                  </a:lnTo>
                  <a:lnTo>
                    <a:pt x="18393" y="19899"/>
                  </a:lnTo>
                  <a:lnTo>
                    <a:pt x="18393" y="19857"/>
                  </a:lnTo>
                  <a:lnTo>
                    <a:pt x="18413" y="19774"/>
                  </a:lnTo>
                  <a:lnTo>
                    <a:pt x="18497" y="19690"/>
                  </a:lnTo>
                  <a:lnTo>
                    <a:pt x="18581" y="19648"/>
                  </a:lnTo>
                  <a:lnTo>
                    <a:pt x="18602" y="19564"/>
                  </a:lnTo>
                  <a:lnTo>
                    <a:pt x="18560" y="19502"/>
                  </a:lnTo>
                  <a:lnTo>
                    <a:pt x="18476" y="19502"/>
                  </a:lnTo>
                  <a:lnTo>
                    <a:pt x="18413" y="19564"/>
                  </a:lnTo>
                  <a:lnTo>
                    <a:pt x="18393" y="19606"/>
                  </a:lnTo>
                  <a:lnTo>
                    <a:pt x="18372" y="19648"/>
                  </a:lnTo>
                  <a:lnTo>
                    <a:pt x="18393" y="19543"/>
                  </a:lnTo>
                  <a:lnTo>
                    <a:pt x="18413" y="19481"/>
                  </a:lnTo>
                  <a:lnTo>
                    <a:pt x="18393" y="19460"/>
                  </a:lnTo>
                  <a:lnTo>
                    <a:pt x="18351" y="19481"/>
                  </a:lnTo>
                  <a:lnTo>
                    <a:pt x="18246" y="19564"/>
                  </a:lnTo>
                  <a:lnTo>
                    <a:pt x="18162" y="19648"/>
                  </a:lnTo>
                  <a:lnTo>
                    <a:pt x="18162" y="19606"/>
                  </a:lnTo>
                  <a:lnTo>
                    <a:pt x="18183" y="19543"/>
                  </a:lnTo>
                  <a:lnTo>
                    <a:pt x="18246" y="19460"/>
                  </a:lnTo>
                  <a:lnTo>
                    <a:pt x="18288" y="19397"/>
                  </a:lnTo>
                  <a:lnTo>
                    <a:pt x="18351" y="19292"/>
                  </a:lnTo>
                  <a:lnTo>
                    <a:pt x="18351" y="19271"/>
                  </a:lnTo>
                  <a:lnTo>
                    <a:pt x="18288" y="19230"/>
                  </a:lnTo>
                  <a:lnTo>
                    <a:pt x="18267" y="19167"/>
                  </a:lnTo>
                  <a:lnTo>
                    <a:pt x="18204" y="19167"/>
                  </a:lnTo>
                  <a:lnTo>
                    <a:pt x="18162" y="19125"/>
                  </a:lnTo>
                  <a:lnTo>
                    <a:pt x="18141" y="19041"/>
                  </a:lnTo>
                  <a:lnTo>
                    <a:pt x="18079" y="19020"/>
                  </a:lnTo>
                  <a:lnTo>
                    <a:pt x="17995" y="18937"/>
                  </a:lnTo>
                  <a:lnTo>
                    <a:pt x="17953" y="18937"/>
                  </a:lnTo>
                  <a:lnTo>
                    <a:pt x="17932" y="18916"/>
                  </a:lnTo>
                  <a:lnTo>
                    <a:pt x="17869" y="18916"/>
                  </a:lnTo>
                  <a:lnTo>
                    <a:pt x="17869" y="18853"/>
                  </a:lnTo>
                  <a:lnTo>
                    <a:pt x="17849" y="18811"/>
                  </a:lnTo>
                  <a:lnTo>
                    <a:pt x="17660" y="18665"/>
                  </a:lnTo>
                  <a:lnTo>
                    <a:pt x="17639" y="18623"/>
                  </a:lnTo>
                  <a:lnTo>
                    <a:pt x="17535" y="18560"/>
                  </a:lnTo>
                  <a:lnTo>
                    <a:pt x="17430" y="18560"/>
                  </a:lnTo>
                  <a:lnTo>
                    <a:pt x="17325" y="18602"/>
                  </a:lnTo>
                  <a:lnTo>
                    <a:pt x="17242" y="18707"/>
                  </a:lnTo>
                  <a:lnTo>
                    <a:pt x="17242" y="18644"/>
                  </a:lnTo>
                  <a:lnTo>
                    <a:pt x="17221" y="18560"/>
                  </a:lnTo>
                  <a:lnTo>
                    <a:pt x="17053" y="18518"/>
                  </a:lnTo>
                  <a:lnTo>
                    <a:pt x="16949" y="18518"/>
                  </a:lnTo>
                  <a:lnTo>
                    <a:pt x="16844" y="18539"/>
                  </a:lnTo>
                  <a:lnTo>
                    <a:pt x="16823" y="18518"/>
                  </a:lnTo>
                  <a:lnTo>
                    <a:pt x="16907" y="18434"/>
                  </a:lnTo>
                  <a:lnTo>
                    <a:pt x="16949" y="18476"/>
                  </a:lnTo>
                  <a:lnTo>
                    <a:pt x="17137" y="18476"/>
                  </a:lnTo>
                  <a:lnTo>
                    <a:pt x="17221" y="18497"/>
                  </a:lnTo>
                  <a:lnTo>
                    <a:pt x="17325" y="18497"/>
                  </a:lnTo>
                  <a:lnTo>
                    <a:pt x="17430" y="18476"/>
                  </a:lnTo>
                  <a:lnTo>
                    <a:pt x="17472" y="18393"/>
                  </a:lnTo>
                  <a:lnTo>
                    <a:pt x="17514" y="18204"/>
                  </a:lnTo>
                  <a:lnTo>
                    <a:pt x="17472" y="18121"/>
                  </a:lnTo>
                  <a:lnTo>
                    <a:pt x="17451" y="18100"/>
                  </a:lnTo>
                  <a:lnTo>
                    <a:pt x="17409" y="18100"/>
                  </a:lnTo>
                  <a:lnTo>
                    <a:pt x="17263" y="17995"/>
                  </a:lnTo>
                  <a:lnTo>
                    <a:pt x="17221" y="17974"/>
                  </a:lnTo>
                  <a:lnTo>
                    <a:pt x="17158" y="17974"/>
                  </a:lnTo>
                  <a:lnTo>
                    <a:pt x="17053" y="18058"/>
                  </a:lnTo>
                  <a:lnTo>
                    <a:pt x="17012" y="18058"/>
                  </a:lnTo>
                  <a:lnTo>
                    <a:pt x="16928" y="18079"/>
                  </a:lnTo>
                  <a:lnTo>
                    <a:pt x="16886" y="18162"/>
                  </a:lnTo>
                  <a:lnTo>
                    <a:pt x="16844" y="18162"/>
                  </a:lnTo>
                  <a:lnTo>
                    <a:pt x="16844" y="18079"/>
                  </a:lnTo>
                  <a:lnTo>
                    <a:pt x="16823" y="18016"/>
                  </a:lnTo>
                  <a:lnTo>
                    <a:pt x="16781" y="18016"/>
                  </a:lnTo>
                  <a:lnTo>
                    <a:pt x="16635" y="18058"/>
                  </a:lnTo>
                  <a:lnTo>
                    <a:pt x="16593" y="18079"/>
                  </a:lnTo>
                  <a:lnTo>
                    <a:pt x="16530" y="18079"/>
                  </a:lnTo>
                  <a:lnTo>
                    <a:pt x="16572" y="18058"/>
                  </a:lnTo>
                  <a:lnTo>
                    <a:pt x="16677" y="17995"/>
                  </a:lnTo>
                  <a:lnTo>
                    <a:pt x="16781" y="17974"/>
                  </a:lnTo>
                  <a:lnTo>
                    <a:pt x="16802" y="17911"/>
                  </a:lnTo>
                  <a:lnTo>
                    <a:pt x="16781" y="17870"/>
                  </a:lnTo>
                  <a:lnTo>
                    <a:pt x="16719" y="17849"/>
                  </a:lnTo>
                  <a:lnTo>
                    <a:pt x="16677" y="17870"/>
                  </a:lnTo>
                  <a:lnTo>
                    <a:pt x="16719" y="17807"/>
                  </a:lnTo>
                  <a:lnTo>
                    <a:pt x="16781" y="17807"/>
                  </a:lnTo>
                  <a:lnTo>
                    <a:pt x="16823" y="17849"/>
                  </a:lnTo>
                  <a:lnTo>
                    <a:pt x="16928" y="17953"/>
                  </a:lnTo>
                  <a:lnTo>
                    <a:pt x="17012" y="17974"/>
                  </a:lnTo>
                  <a:lnTo>
                    <a:pt x="17095" y="17953"/>
                  </a:lnTo>
                  <a:lnTo>
                    <a:pt x="17200" y="17870"/>
                  </a:lnTo>
                  <a:lnTo>
                    <a:pt x="17367" y="17870"/>
                  </a:lnTo>
                  <a:lnTo>
                    <a:pt x="17430" y="17786"/>
                  </a:lnTo>
                  <a:lnTo>
                    <a:pt x="17472" y="17765"/>
                  </a:lnTo>
                  <a:lnTo>
                    <a:pt x="17514" y="17702"/>
                  </a:lnTo>
                  <a:lnTo>
                    <a:pt x="17472" y="17639"/>
                  </a:lnTo>
                  <a:lnTo>
                    <a:pt x="17409" y="17577"/>
                  </a:lnTo>
                  <a:lnTo>
                    <a:pt x="17263" y="17556"/>
                  </a:lnTo>
                  <a:lnTo>
                    <a:pt x="17200" y="17493"/>
                  </a:lnTo>
                  <a:lnTo>
                    <a:pt x="17137" y="17451"/>
                  </a:lnTo>
                  <a:lnTo>
                    <a:pt x="17033" y="17451"/>
                  </a:lnTo>
                  <a:lnTo>
                    <a:pt x="16928" y="17430"/>
                  </a:lnTo>
                  <a:lnTo>
                    <a:pt x="16844" y="17451"/>
                  </a:lnTo>
                  <a:lnTo>
                    <a:pt x="16823" y="17493"/>
                  </a:lnTo>
                  <a:lnTo>
                    <a:pt x="16740" y="17556"/>
                  </a:lnTo>
                  <a:lnTo>
                    <a:pt x="16677" y="17535"/>
                  </a:lnTo>
                  <a:lnTo>
                    <a:pt x="16593" y="17493"/>
                  </a:lnTo>
                  <a:lnTo>
                    <a:pt x="16489" y="17493"/>
                  </a:lnTo>
                  <a:lnTo>
                    <a:pt x="16468" y="17556"/>
                  </a:lnTo>
                  <a:lnTo>
                    <a:pt x="16426" y="17598"/>
                  </a:lnTo>
                  <a:lnTo>
                    <a:pt x="16384" y="17577"/>
                  </a:lnTo>
                  <a:lnTo>
                    <a:pt x="16321" y="17535"/>
                  </a:lnTo>
                  <a:lnTo>
                    <a:pt x="16300" y="17535"/>
                  </a:lnTo>
                  <a:lnTo>
                    <a:pt x="16279" y="17472"/>
                  </a:lnTo>
                  <a:lnTo>
                    <a:pt x="16321" y="17430"/>
                  </a:lnTo>
                  <a:lnTo>
                    <a:pt x="16426" y="17388"/>
                  </a:lnTo>
                  <a:lnTo>
                    <a:pt x="16572" y="17430"/>
                  </a:lnTo>
                  <a:lnTo>
                    <a:pt x="16740" y="17430"/>
                  </a:lnTo>
                  <a:lnTo>
                    <a:pt x="16802" y="17367"/>
                  </a:lnTo>
                  <a:lnTo>
                    <a:pt x="16802" y="17326"/>
                  </a:lnTo>
                  <a:lnTo>
                    <a:pt x="16740" y="17221"/>
                  </a:lnTo>
                  <a:lnTo>
                    <a:pt x="16635" y="17137"/>
                  </a:lnTo>
                  <a:lnTo>
                    <a:pt x="16530" y="17074"/>
                  </a:lnTo>
                  <a:lnTo>
                    <a:pt x="16489" y="17012"/>
                  </a:lnTo>
                  <a:lnTo>
                    <a:pt x="16489" y="16907"/>
                  </a:lnTo>
                  <a:lnTo>
                    <a:pt x="16509" y="16865"/>
                  </a:lnTo>
                  <a:lnTo>
                    <a:pt x="16572" y="16907"/>
                  </a:lnTo>
                  <a:lnTo>
                    <a:pt x="16593" y="16949"/>
                  </a:lnTo>
                  <a:lnTo>
                    <a:pt x="16593" y="17012"/>
                  </a:lnTo>
                  <a:lnTo>
                    <a:pt x="16677" y="17054"/>
                  </a:lnTo>
                  <a:lnTo>
                    <a:pt x="16802" y="17158"/>
                  </a:lnTo>
                  <a:lnTo>
                    <a:pt x="16823" y="17221"/>
                  </a:lnTo>
                  <a:lnTo>
                    <a:pt x="16886" y="17242"/>
                  </a:lnTo>
                  <a:lnTo>
                    <a:pt x="16928" y="17242"/>
                  </a:lnTo>
                  <a:lnTo>
                    <a:pt x="17012" y="17326"/>
                  </a:lnTo>
                  <a:lnTo>
                    <a:pt x="17095" y="17326"/>
                  </a:lnTo>
                  <a:lnTo>
                    <a:pt x="17200" y="17284"/>
                  </a:lnTo>
                  <a:lnTo>
                    <a:pt x="17263" y="17242"/>
                  </a:lnTo>
                  <a:lnTo>
                    <a:pt x="17346" y="17221"/>
                  </a:lnTo>
                  <a:lnTo>
                    <a:pt x="17409" y="17158"/>
                  </a:lnTo>
                  <a:lnTo>
                    <a:pt x="17472" y="17116"/>
                  </a:lnTo>
                  <a:lnTo>
                    <a:pt x="17556" y="17074"/>
                  </a:lnTo>
                  <a:lnTo>
                    <a:pt x="17606" y="17074"/>
                  </a:lnTo>
                  <a:lnTo>
                    <a:pt x="17618" y="17116"/>
                  </a:lnTo>
                  <a:lnTo>
                    <a:pt x="17618" y="17074"/>
                  </a:lnTo>
                  <a:lnTo>
                    <a:pt x="17618" y="17033"/>
                  </a:lnTo>
                  <a:lnTo>
                    <a:pt x="17577" y="16970"/>
                  </a:lnTo>
                  <a:lnTo>
                    <a:pt x="17588" y="17010"/>
                  </a:lnTo>
                  <a:lnTo>
                    <a:pt x="17472" y="16844"/>
                  </a:lnTo>
                  <a:lnTo>
                    <a:pt x="17409" y="16802"/>
                  </a:lnTo>
                  <a:lnTo>
                    <a:pt x="17409" y="16740"/>
                  </a:lnTo>
                  <a:lnTo>
                    <a:pt x="17430" y="16719"/>
                  </a:lnTo>
                  <a:lnTo>
                    <a:pt x="17472" y="16719"/>
                  </a:lnTo>
                  <a:lnTo>
                    <a:pt x="17535" y="16761"/>
                  </a:lnTo>
                  <a:lnTo>
                    <a:pt x="17535" y="16823"/>
                  </a:lnTo>
                  <a:lnTo>
                    <a:pt x="17577" y="16865"/>
                  </a:lnTo>
                  <a:lnTo>
                    <a:pt x="17681" y="17074"/>
                  </a:lnTo>
                  <a:lnTo>
                    <a:pt x="17869" y="17284"/>
                  </a:lnTo>
                  <a:lnTo>
                    <a:pt x="17890" y="17326"/>
                  </a:lnTo>
                  <a:lnTo>
                    <a:pt x="17932" y="17263"/>
                  </a:lnTo>
                  <a:lnTo>
                    <a:pt x="17932" y="17179"/>
                  </a:lnTo>
                  <a:lnTo>
                    <a:pt x="17953" y="17012"/>
                  </a:lnTo>
                  <a:lnTo>
                    <a:pt x="17953" y="16907"/>
                  </a:lnTo>
                  <a:lnTo>
                    <a:pt x="17995" y="16844"/>
                  </a:lnTo>
                  <a:lnTo>
                    <a:pt x="18058" y="16844"/>
                  </a:lnTo>
                  <a:lnTo>
                    <a:pt x="18100" y="16865"/>
                  </a:lnTo>
                  <a:lnTo>
                    <a:pt x="18100" y="16949"/>
                  </a:lnTo>
                  <a:lnTo>
                    <a:pt x="18141" y="17012"/>
                  </a:lnTo>
                  <a:lnTo>
                    <a:pt x="18183" y="17012"/>
                  </a:lnTo>
                  <a:lnTo>
                    <a:pt x="18372" y="17074"/>
                  </a:lnTo>
                  <a:lnTo>
                    <a:pt x="18518" y="17179"/>
                  </a:lnTo>
                  <a:lnTo>
                    <a:pt x="18602" y="17221"/>
                  </a:lnTo>
                  <a:lnTo>
                    <a:pt x="18665" y="17179"/>
                  </a:lnTo>
                  <a:lnTo>
                    <a:pt x="18706" y="17179"/>
                  </a:lnTo>
                  <a:lnTo>
                    <a:pt x="18769" y="17221"/>
                  </a:lnTo>
                  <a:lnTo>
                    <a:pt x="18769" y="17263"/>
                  </a:lnTo>
                  <a:lnTo>
                    <a:pt x="18602" y="17284"/>
                  </a:lnTo>
                  <a:lnTo>
                    <a:pt x="18581" y="17326"/>
                  </a:lnTo>
                  <a:lnTo>
                    <a:pt x="18476" y="17221"/>
                  </a:lnTo>
                  <a:lnTo>
                    <a:pt x="18288" y="17116"/>
                  </a:lnTo>
                  <a:lnTo>
                    <a:pt x="18246" y="17074"/>
                  </a:lnTo>
                  <a:lnTo>
                    <a:pt x="18204" y="17054"/>
                  </a:lnTo>
                  <a:lnTo>
                    <a:pt x="18162" y="17054"/>
                  </a:lnTo>
                  <a:lnTo>
                    <a:pt x="18121" y="17074"/>
                  </a:lnTo>
                  <a:lnTo>
                    <a:pt x="18121" y="17137"/>
                  </a:lnTo>
                  <a:lnTo>
                    <a:pt x="18183" y="17221"/>
                  </a:lnTo>
                  <a:lnTo>
                    <a:pt x="18413" y="17430"/>
                  </a:lnTo>
                  <a:lnTo>
                    <a:pt x="18518" y="17535"/>
                  </a:lnTo>
                  <a:lnTo>
                    <a:pt x="18685" y="17598"/>
                  </a:lnTo>
                  <a:lnTo>
                    <a:pt x="18790" y="17681"/>
                  </a:lnTo>
                  <a:lnTo>
                    <a:pt x="18832" y="17702"/>
                  </a:lnTo>
                  <a:lnTo>
                    <a:pt x="18916" y="17681"/>
                  </a:lnTo>
                  <a:lnTo>
                    <a:pt x="18937" y="17639"/>
                  </a:lnTo>
                  <a:lnTo>
                    <a:pt x="18999" y="17556"/>
                  </a:lnTo>
                  <a:lnTo>
                    <a:pt x="19125" y="17556"/>
                  </a:lnTo>
                  <a:lnTo>
                    <a:pt x="19167" y="17493"/>
                  </a:lnTo>
                  <a:lnTo>
                    <a:pt x="19167" y="17430"/>
                  </a:lnTo>
                  <a:lnTo>
                    <a:pt x="19250" y="17367"/>
                  </a:lnTo>
                  <a:lnTo>
                    <a:pt x="19313" y="17367"/>
                  </a:lnTo>
                  <a:lnTo>
                    <a:pt x="19376" y="17388"/>
                  </a:lnTo>
                  <a:lnTo>
                    <a:pt x="19460" y="17430"/>
                  </a:lnTo>
                  <a:lnTo>
                    <a:pt x="19564" y="17388"/>
                  </a:lnTo>
                  <a:lnTo>
                    <a:pt x="19669" y="17388"/>
                  </a:lnTo>
                  <a:lnTo>
                    <a:pt x="19690" y="17346"/>
                  </a:lnTo>
                  <a:lnTo>
                    <a:pt x="19732" y="17221"/>
                  </a:lnTo>
                  <a:lnTo>
                    <a:pt x="19732" y="17116"/>
                  </a:lnTo>
                  <a:lnTo>
                    <a:pt x="19774" y="17033"/>
                  </a:lnTo>
                  <a:lnTo>
                    <a:pt x="19857" y="16907"/>
                  </a:lnTo>
                  <a:lnTo>
                    <a:pt x="19857" y="16823"/>
                  </a:lnTo>
                  <a:lnTo>
                    <a:pt x="19836" y="16761"/>
                  </a:lnTo>
                  <a:lnTo>
                    <a:pt x="19753" y="16740"/>
                  </a:lnTo>
                  <a:lnTo>
                    <a:pt x="19648" y="16761"/>
                  </a:lnTo>
                  <a:lnTo>
                    <a:pt x="19627" y="16802"/>
                  </a:lnTo>
                  <a:lnTo>
                    <a:pt x="19585" y="16761"/>
                  </a:lnTo>
                  <a:lnTo>
                    <a:pt x="19543" y="16761"/>
                  </a:lnTo>
                  <a:lnTo>
                    <a:pt x="19522" y="16802"/>
                  </a:lnTo>
                  <a:lnTo>
                    <a:pt x="19439" y="16740"/>
                  </a:lnTo>
                  <a:lnTo>
                    <a:pt x="19376" y="16656"/>
                  </a:lnTo>
                  <a:lnTo>
                    <a:pt x="19334" y="16614"/>
                  </a:lnTo>
                  <a:lnTo>
                    <a:pt x="19313" y="16530"/>
                  </a:lnTo>
                  <a:lnTo>
                    <a:pt x="19271" y="16530"/>
                  </a:lnTo>
                  <a:lnTo>
                    <a:pt x="19250" y="16614"/>
                  </a:lnTo>
                  <a:lnTo>
                    <a:pt x="19250" y="16719"/>
                  </a:lnTo>
                  <a:lnTo>
                    <a:pt x="19313" y="16740"/>
                  </a:lnTo>
                  <a:lnTo>
                    <a:pt x="19313" y="16823"/>
                  </a:lnTo>
                  <a:lnTo>
                    <a:pt x="19250" y="16907"/>
                  </a:lnTo>
                  <a:lnTo>
                    <a:pt x="19229" y="17012"/>
                  </a:lnTo>
                  <a:lnTo>
                    <a:pt x="19209" y="16949"/>
                  </a:lnTo>
                  <a:lnTo>
                    <a:pt x="19229" y="16823"/>
                  </a:lnTo>
                  <a:lnTo>
                    <a:pt x="19209" y="16719"/>
                  </a:lnTo>
                  <a:lnTo>
                    <a:pt x="19146" y="16698"/>
                  </a:lnTo>
                  <a:lnTo>
                    <a:pt x="19125" y="16551"/>
                  </a:lnTo>
                  <a:lnTo>
                    <a:pt x="19062" y="16530"/>
                  </a:lnTo>
                  <a:lnTo>
                    <a:pt x="19041" y="16489"/>
                  </a:lnTo>
                  <a:lnTo>
                    <a:pt x="19041" y="16447"/>
                  </a:lnTo>
                  <a:lnTo>
                    <a:pt x="19104" y="16426"/>
                  </a:lnTo>
                  <a:lnTo>
                    <a:pt x="19161" y="16311"/>
                  </a:lnTo>
                  <a:lnTo>
                    <a:pt x="19146" y="16279"/>
                  </a:lnTo>
                  <a:lnTo>
                    <a:pt x="19104" y="16238"/>
                  </a:lnTo>
                  <a:lnTo>
                    <a:pt x="19146" y="16217"/>
                  </a:lnTo>
                  <a:lnTo>
                    <a:pt x="19229" y="16217"/>
                  </a:lnTo>
                  <a:lnTo>
                    <a:pt x="19271" y="16175"/>
                  </a:lnTo>
                  <a:lnTo>
                    <a:pt x="19313" y="16091"/>
                  </a:lnTo>
                  <a:lnTo>
                    <a:pt x="19313" y="15966"/>
                  </a:lnTo>
                  <a:lnTo>
                    <a:pt x="19271" y="15903"/>
                  </a:lnTo>
                  <a:lnTo>
                    <a:pt x="19271" y="15861"/>
                  </a:lnTo>
                  <a:lnTo>
                    <a:pt x="19334" y="15861"/>
                  </a:lnTo>
                  <a:lnTo>
                    <a:pt x="19376" y="15903"/>
                  </a:lnTo>
                  <a:lnTo>
                    <a:pt x="19439" y="15986"/>
                  </a:lnTo>
                  <a:lnTo>
                    <a:pt x="19481" y="16007"/>
                  </a:lnTo>
                  <a:lnTo>
                    <a:pt x="19564" y="16007"/>
                  </a:lnTo>
                  <a:lnTo>
                    <a:pt x="19648" y="15966"/>
                  </a:lnTo>
                  <a:lnTo>
                    <a:pt x="19732" y="15986"/>
                  </a:lnTo>
                  <a:lnTo>
                    <a:pt x="19794" y="16028"/>
                  </a:lnTo>
                  <a:lnTo>
                    <a:pt x="19899" y="16070"/>
                  </a:lnTo>
                  <a:lnTo>
                    <a:pt x="20046" y="16175"/>
                  </a:lnTo>
                  <a:lnTo>
                    <a:pt x="20046" y="16238"/>
                  </a:lnTo>
                  <a:lnTo>
                    <a:pt x="20066" y="16321"/>
                  </a:lnTo>
                  <a:lnTo>
                    <a:pt x="20108" y="16384"/>
                  </a:lnTo>
                  <a:lnTo>
                    <a:pt x="20150" y="16447"/>
                  </a:lnTo>
                  <a:lnTo>
                    <a:pt x="20192" y="16489"/>
                  </a:lnTo>
                  <a:lnTo>
                    <a:pt x="20318" y="16405"/>
                  </a:lnTo>
                  <a:lnTo>
                    <a:pt x="20422" y="16238"/>
                  </a:lnTo>
                  <a:lnTo>
                    <a:pt x="20485" y="16133"/>
                  </a:lnTo>
                  <a:lnTo>
                    <a:pt x="20422" y="16091"/>
                  </a:lnTo>
                  <a:lnTo>
                    <a:pt x="20401" y="15986"/>
                  </a:lnTo>
                  <a:lnTo>
                    <a:pt x="20464" y="15924"/>
                  </a:lnTo>
                  <a:lnTo>
                    <a:pt x="20464" y="15882"/>
                  </a:lnTo>
                  <a:lnTo>
                    <a:pt x="20359" y="15861"/>
                  </a:lnTo>
                  <a:lnTo>
                    <a:pt x="20276" y="15903"/>
                  </a:lnTo>
                  <a:lnTo>
                    <a:pt x="20255" y="15966"/>
                  </a:lnTo>
                  <a:lnTo>
                    <a:pt x="20108" y="15882"/>
                  </a:lnTo>
                  <a:lnTo>
                    <a:pt x="20046" y="15777"/>
                  </a:lnTo>
                  <a:lnTo>
                    <a:pt x="19899" y="15756"/>
                  </a:lnTo>
                  <a:lnTo>
                    <a:pt x="19857" y="15777"/>
                  </a:lnTo>
                  <a:lnTo>
                    <a:pt x="19794" y="15714"/>
                  </a:lnTo>
                  <a:lnTo>
                    <a:pt x="19794" y="15673"/>
                  </a:lnTo>
                  <a:lnTo>
                    <a:pt x="19857" y="15673"/>
                  </a:lnTo>
                  <a:lnTo>
                    <a:pt x="19899" y="15589"/>
                  </a:lnTo>
                  <a:lnTo>
                    <a:pt x="19941" y="15401"/>
                  </a:lnTo>
                  <a:lnTo>
                    <a:pt x="19962" y="15380"/>
                  </a:lnTo>
                  <a:lnTo>
                    <a:pt x="19962" y="15296"/>
                  </a:lnTo>
                  <a:lnTo>
                    <a:pt x="19836" y="15254"/>
                  </a:lnTo>
                  <a:lnTo>
                    <a:pt x="19774" y="15254"/>
                  </a:lnTo>
                  <a:lnTo>
                    <a:pt x="19669" y="15359"/>
                  </a:lnTo>
                  <a:lnTo>
                    <a:pt x="19564" y="15380"/>
                  </a:lnTo>
                  <a:lnTo>
                    <a:pt x="19460" y="15359"/>
                  </a:lnTo>
                  <a:lnTo>
                    <a:pt x="19439" y="15296"/>
                  </a:lnTo>
                  <a:lnTo>
                    <a:pt x="19418" y="15191"/>
                  </a:lnTo>
                  <a:lnTo>
                    <a:pt x="19376" y="15149"/>
                  </a:lnTo>
                  <a:lnTo>
                    <a:pt x="19376" y="15066"/>
                  </a:lnTo>
                  <a:lnTo>
                    <a:pt x="19460" y="15129"/>
                  </a:lnTo>
                  <a:lnTo>
                    <a:pt x="19481" y="15170"/>
                  </a:lnTo>
                  <a:lnTo>
                    <a:pt x="19460" y="15233"/>
                  </a:lnTo>
                  <a:lnTo>
                    <a:pt x="19481" y="15296"/>
                  </a:lnTo>
                  <a:lnTo>
                    <a:pt x="19564" y="15359"/>
                  </a:lnTo>
                  <a:lnTo>
                    <a:pt x="19648" y="15359"/>
                  </a:lnTo>
                  <a:lnTo>
                    <a:pt x="19753" y="15254"/>
                  </a:lnTo>
                  <a:lnTo>
                    <a:pt x="19836" y="15233"/>
                  </a:lnTo>
                  <a:lnTo>
                    <a:pt x="19941" y="15233"/>
                  </a:lnTo>
                  <a:lnTo>
                    <a:pt x="19983" y="15275"/>
                  </a:lnTo>
                  <a:lnTo>
                    <a:pt x="20046" y="15275"/>
                  </a:lnTo>
                  <a:lnTo>
                    <a:pt x="20066" y="15233"/>
                  </a:lnTo>
                  <a:lnTo>
                    <a:pt x="20046" y="15170"/>
                  </a:lnTo>
                  <a:lnTo>
                    <a:pt x="19836" y="14961"/>
                  </a:lnTo>
                  <a:lnTo>
                    <a:pt x="19669" y="14836"/>
                  </a:lnTo>
                  <a:lnTo>
                    <a:pt x="19522" y="14836"/>
                  </a:lnTo>
                  <a:lnTo>
                    <a:pt x="19355" y="14752"/>
                  </a:lnTo>
                  <a:lnTo>
                    <a:pt x="19271" y="14647"/>
                  </a:lnTo>
                  <a:lnTo>
                    <a:pt x="19271" y="14564"/>
                  </a:lnTo>
                  <a:lnTo>
                    <a:pt x="19271" y="14522"/>
                  </a:lnTo>
                  <a:lnTo>
                    <a:pt x="19334" y="14564"/>
                  </a:lnTo>
                  <a:lnTo>
                    <a:pt x="19376" y="14668"/>
                  </a:lnTo>
                  <a:lnTo>
                    <a:pt x="19460" y="14731"/>
                  </a:lnTo>
                  <a:lnTo>
                    <a:pt x="19585" y="14731"/>
                  </a:lnTo>
                  <a:lnTo>
                    <a:pt x="19627" y="14668"/>
                  </a:lnTo>
                  <a:lnTo>
                    <a:pt x="19627" y="14626"/>
                  </a:lnTo>
                  <a:lnTo>
                    <a:pt x="19522" y="14522"/>
                  </a:lnTo>
                  <a:lnTo>
                    <a:pt x="19481" y="14459"/>
                  </a:lnTo>
                  <a:lnTo>
                    <a:pt x="19481" y="14438"/>
                  </a:lnTo>
                  <a:lnTo>
                    <a:pt x="19522" y="14438"/>
                  </a:lnTo>
                  <a:lnTo>
                    <a:pt x="19564" y="14459"/>
                  </a:lnTo>
                  <a:lnTo>
                    <a:pt x="19690" y="14626"/>
                  </a:lnTo>
                  <a:lnTo>
                    <a:pt x="19753" y="14731"/>
                  </a:lnTo>
                  <a:lnTo>
                    <a:pt x="19753" y="14773"/>
                  </a:lnTo>
                  <a:lnTo>
                    <a:pt x="19857" y="14857"/>
                  </a:lnTo>
                  <a:lnTo>
                    <a:pt x="19962" y="14940"/>
                  </a:lnTo>
                  <a:lnTo>
                    <a:pt x="20087" y="15087"/>
                  </a:lnTo>
                  <a:lnTo>
                    <a:pt x="20171" y="15129"/>
                  </a:lnTo>
                  <a:lnTo>
                    <a:pt x="20213" y="15087"/>
                  </a:lnTo>
                  <a:lnTo>
                    <a:pt x="20276" y="15129"/>
                  </a:lnTo>
                  <a:lnTo>
                    <a:pt x="20297" y="15170"/>
                  </a:lnTo>
                  <a:lnTo>
                    <a:pt x="20213" y="15233"/>
                  </a:lnTo>
                  <a:lnTo>
                    <a:pt x="20276" y="15296"/>
                  </a:lnTo>
                  <a:lnTo>
                    <a:pt x="20318" y="15359"/>
                  </a:lnTo>
                  <a:lnTo>
                    <a:pt x="20380" y="15359"/>
                  </a:lnTo>
                  <a:lnTo>
                    <a:pt x="20422" y="15275"/>
                  </a:lnTo>
                  <a:lnTo>
                    <a:pt x="20485" y="15087"/>
                  </a:lnTo>
                  <a:lnTo>
                    <a:pt x="20506" y="15045"/>
                  </a:lnTo>
                  <a:lnTo>
                    <a:pt x="20527" y="14982"/>
                  </a:lnTo>
                  <a:lnTo>
                    <a:pt x="20506" y="14877"/>
                  </a:lnTo>
                  <a:lnTo>
                    <a:pt x="20506" y="14836"/>
                  </a:lnTo>
                  <a:lnTo>
                    <a:pt x="20506" y="14710"/>
                  </a:lnTo>
                  <a:lnTo>
                    <a:pt x="20464" y="14626"/>
                  </a:lnTo>
                  <a:lnTo>
                    <a:pt x="20464" y="14564"/>
                  </a:lnTo>
                  <a:lnTo>
                    <a:pt x="20464" y="14543"/>
                  </a:lnTo>
                  <a:lnTo>
                    <a:pt x="20506" y="14564"/>
                  </a:lnTo>
                  <a:lnTo>
                    <a:pt x="20590" y="14605"/>
                  </a:lnTo>
                  <a:lnTo>
                    <a:pt x="20610" y="14605"/>
                  </a:lnTo>
                  <a:lnTo>
                    <a:pt x="20590" y="14543"/>
                  </a:lnTo>
                  <a:lnTo>
                    <a:pt x="20506" y="14459"/>
                  </a:lnTo>
                  <a:lnTo>
                    <a:pt x="20464" y="14354"/>
                  </a:lnTo>
                  <a:lnTo>
                    <a:pt x="20401" y="14313"/>
                  </a:lnTo>
                  <a:lnTo>
                    <a:pt x="20318" y="14292"/>
                  </a:lnTo>
                  <a:lnTo>
                    <a:pt x="19962" y="14292"/>
                  </a:lnTo>
                  <a:lnTo>
                    <a:pt x="19920" y="14208"/>
                  </a:lnTo>
                  <a:lnTo>
                    <a:pt x="19836" y="14145"/>
                  </a:lnTo>
                  <a:lnTo>
                    <a:pt x="19648" y="14145"/>
                  </a:lnTo>
                  <a:lnTo>
                    <a:pt x="19564" y="14187"/>
                  </a:lnTo>
                  <a:lnTo>
                    <a:pt x="19502" y="14187"/>
                  </a:lnTo>
                  <a:lnTo>
                    <a:pt x="19460" y="14124"/>
                  </a:lnTo>
                  <a:lnTo>
                    <a:pt x="19439" y="14103"/>
                  </a:lnTo>
                  <a:lnTo>
                    <a:pt x="19460" y="14041"/>
                  </a:lnTo>
                  <a:lnTo>
                    <a:pt x="19502" y="14103"/>
                  </a:lnTo>
                  <a:lnTo>
                    <a:pt x="19543" y="14124"/>
                  </a:lnTo>
                  <a:lnTo>
                    <a:pt x="19669" y="14103"/>
                  </a:lnTo>
                  <a:lnTo>
                    <a:pt x="19836" y="14082"/>
                  </a:lnTo>
                  <a:lnTo>
                    <a:pt x="19878" y="14124"/>
                  </a:lnTo>
                  <a:lnTo>
                    <a:pt x="19941" y="14103"/>
                  </a:lnTo>
                  <a:lnTo>
                    <a:pt x="20025" y="14082"/>
                  </a:lnTo>
                  <a:lnTo>
                    <a:pt x="20087" y="14103"/>
                  </a:lnTo>
                  <a:lnTo>
                    <a:pt x="20150" y="14124"/>
                  </a:lnTo>
                  <a:lnTo>
                    <a:pt x="20192" y="14103"/>
                  </a:lnTo>
                  <a:lnTo>
                    <a:pt x="20234" y="14082"/>
                  </a:lnTo>
                  <a:lnTo>
                    <a:pt x="20234" y="14020"/>
                  </a:lnTo>
                  <a:lnTo>
                    <a:pt x="20234" y="13915"/>
                  </a:lnTo>
                  <a:lnTo>
                    <a:pt x="20234" y="13873"/>
                  </a:lnTo>
                  <a:lnTo>
                    <a:pt x="20171" y="13831"/>
                  </a:lnTo>
                  <a:lnTo>
                    <a:pt x="20129" y="13873"/>
                  </a:lnTo>
                  <a:lnTo>
                    <a:pt x="20066" y="13894"/>
                  </a:lnTo>
                  <a:lnTo>
                    <a:pt x="19983" y="13873"/>
                  </a:lnTo>
                  <a:lnTo>
                    <a:pt x="19857" y="13873"/>
                  </a:lnTo>
                  <a:lnTo>
                    <a:pt x="19815" y="13810"/>
                  </a:lnTo>
                  <a:lnTo>
                    <a:pt x="19711" y="13706"/>
                  </a:lnTo>
                  <a:lnTo>
                    <a:pt x="19606" y="13727"/>
                  </a:lnTo>
                  <a:lnTo>
                    <a:pt x="19564" y="13789"/>
                  </a:lnTo>
                  <a:lnTo>
                    <a:pt x="19543" y="13789"/>
                  </a:lnTo>
                  <a:lnTo>
                    <a:pt x="19543" y="13685"/>
                  </a:lnTo>
                  <a:lnTo>
                    <a:pt x="19543" y="13601"/>
                  </a:lnTo>
                  <a:lnTo>
                    <a:pt x="19522" y="13538"/>
                  </a:lnTo>
                  <a:lnTo>
                    <a:pt x="19313" y="13538"/>
                  </a:lnTo>
                  <a:lnTo>
                    <a:pt x="19229" y="13497"/>
                  </a:lnTo>
                  <a:lnTo>
                    <a:pt x="19250" y="13455"/>
                  </a:lnTo>
                  <a:lnTo>
                    <a:pt x="19313" y="13455"/>
                  </a:lnTo>
                  <a:lnTo>
                    <a:pt x="19418" y="13476"/>
                  </a:lnTo>
                  <a:lnTo>
                    <a:pt x="19460" y="13455"/>
                  </a:lnTo>
                  <a:lnTo>
                    <a:pt x="19460" y="13392"/>
                  </a:lnTo>
                  <a:lnTo>
                    <a:pt x="19439" y="13371"/>
                  </a:lnTo>
                  <a:lnTo>
                    <a:pt x="19481" y="13308"/>
                  </a:lnTo>
                  <a:lnTo>
                    <a:pt x="19460" y="13266"/>
                  </a:lnTo>
                  <a:lnTo>
                    <a:pt x="19439" y="13204"/>
                  </a:lnTo>
                  <a:lnTo>
                    <a:pt x="19481" y="13162"/>
                  </a:lnTo>
                  <a:lnTo>
                    <a:pt x="19460" y="13078"/>
                  </a:lnTo>
                  <a:lnTo>
                    <a:pt x="19460" y="12994"/>
                  </a:lnTo>
                  <a:lnTo>
                    <a:pt x="19522" y="12973"/>
                  </a:lnTo>
                  <a:lnTo>
                    <a:pt x="19543" y="12994"/>
                  </a:lnTo>
                  <a:lnTo>
                    <a:pt x="19543" y="13078"/>
                  </a:lnTo>
                  <a:lnTo>
                    <a:pt x="19585" y="13141"/>
                  </a:lnTo>
                  <a:lnTo>
                    <a:pt x="19648" y="13162"/>
                  </a:lnTo>
                  <a:lnTo>
                    <a:pt x="19732" y="13078"/>
                  </a:lnTo>
                  <a:lnTo>
                    <a:pt x="19857" y="12953"/>
                  </a:lnTo>
                  <a:lnTo>
                    <a:pt x="19941" y="12932"/>
                  </a:lnTo>
                  <a:lnTo>
                    <a:pt x="19941" y="12890"/>
                  </a:lnTo>
                  <a:lnTo>
                    <a:pt x="19899" y="12869"/>
                  </a:lnTo>
                  <a:lnTo>
                    <a:pt x="19794" y="12848"/>
                  </a:lnTo>
                  <a:lnTo>
                    <a:pt x="19732" y="12848"/>
                  </a:lnTo>
                  <a:lnTo>
                    <a:pt x="19690" y="12827"/>
                  </a:lnTo>
                  <a:lnTo>
                    <a:pt x="19774" y="12785"/>
                  </a:lnTo>
                  <a:lnTo>
                    <a:pt x="19878" y="12785"/>
                  </a:lnTo>
                  <a:lnTo>
                    <a:pt x="19941" y="12827"/>
                  </a:lnTo>
                  <a:lnTo>
                    <a:pt x="19983" y="12827"/>
                  </a:lnTo>
                  <a:lnTo>
                    <a:pt x="19983" y="12764"/>
                  </a:lnTo>
                  <a:lnTo>
                    <a:pt x="19962" y="12743"/>
                  </a:lnTo>
                  <a:lnTo>
                    <a:pt x="20046" y="12722"/>
                  </a:lnTo>
                  <a:lnTo>
                    <a:pt x="20150" y="12722"/>
                  </a:lnTo>
                  <a:lnTo>
                    <a:pt x="20213" y="12785"/>
                  </a:lnTo>
                  <a:lnTo>
                    <a:pt x="20276" y="12827"/>
                  </a:lnTo>
                  <a:lnTo>
                    <a:pt x="20318" y="12785"/>
                  </a:lnTo>
                  <a:lnTo>
                    <a:pt x="20380" y="12827"/>
                  </a:lnTo>
                  <a:lnTo>
                    <a:pt x="20422" y="12890"/>
                  </a:lnTo>
                  <a:lnTo>
                    <a:pt x="20401" y="12973"/>
                  </a:lnTo>
                  <a:lnTo>
                    <a:pt x="20422" y="13036"/>
                  </a:lnTo>
                  <a:lnTo>
                    <a:pt x="20506" y="13057"/>
                  </a:lnTo>
                  <a:lnTo>
                    <a:pt x="20527" y="13036"/>
                  </a:lnTo>
                  <a:lnTo>
                    <a:pt x="20590" y="13057"/>
                  </a:lnTo>
                  <a:lnTo>
                    <a:pt x="20631" y="13141"/>
                  </a:lnTo>
                  <a:lnTo>
                    <a:pt x="20778" y="13183"/>
                  </a:lnTo>
                  <a:lnTo>
                    <a:pt x="20820" y="13266"/>
                  </a:lnTo>
                  <a:lnTo>
                    <a:pt x="20841" y="13287"/>
                  </a:lnTo>
                  <a:lnTo>
                    <a:pt x="20882" y="13245"/>
                  </a:lnTo>
                  <a:lnTo>
                    <a:pt x="20903" y="13141"/>
                  </a:lnTo>
                  <a:lnTo>
                    <a:pt x="20945" y="13057"/>
                  </a:lnTo>
                  <a:lnTo>
                    <a:pt x="21008" y="12890"/>
                  </a:lnTo>
                  <a:lnTo>
                    <a:pt x="21008" y="12848"/>
                  </a:lnTo>
                  <a:lnTo>
                    <a:pt x="21029" y="12722"/>
                  </a:lnTo>
                  <a:lnTo>
                    <a:pt x="21050" y="12555"/>
                  </a:lnTo>
                  <a:lnTo>
                    <a:pt x="21092" y="12513"/>
                  </a:lnTo>
                  <a:lnTo>
                    <a:pt x="21092" y="12429"/>
                  </a:lnTo>
                  <a:lnTo>
                    <a:pt x="21050" y="12346"/>
                  </a:lnTo>
                  <a:lnTo>
                    <a:pt x="20987" y="12304"/>
                  </a:lnTo>
                  <a:lnTo>
                    <a:pt x="20924" y="12241"/>
                  </a:lnTo>
                  <a:lnTo>
                    <a:pt x="20882" y="12241"/>
                  </a:lnTo>
                  <a:lnTo>
                    <a:pt x="20841" y="12199"/>
                  </a:lnTo>
                  <a:lnTo>
                    <a:pt x="20841" y="12136"/>
                  </a:lnTo>
                  <a:lnTo>
                    <a:pt x="20757" y="12136"/>
                  </a:lnTo>
                  <a:lnTo>
                    <a:pt x="20694" y="12220"/>
                  </a:lnTo>
                  <a:lnTo>
                    <a:pt x="20590" y="12325"/>
                  </a:lnTo>
                  <a:lnTo>
                    <a:pt x="20506" y="12346"/>
                  </a:lnTo>
                  <a:lnTo>
                    <a:pt x="20464" y="12304"/>
                  </a:lnTo>
                  <a:lnTo>
                    <a:pt x="20485" y="12241"/>
                  </a:lnTo>
                  <a:lnTo>
                    <a:pt x="20485" y="12157"/>
                  </a:lnTo>
                  <a:lnTo>
                    <a:pt x="20485" y="12136"/>
                  </a:lnTo>
                  <a:lnTo>
                    <a:pt x="20380" y="12116"/>
                  </a:lnTo>
                  <a:lnTo>
                    <a:pt x="20297" y="12116"/>
                  </a:lnTo>
                  <a:lnTo>
                    <a:pt x="20276" y="12053"/>
                  </a:lnTo>
                  <a:lnTo>
                    <a:pt x="20338" y="12032"/>
                  </a:lnTo>
                  <a:lnTo>
                    <a:pt x="20338" y="12011"/>
                  </a:lnTo>
                  <a:lnTo>
                    <a:pt x="20255" y="11948"/>
                  </a:lnTo>
                  <a:lnTo>
                    <a:pt x="20213" y="11906"/>
                  </a:lnTo>
                  <a:lnTo>
                    <a:pt x="20255" y="11885"/>
                  </a:lnTo>
                  <a:lnTo>
                    <a:pt x="20276" y="11906"/>
                  </a:lnTo>
                  <a:lnTo>
                    <a:pt x="20359" y="11927"/>
                  </a:lnTo>
                  <a:lnTo>
                    <a:pt x="20359" y="11885"/>
                  </a:lnTo>
                  <a:lnTo>
                    <a:pt x="20297" y="11802"/>
                  </a:lnTo>
                  <a:lnTo>
                    <a:pt x="20276" y="11718"/>
                  </a:lnTo>
                  <a:lnTo>
                    <a:pt x="20297" y="11676"/>
                  </a:lnTo>
                  <a:lnTo>
                    <a:pt x="20359" y="11634"/>
                  </a:lnTo>
                  <a:lnTo>
                    <a:pt x="20380" y="11676"/>
                  </a:lnTo>
                  <a:lnTo>
                    <a:pt x="20443" y="11697"/>
                  </a:lnTo>
                  <a:lnTo>
                    <a:pt x="20464" y="11739"/>
                  </a:lnTo>
                  <a:lnTo>
                    <a:pt x="20590" y="11885"/>
                  </a:lnTo>
                  <a:lnTo>
                    <a:pt x="20673" y="11927"/>
                  </a:lnTo>
                  <a:lnTo>
                    <a:pt x="20757" y="11906"/>
                  </a:lnTo>
                  <a:lnTo>
                    <a:pt x="20799" y="11844"/>
                  </a:lnTo>
                  <a:lnTo>
                    <a:pt x="20757" y="11718"/>
                  </a:lnTo>
                  <a:lnTo>
                    <a:pt x="20652" y="11613"/>
                  </a:lnTo>
                  <a:lnTo>
                    <a:pt x="20569" y="11572"/>
                  </a:lnTo>
                  <a:lnTo>
                    <a:pt x="20464" y="11530"/>
                  </a:lnTo>
                  <a:lnTo>
                    <a:pt x="20443" y="11404"/>
                  </a:lnTo>
                  <a:lnTo>
                    <a:pt x="20380" y="11320"/>
                  </a:lnTo>
                  <a:lnTo>
                    <a:pt x="20338" y="11258"/>
                  </a:lnTo>
                  <a:lnTo>
                    <a:pt x="20255" y="11216"/>
                  </a:lnTo>
                  <a:lnTo>
                    <a:pt x="20171" y="11174"/>
                  </a:lnTo>
                  <a:lnTo>
                    <a:pt x="20171" y="11111"/>
                  </a:lnTo>
                  <a:lnTo>
                    <a:pt x="20234" y="11069"/>
                  </a:lnTo>
                  <a:lnTo>
                    <a:pt x="20234" y="11007"/>
                  </a:lnTo>
                  <a:lnTo>
                    <a:pt x="20192" y="10986"/>
                  </a:lnTo>
                  <a:lnTo>
                    <a:pt x="20192" y="10944"/>
                  </a:lnTo>
                  <a:lnTo>
                    <a:pt x="20255" y="10881"/>
                  </a:lnTo>
                  <a:lnTo>
                    <a:pt x="20297" y="10881"/>
                  </a:lnTo>
                  <a:lnTo>
                    <a:pt x="20359" y="10860"/>
                  </a:lnTo>
                  <a:lnTo>
                    <a:pt x="20443" y="10881"/>
                  </a:lnTo>
                  <a:lnTo>
                    <a:pt x="20485" y="10944"/>
                  </a:lnTo>
                  <a:lnTo>
                    <a:pt x="20401" y="10986"/>
                  </a:lnTo>
                  <a:lnTo>
                    <a:pt x="20464" y="10986"/>
                  </a:lnTo>
                  <a:lnTo>
                    <a:pt x="20548" y="11048"/>
                  </a:lnTo>
                  <a:lnTo>
                    <a:pt x="20548" y="11090"/>
                  </a:lnTo>
                  <a:lnTo>
                    <a:pt x="20569" y="11174"/>
                  </a:lnTo>
                  <a:lnTo>
                    <a:pt x="20652" y="11195"/>
                  </a:lnTo>
                  <a:lnTo>
                    <a:pt x="20757" y="11111"/>
                  </a:lnTo>
                  <a:lnTo>
                    <a:pt x="20799" y="10986"/>
                  </a:lnTo>
                  <a:lnTo>
                    <a:pt x="20820" y="10860"/>
                  </a:lnTo>
                  <a:lnTo>
                    <a:pt x="20882" y="10776"/>
                  </a:lnTo>
                  <a:lnTo>
                    <a:pt x="20903" y="10735"/>
                  </a:lnTo>
                  <a:lnTo>
                    <a:pt x="20882" y="10588"/>
                  </a:lnTo>
                  <a:lnTo>
                    <a:pt x="20966" y="10525"/>
                  </a:lnTo>
                  <a:lnTo>
                    <a:pt x="21029" y="10463"/>
                  </a:lnTo>
                  <a:lnTo>
                    <a:pt x="21071" y="10316"/>
                  </a:lnTo>
                  <a:lnTo>
                    <a:pt x="21029" y="10212"/>
                  </a:lnTo>
                  <a:lnTo>
                    <a:pt x="20987" y="10128"/>
                  </a:lnTo>
                  <a:lnTo>
                    <a:pt x="21029" y="9919"/>
                  </a:lnTo>
                  <a:lnTo>
                    <a:pt x="21092" y="9751"/>
                  </a:lnTo>
                  <a:lnTo>
                    <a:pt x="21092" y="9605"/>
                  </a:lnTo>
                  <a:lnTo>
                    <a:pt x="21175" y="9521"/>
                  </a:lnTo>
                  <a:lnTo>
                    <a:pt x="21175" y="9437"/>
                  </a:lnTo>
                  <a:lnTo>
                    <a:pt x="21196" y="9312"/>
                  </a:lnTo>
                  <a:lnTo>
                    <a:pt x="21196" y="9165"/>
                  </a:lnTo>
                  <a:lnTo>
                    <a:pt x="21280" y="9082"/>
                  </a:lnTo>
                  <a:lnTo>
                    <a:pt x="21343" y="8956"/>
                  </a:lnTo>
                  <a:lnTo>
                    <a:pt x="21531" y="8684"/>
                  </a:lnTo>
                  <a:lnTo>
                    <a:pt x="21615" y="8538"/>
                  </a:lnTo>
                  <a:lnTo>
                    <a:pt x="21761" y="8391"/>
                  </a:lnTo>
                  <a:lnTo>
                    <a:pt x="21824" y="8287"/>
                  </a:lnTo>
                  <a:lnTo>
                    <a:pt x="21908" y="8224"/>
                  </a:lnTo>
                  <a:lnTo>
                    <a:pt x="21950" y="8077"/>
                  </a:lnTo>
                  <a:lnTo>
                    <a:pt x="22075" y="7973"/>
                  </a:lnTo>
                  <a:lnTo>
                    <a:pt x="22117" y="7952"/>
                  </a:lnTo>
                  <a:lnTo>
                    <a:pt x="22075" y="7910"/>
                  </a:lnTo>
                  <a:lnTo>
                    <a:pt x="22012" y="7847"/>
                  </a:lnTo>
                  <a:lnTo>
                    <a:pt x="21908" y="7826"/>
                  </a:lnTo>
                  <a:lnTo>
                    <a:pt x="21845" y="7763"/>
                  </a:lnTo>
                  <a:lnTo>
                    <a:pt x="21803" y="7722"/>
                  </a:lnTo>
                  <a:lnTo>
                    <a:pt x="21719" y="7743"/>
                  </a:lnTo>
                  <a:lnTo>
                    <a:pt x="21552" y="7805"/>
                  </a:lnTo>
                  <a:lnTo>
                    <a:pt x="21406" y="7847"/>
                  </a:lnTo>
                  <a:lnTo>
                    <a:pt x="21280" y="7910"/>
                  </a:lnTo>
                  <a:lnTo>
                    <a:pt x="21196" y="8015"/>
                  </a:lnTo>
                  <a:lnTo>
                    <a:pt x="21092" y="8056"/>
                  </a:lnTo>
                  <a:lnTo>
                    <a:pt x="21071" y="8119"/>
                  </a:lnTo>
                  <a:lnTo>
                    <a:pt x="21008" y="8140"/>
                  </a:lnTo>
                  <a:lnTo>
                    <a:pt x="20903" y="8077"/>
                  </a:lnTo>
                  <a:lnTo>
                    <a:pt x="20862" y="8035"/>
                  </a:lnTo>
                  <a:lnTo>
                    <a:pt x="20862" y="7973"/>
                  </a:lnTo>
                  <a:lnTo>
                    <a:pt x="20924" y="7973"/>
                  </a:lnTo>
                  <a:lnTo>
                    <a:pt x="20987" y="7952"/>
                  </a:lnTo>
                  <a:lnTo>
                    <a:pt x="20987" y="7847"/>
                  </a:lnTo>
                  <a:lnTo>
                    <a:pt x="20966" y="7805"/>
                  </a:lnTo>
                  <a:lnTo>
                    <a:pt x="20882" y="7805"/>
                  </a:lnTo>
                  <a:lnTo>
                    <a:pt x="20820" y="7763"/>
                  </a:lnTo>
                  <a:lnTo>
                    <a:pt x="20903" y="7743"/>
                  </a:lnTo>
                  <a:lnTo>
                    <a:pt x="20966" y="7701"/>
                  </a:lnTo>
                  <a:lnTo>
                    <a:pt x="21071" y="7617"/>
                  </a:lnTo>
                  <a:lnTo>
                    <a:pt x="21134" y="7491"/>
                  </a:lnTo>
                  <a:lnTo>
                    <a:pt x="21238" y="7408"/>
                  </a:lnTo>
                  <a:lnTo>
                    <a:pt x="21322" y="7408"/>
                  </a:lnTo>
                  <a:lnTo>
                    <a:pt x="21447" y="7429"/>
                  </a:lnTo>
                  <a:lnTo>
                    <a:pt x="21698" y="7617"/>
                  </a:lnTo>
                  <a:lnTo>
                    <a:pt x="21761" y="7659"/>
                  </a:lnTo>
                  <a:lnTo>
                    <a:pt x="21970" y="7659"/>
                  </a:lnTo>
                  <a:lnTo>
                    <a:pt x="22075" y="7638"/>
                  </a:lnTo>
                  <a:lnTo>
                    <a:pt x="22180" y="7659"/>
                  </a:lnTo>
                  <a:lnTo>
                    <a:pt x="22389" y="7617"/>
                  </a:lnTo>
                  <a:lnTo>
                    <a:pt x="22494" y="7554"/>
                  </a:lnTo>
                  <a:lnTo>
                    <a:pt x="22494" y="7491"/>
                  </a:lnTo>
                  <a:lnTo>
                    <a:pt x="22473" y="7429"/>
                  </a:lnTo>
                  <a:lnTo>
                    <a:pt x="22515" y="7429"/>
                  </a:lnTo>
                  <a:lnTo>
                    <a:pt x="22598" y="7408"/>
                  </a:lnTo>
                  <a:lnTo>
                    <a:pt x="22682" y="7324"/>
                  </a:lnTo>
                  <a:lnTo>
                    <a:pt x="22682" y="7240"/>
                  </a:lnTo>
                  <a:lnTo>
                    <a:pt x="22640" y="7178"/>
                  </a:lnTo>
                  <a:lnTo>
                    <a:pt x="22535" y="7136"/>
                  </a:lnTo>
                  <a:lnTo>
                    <a:pt x="22473" y="7094"/>
                  </a:lnTo>
                  <a:lnTo>
                    <a:pt x="22431" y="7073"/>
                  </a:lnTo>
                  <a:lnTo>
                    <a:pt x="22347" y="7073"/>
                  </a:lnTo>
                  <a:lnTo>
                    <a:pt x="22263" y="7136"/>
                  </a:lnTo>
                  <a:lnTo>
                    <a:pt x="22222" y="7136"/>
                  </a:lnTo>
                  <a:lnTo>
                    <a:pt x="22138" y="7073"/>
                  </a:lnTo>
                  <a:lnTo>
                    <a:pt x="21908" y="7073"/>
                  </a:lnTo>
                  <a:lnTo>
                    <a:pt x="21761" y="7031"/>
                  </a:lnTo>
                  <a:lnTo>
                    <a:pt x="21657" y="6989"/>
                  </a:lnTo>
                  <a:lnTo>
                    <a:pt x="21594" y="6989"/>
                  </a:lnTo>
                  <a:lnTo>
                    <a:pt x="21510" y="7010"/>
                  </a:lnTo>
                  <a:lnTo>
                    <a:pt x="21196" y="7010"/>
                  </a:lnTo>
                  <a:lnTo>
                    <a:pt x="21092" y="6968"/>
                  </a:lnTo>
                  <a:lnTo>
                    <a:pt x="21196" y="6968"/>
                  </a:lnTo>
                  <a:lnTo>
                    <a:pt x="21301" y="6989"/>
                  </a:lnTo>
                  <a:lnTo>
                    <a:pt x="21406" y="6927"/>
                  </a:lnTo>
                  <a:lnTo>
                    <a:pt x="21531" y="6906"/>
                  </a:lnTo>
                  <a:lnTo>
                    <a:pt x="21636" y="6927"/>
                  </a:lnTo>
                  <a:lnTo>
                    <a:pt x="21740" y="6968"/>
                  </a:lnTo>
                  <a:lnTo>
                    <a:pt x="21782" y="6927"/>
                  </a:lnTo>
                  <a:lnTo>
                    <a:pt x="21845" y="6885"/>
                  </a:lnTo>
                  <a:lnTo>
                    <a:pt x="21950" y="6885"/>
                  </a:lnTo>
                  <a:lnTo>
                    <a:pt x="21991" y="6822"/>
                  </a:lnTo>
                  <a:lnTo>
                    <a:pt x="22054" y="6801"/>
                  </a:lnTo>
                  <a:lnTo>
                    <a:pt x="22138" y="6822"/>
                  </a:lnTo>
                  <a:lnTo>
                    <a:pt x="22180" y="6822"/>
                  </a:lnTo>
                  <a:lnTo>
                    <a:pt x="22201" y="6780"/>
                  </a:lnTo>
                  <a:lnTo>
                    <a:pt x="22242" y="6759"/>
                  </a:lnTo>
                  <a:lnTo>
                    <a:pt x="22284" y="6759"/>
                  </a:lnTo>
                  <a:lnTo>
                    <a:pt x="22305" y="6780"/>
                  </a:lnTo>
                  <a:lnTo>
                    <a:pt x="22368" y="6801"/>
                  </a:lnTo>
                  <a:lnTo>
                    <a:pt x="22410" y="6822"/>
                  </a:lnTo>
                  <a:lnTo>
                    <a:pt x="22515" y="6822"/>
                  </a:lnTo>
                  <a:lnTo>
                    <a:pt x="22619" y="6864"/>
                  </a:lnTo>
                  <a:lnTo>
                    <a:pt x="22703" y="6906"/>
                  </a:lnTo>
                  <a:lnTo>
                    <a:pt x="22891" y="6906"/>
                  </a:lnTo>
                  <a:lnTo>
                    <a:pt x="22996" y="6822"/>
                  </a:lnTo>
                  <a:lnTo>
                    <a:pt x="23184" y="6759"/>
                  </a:lnTo>
                  <a:lnTo>
                    <a:pt x="23331" y="6759"/>
                  </a:lnTo>
                  <a:lnTo>
                    <a:pt x="23351" y="6675"/>
                  </a:lnTo>
                  <a:lnTo>
                    <a:pt x="23351" y="6592"/>
                  </a:lnTo>
                  <a:lnTo>
                    <a:pt x="23310" y="6571"/>
                  </a:lnTo>
                  <a:lnTo>
                    <a:pt x="23247" y="6487"/>
                  </a:lnTo>
                  <a:lnTo>
                    <a:pt x="23247" y="6445"/>
                  </a:lnTo>
                  <a:lnTo>
                    <a:pt x="23226" y="6403"/>
                  </a:lnTo>
                  <a:lnTo>
                    <a:pt x="23226" y="6362"/>
                  </a:lnTo>
                  <a:lnTo>
                    <a:pt x="23289" y="6257"/>
                  </a:lnTo>
                  <a:lnTo>
                    <a:pt x="23351" y="6194"/>
                  </a:lnTo>
                  <a:lnTo>
                    <a:pt x="23414" y="6194"/>
                  </a:lnTo>
                  <a:lnTo>
                    <a:pt x="23561" y="6299"/>
                  </a:lnTo>
                  <a:lnTo>
                    <a:pt x="23644" y="6341"/>
                  </a:lnTo>
                  <a:lnTo>
                    <a:pt x="23707" y="6299"/>
                  </a:lnTo>
                  <a:lnTo>
                    <a:pt x="23749" y="6236"/>
                  </a:lnTo>
                  <a:lnTo>
                    <a:pt x="23854" y="6069"/>
                  </a:lnTo>
                  <a:lnTo>
                    <a:pt x="23958" y="5985"/>
                  </a:lnTo>
                  <a:lnTo>
                    <a:pt x="24042" y="5964"/>
                  </a:lnTo>
                  <a:lnTo>
                    <a:pt x="24063" y="5922"/>
                  </a:lnTo>
                  <a:lnTo>
                    <a:pt x="24167" y="5838"/>
                  </a:lnTo>
                  <a:lnTo>
                    <a:pt x="24272" y="5776"/>
                  </a:lnTo>
                  <a:lnTo>
                    <a:pt x="24335" y="5713"/>
                  </a:lnTo>
                  <a:lnTo>
                    <a:pt x="24335" y="5566"/>
                  </a:lnTo>
                  <a:lnTo>
                    <a:pt x="24272" y="5420"/>
                  </a:lnTo>
                  <a:lnTo>
                    <a:pt x="24188" y="5336"/>
                  </a:lnTo>
                  <a:lnTo>
                    <a:pt x="24167" y="5253"/>
                  </a:lnTo>
                  <a:lnTo>
                    <a:pt x="24021" y="5127"/>
                  </a:lnTo>
                  <a:lnTo>
                    <a:pt x="24021" y="5085"/>
                  </a:lnTo>
                  <a:lnTo>
                    <a:pt x="23958" y="5002"/>
                  </a:lnTo>
                  <a:lnTo>
                    <a:pt x="23854" y="4939"/>
                  </a:lnTo>
                  <a:lnTo>
                    <a:pt x="23812" y="4939"/>
                  </a:lnTo>
                  <a:lnTo>
                    <a:pt x="23728" y="4876"/>
                  </a:lnTo>
                  <a:lnTo>
                    <a:pt x="23623" y="4813"/>
                  </a:lnTo>
                  <a:lnTo>
                    <a:pt x="23498" y="4813"/>
                  </a:lnTo>
                  <a:lnTo>
                    <a:pt x="23331" y="4771"/>
                  </a:lnTo>
                  <a:lnTo>
                    <a:pt x="23184" y="4688"/>
                  </a:lnTo>
                  <a:lnTo>
                    <a:pt x="23038" y="4667"/>
                  </a:lnTo>
                  <a:lnTo>
                    <a:pt x="22975" y="4688"/>
                  </a:lnTo>
                  <a:lnTo>
                    <a:pt x="22828" y="4688"/>
                  </a:lnTo>
                  <a:lnTo>
                    <a:pt x="22682" y="4730"/>
                  </a:lnTo>
                  <a:lnTo>
                    <a:pt x="22619" y="4792"/>
                  </a:lnTo>
                  <a:lnTo>
                    <a:pt x="22515" y="4834"/>
                  </a:lnTo>
                  <a:lnTo>
                    <a:pt x="22410" y="4792"/>
                  </a:lnTo>
                  <a:lnTo>
                    <a:pt x="22389" y="4730"/>
                  </a:lnTo>
                  <a:lnTo>
                    <a:pt x="22347" y="4771"/>
                  </a:lnTo>
                  <a:lnTo>
                    <a:pt x="22305" y="4834"/>
                  </a:lnTo>
                  <a:lnTo>
                    <a:pt x="22347" y="4918"/>
                  </a:lnTo>
                  <a:lnTo>
                    <a:pt x="22347" y="5022"/>
                  </a:lnTo>
                  <a:lnTo>
                    <a:pt x="22284" y="5106"/>
                  </a:lnTo>
                  <a:lnTo>
                    <a:pt x="22242" y="5106"/>
                  </a:lnTo>
                  <a:lnTo>
                    <a:pt x="22242" y="5148"/>
                  </a:lnTo>
                  <a:lnTo>
                    <a:pt x="22263" y="5211"/>
                  </a:lnTo>
                  <a:lnTo>
                    <a:pt x="22242" y="5294"/>
                  </a:lnTo>
                  <a:lnTo>
                    <a:pt x="22138" y="5336"/>
                  </a:lnTo>
                  <a:lnTo>
                    <a:pt x="22033" y="5336"/>
                  </a:lnTo>
                  <a:lnTo>
                    <a:pt x="21970" y="5253"/>
                  </a:lnTo>
                  <a:lnTo>
                    <a:pt x="21970" y="5190"/>
                  </a:lnTo>
                  <a:lnTo>
                    <a:pt x="21929" y="5148"/>
                  </a:lnTo>
                  <a:lnTo>
                    <a:pt x="21866" y="5211"/>
                  </a:lnTo>
                  <a:lnTo>
                    <a:pt x="21866" y="5315"/>
                  </a:lnTo>
                  <a:lnTo>
                    <a:pt x="21887" y="5336"/>
                  </a:lnTo>
                  <a:lnTo>
                    <a:pt x="21845" y="5420"/>
                  </a:lnTo>
                  <a:lnTo>
                    <a:pt x="21824" y="5525"/>
                  </a:lnTo>
                  <a:lnTo>
                    <a:pt x="21782" y="5566"/>
                  </a:lnTo>
                  <a:lnTo>
                    <a:pt x="21782" y="5504"/>
                  </a:lnTo>
                  <a:lnTo>
                    <a:pt x="21824" y="5441"/>
                  </a:lnTo>
                  <a:lnTo>
                    <a:pt x="21782" y="5315"/>
                  </a:lnTo>
                  <a:lnTo>
                    <a:pt x="21740" y="5232"/>
                  </a:lnTo>
                  <a:lnTo>
                    <a:pt x="21761" y="5148"/>
                  </a:lnTo>
                  <a:lnTo>
                    <a:pt x="21761" y="5064"/>
                  </a:lnTo>
                  <a:lnTo>
                    <a:pt x="21719" y="5002"/>
                  </a:lnTo>
                  <a:lnTo>
                    <a:pt x="21719" y="4918"/>
                  </a:lnTo>
                  <a:lnTo>
                    <a:pt x="21657" y="4939"/>
                  </a:lnTo>
                  <a:lnTo>
                    <a:pt x="21636" y="5002"/>
                  </a:lnTo>
                  <a:lnTo>
                    <a:pt x="21552" y="5064"/>
                  </a:lnTo>
                  <a:lnTo>
                    <a:pt x="21552" y="5148"/>
                  </a:lnTo>
                  <a:lnTo>
                    <a:pt x="21531" y="5253"/>
                  </a:lnTo>
                  <a:lnTo>
                    <a:pt x="21364" y="5420"/>
                  </a:lnTo>
                  <a:lnTo>
                    <a:pt x="21301" y="5483"/>
                  </a:lnTo>
                  <a:lnTo>
                    <a:pt x="21217" y="5483"/>
                  </a:lnTo>
                  <a:lnTo>
                    <a:pt x="21154" y="5546"/>
                  </a:lnTo>
                  <a:lnTo>
                    <a:pt x="21050" y="5629"/>
                  </a:lnTo>
                  <a:lnTo>
                    <a:pt x="20945" y="5629"/>
                  </a:lnTo>
                  <a:lnTo>
                    <a:pt x="20841" y="5734"/>
                  </a:lnTo>
                  <a:lnTo>
                    <a:pt x="20694" y="5818"/>
                  </a:lnTo>
                  <a:lnTo>
                    <a:pt x="20422" y="5818"/>
                  </a:lnTo>
                  <a:lnTo>
                    <a:pt x="20422" y="5859"/>
                  </a:lnTo>
                  <a:lnTo>
                    <a:pt x="20359" y="5901"/>
                  </a:lnTo>
                  <a:lnTo>
                    <a:pt x="20255" y="5901"/>
                  </a:lnTo>
                  <a:lnTo>
                    <a:pt x="20171" y="5880"/>
                  </a:lnTo>
                  <a:lnTo>
                    <a:pt x="20087" y="5943"/>
                  </a:lnTo>
                  <a:lnTo>
                    <a:pt x="19711" y="6131"/>
                  </a:lnTo>
                  <a:lnTo>
                    <a:pt x="19522" y="6278"/>
                  </a:lnTo>
                  <a:lnTo>
                    <a:pt x="19502" y="6382"/>
                  </a:lnTo>
                  <a:lnTo>
                    <a:pt x="19439" y="6403"/>
                  </a:lnTo>
                  <a:lnTo>
                    <a:pt x="19229" y="6571"/>
                  </a:lnTo>
                  <a:lnTo>
                    <a:pt x="19125" y="6675"/>
                  </a:lnTo>
                  <a:lnTo>
                    <a:pt x="19104" y="6613"/>
                  </a:lnTo>
                  <a:lnTo>
                    <a:pt x="19083" y="6613"/>
                  </a:lnTo>
                  <a:lnTo>
                    <a:pt x="18978" y="6696"/>
                  </a:lnTo>
                  <a:lnTo>
                    <a:pt x="18895" y="6822"/>
                  </a:lnTo>
                  <a:lnTo>
                    <a:pt x="18790" y="6968"/>
                  </a:lnTo>
                  <a:lnTo>
                    <a:pt x="18769" y="7031"/>
                  </a:lnTo>
                  <a:lnTo>
                    <a:pt x="18727" y="7094"/>
                  </a:lnTo>
                  <a:lnTo>
                    <a:pt x="18706" y="7031"/>
                  </a:lnTo>
                  <a:lnTo>
                    <a:pt x="18748" y="6906"/>
                  </a:lnTo>
                  <a:lnTo>
                    <a:pt x="18748" y="6801"/>
                  </a:lnTo>
                  <a:lnTo>
                    <a:pt x="18748" y="6696"/>
                  </a:lnTo>
                  <a:lnTo>
                    <a:pt x="18853" y="6696"/>
                  </a:lnTo>
                  <a:lnTo>
                    <a:pt x="18895" y="6654"/>
                  </a:lnTo>
                  <a:lnTo>
                    <a:pt x="19020" y="6550"/>
                  </a:lnTo>
                  <a:lnTo>
                    <a:pt x="19104" y="6508"/>
                  </a:lnTo>
                  <a:lnTo>
                    <a:pt x="19209" y="6403"/>
                  </a:lnTo>
                  <a:lnTo>
                    <a:pt x="19355" y="6278"/>
                  </a:lnTo>
                  <a:lnTo>
                    <a:pt x="19418" y="6194"/>
                  </a:lnTo>
                  <a:lnTo>
                    <a:pt x="19522" y="6152"/>
                  </a:lnTo>
                  <a:lnTo>
                    <a:pt x="19627" y="5985"/>
                  </a:lnTo>
                  <a:lnTo>
                    <a:pt x="19669" y="5922"/>
                  </a:lnTo>
                  <a:lnTo>
                    <a:pt x="19648" y="5838"/>
                  </a:lnTo>
                  <a:lnTo>
                    <a:pt x="19669" y="5776"/>
                  </a:lnTo>
                  <a:lnTo>
                    <a:pt x="19690" y="5818"/>
                  </a:lnTo>
                  <a:lnTo>
                    <a:pt x="19753" y="5838"/>
                  </a:lnTo>
                  <a:lnTo>
                    <a:pt x="19836" y="5755"/>
                  </a:lnTo>
                  <a:lnTo>
                    <a:pt x="19941" y="5713"/>
                  </a:lnTo>
                  <a:lnTo>
                    <a:pt x="19941" y="5629"/>
                  </a:lnTo>
                  <a:lnTo>
                    <a:pt x="20004" y="5504"/>
                  </a:lnTo>
                  <a:lnTo>
                    <a:pt x="20066" y="5462"/>
                  </a:lnTo>
                  <a:lnTo>
                    <a:pt x="20150" y="5504"/>
                  </a:lnTo>
                  <a:lnTo>
                    <a:pt x="20213" y="5420"/>
                  </a:lnTo>
                  <a:lnTo>
                    <a:pt x="20297" y="5399"/>
                  </a:lnTo>
                  <a:lnTo>
                    <a:pt x="20318" y="5420"/>
                  </a:lnTo>
                  <a:lnTo>
                    <a:pt x="20401" y="5420"/>
                  </a:lnTo>
                  <a:lnTo>
                    <a:pt x="20715" y="5127"/>
                  </a:lnTo>
                  <a:lnTo>
                    <a:pt x="20778" y="5022"/>
                  </a:lnTo>
                  <a:lnTo>
                    <a:pt x="20799" y="4897"/>
                  </a:lnTo>
                  <a:lnTo>
                    <a:pt x="20882" y="4709"/>
                  </a:lnTo>
                  <a:lnTo>
                    <a:pt x="20987" y="4583"/>
                  </a:lnTo>
                  <a:lnTo>
                    <a:pt x="20987" y="4458"/>
                  </a:lnTo>
                  <a:lnTo>
                    <a:pt x="20987" y="4269"/>
                  </a:lnTo>
                  <a:lnTo>
                    <a:pt x="20945" y="4165"/>
                  </a:lnTo>
                  <a:lnTo>
                    <a:pt x="20882" y="4144"/>
                  </a:lnTo>
                  <a:lnTo>
                    <a:pt x="20736" y="4165"/>
                  </a:lnTo>
                  <a:lnTo>
                    <a:pt x="20590" y="4165"/>
                  </a:lnTo>
                  <a:lnTo>
                    <a:pt x="20464" y="4102"/>
                  </a:lnTo>
                  <a:lnTo>
                    <a:pt x="20318" y="4102"/>
                  </a:lnTo>
                  <a:lnTo>
                    <a:pt x="20255" y="4165"/>
                  </a:lnTo>
                  <a:lnTo>
                    <a:pt x="20213" y="4248"/>
                  </a:lnTo>
                  <a:lnTo>
                    <a:pt x="20255" y="4290"/>
                  </a:lnTo>
                  <a:lnTo>
                    <a:pt x="20213" y="4353"/>
                  </a:lnTo>
                  <a:lnTo>
                    <a:pt x="20213" y="4499"/>
                  </a:lnTo>
                  <a:lnTo>
                    <a:pt x="20171" y="4646"/>
                  </a:lnTo>
                  <a:lnTo>
                    <a:pt x="20066" y="4792"/>
                  </a:lnTo>
                  <a:lnTo>
                    <a:pt x="20004" y="4730"/>
                  </a:lnTo>
                  <a:lnTo>
                    <a:pt x="19941" y="4709"/>
                  </a:lnTo>
                  <a:lnTo>
                    <a:pt x="19899" y="4709"/>
                  </a:lnTo>
                  <a:lnTo>
                    <a:pt x="19857" y="4771"/>
                  </a:lnTo>
                  <a:lnTo>
                    <a:pt x="19794" y="4792"/>
                  </a:lnTo>
                  <a:lnTo>
                    <a:pt x="19732" y="4730"/>
                  </a:lnTo>
                  <a:lnTo>
                    <a:pt x="19669" y="4730"/>
                  </a:lnTo>
                  <a:cubicBezTo>
                    <a:pt x="19669" y="4730"/>
                    <a:pt x="19481" y="4688"/>
                    <a:pt x="19481" y="4646"/>
                  </a:cubicBezTo>
                  <a:lnTo>
                    <a:pt x="19271" y="4646"/>
                  </a:lnTo>
                  <a:lnTo>
                    <a:pt x="19167" y="4709"/>
                  </a:lnTo>
                  <a:lnTo>
                    <a:pt x="19020" y="4730"/>
                  </a:lnTo>
                  <a:lnTo>
                    <a:pt x="18895" y="4792"/>
                  </a:lnTo>
                  <a:lnTo>
                    <a:pt x="18832" y="4750"/>
                  </a:lnTo>
                  <a:lnTo>
                    <a:pt x="18832" y="4709"/>
                  </a:lnTo>
                  <a:lnTo>
                    <a:pt x="18853" y="4625"/>
                  </a:lnTo>
                  <a:lnTo>
                    <a:pt x="18853" y="4541"/>
                  </a:lnTo>
                  <a:lnTo>
                    <a:pt x="18895" y="4478"/>
                  </a:lnTo>
                  <a:lnTo>
                    <a:pt x="18916" y="4478"/>
                  </a:lnTo>
                  <a:lnTo>
                    <a:pt x="18957" y="4499"/>
                  </a:lnTo>
                  <a:lnTo>
                    <a:pt x="19020" y="4499"/>
                  </a:lnTo>
                  <a:lnTo>
                    <a:pt x="19146" y="4437"/>
                  </a:lnTo>
                  <a:lnTo>
                    <a:pt x="19439" y="4416"/>
                  </a:lnTo>
                  <a:lnTo>
                    <a:pt x="19481" y="4395"/>
                  </a:lnTo>
                  <a:lnTo>
                    <a:pt x="19543" y="4290"/>
                  </a:lnTo>
                  <a:lnTo>
                    <a:pt x="19564" y="4206"/>
                  </a:lnTo>
                  <a:lnTo>
                    <a:pt x="19648" y="4165"/>
                  </a:lnTo>
                  <a:lnTo>
                    <a:pt x="19669" y="4102"/>
                  </a:lnTo>
                  <a:lnTo>
                    <a:pt x="19627" y="4060"/>
                  </a:lnTo>
                  <a:lnTo>
                    <a:pt x="19627" y="3997"/>
                  </a:lnTo>
                  <a:lnTo>
                    <a:pt x="19313" y="3997"/>
                  </a:lnTo>
                  <a:lnTo>
                    <a:pt x="19125" y="3955"/>
                  </a:lnTo>
                  <a:lnTo>
                    <a:pt x="19020" y="3893"/>
                  </a:lnTo>
                  <a:lnTo>
                    <a:pt x="18937" y="3872"/>
                  </a:lnTo>
                  <a:lnTo>
                    <a:pt x="18685" y="3893"/>
                  </a:lnTo>
                  <a:lnTo>
                    <a:pt x="18560" y="3872"/>
                  </a:lnTo>
                  <a:lnTo>
                    <a:pt x="18455" y="3830"/>
                  </a:lnTo>
                  <a:lnTo>
                    <a:pt x="18288" y="3830"/>
                  </a:lnTo>
                  <a:lnTo>
                    <a:pt x="18162" y="3851"/>
                  </a:lnTo>
                  <a:lnTo>
                    <a:pt x="18100" y="3830"/>
                  </a:lnTo>
                  <a:lnTo>
                    <a:pt x="17995" y="3788"/>
                  </a:lnTo>
                  <a:lnTo>
                    <a:pt x="17932" y="3788"/>
                  </a:lnTo>
                  <a:lnTo>
                    <a:pt x="17849" y="3893"/>
                  </a:lnTo>
                  <a:lnTo>
                    <a:pt x="17849" y="3976"/>
                  </a:lnTo>
                  <a:lnTo>
                    <a:pt x="17765" y="4039"/>
                  </a:lnTo>
                  <a:lnTo>
                    <a:pt x="17744" y="4039"/>
                  </a:lnTo>
                  <a:lnTo>
                    <a:pt x="17765" y="3955"/>
                  </a:lnTo>
                  <a:lnTo>
                    <a:pt x="17765" y="3934"/>
                  </a:lnTo>
                  <a:lnTo>
                    <a:pt x="17681" y="3934"/>
                  </a:lnTo>
                  <a:lnTo>
                    <a:pt x="17451" y="3997"/>
                  </a:lnTo>
                  <a:lnTo>
                    <a:pt x="17305" y="4060"/>
                  </a:lnTo>
                  <a:lnTo>
                    <a:pt x="17221" y="4144"/>
                  </a:lnTo>
                  <a:lnTo>
                    <a:pt x="17158" y="4186"/>
                  </a:lnTo>
                  <a:lnTo>
                    <a:pt x="17053" y="4186"/>
                  </a:lnTo>
                  <a:lnTo>
                    <a:pt x="16949" y="4206"/>
                  </a:lnTo>
                  <a:lnTo>
                    <a:pt x="16886" y="4269"/>
                  </a:lnTo>
                  <a:lnTo>
                    <a:pt x="16781" y="4290"/>
                  </a:lnTo>
                  <a:lnTo>
                    <a:pt x="16698" y="4374"/>
                  </a:lnTo>
                  <a:lnTo>
                    <a:pt x="16698" y="4458"/>
                  </a:lnTo>
                  <a:lnTo>
                    <a:pt x="16635" y="4520"/>
                  </a:lnTo>
                  <a:lnTo>
                    <a:pt x="16593" y="4520"/>
                  </a:lnTo>
                  <a:lnTo>
                    <a:pt x="16530" y="4458"/>
                  </a:lnTo>
                  <a:lnTo>
                    <a:pt x="16530" y="4374"/>
                  </a:lnTo>
                  <a:lnTo>
                    <a:pt x="16509" y="4290"/>
                  </a:lnTo>
                  <a:lnTo>
                    <a:pt x="16468" y="4248"/>
                  </a:lnTo>
                  <a:lnTo>
                    <a:pt x="16468" y="4165"/>
                  </a:lnTo>
                  <a:lnTo>
                    <a:pt x="16509" y="4081"/>
                  </a:lnTo>
                  <a:lnTo>
                    <a:pt x="16593" y="4081"/>
                  </a:lnTo>
                  <a:lnTo>
                    <a:pt x="16698" y="4039"/>
                  </a:lnTo>
                  <a:lnTo>
                    <a:pt x="16802" y="4039"/>
                  </a:lnTo>
                  <a:lnTo>
                    <a:pt x="16886" y="3997"/>
                  </a:lnTo>
                  <a:lnTo>
                    <a:pt x="16928" y="3955"/>
                  </a:lnTo>
                  <a:lnTo>
                    <a:pt x="17012" y="3934"/>
                  </a:lnTo>
                  <a:lnTo>
                    <a:pt x="17158" y="3893"/>
                  </a:lnTo>
                  <a:lnTo>
                    <a:pt x="17263" y="3851"/>
                  </a:lnTo>
                  <a:lnTo>
                    <a:pt x="17346" y="3788"/>
                  </a:lnTo>
                  <a:lnTo>
                    <a:pt x="17472" y="3788"/>
                  </a:lnTo>
                  <a:lnTo>
                    <a:pt x="17556" y="3746"/>
                  </a:lnTo>
                  <a:lnTo>
                    <a:pt x="17577" y="3662"/>
                  </a:lnTo>
                  <a:lnTo>
                    <a:pt x="17556" y="3621"/>
                  </a:lnTo>
                  <a:lnTo>
                    <a:pt x="17514" y="3558"/>
                  </a:lnTo>
                  <a:lnTo>
                    <a:pt x="17346" y="3558"/>
                  </a:lnTo>
                  <a:lnTo>
                    <a:pt x="17346" y="3516"/>
                  </a:lnTo>
                  <a:lnTo>
                    <a:pt x="17430" y="3516"/>
                  </a:lnTo>
                  <a:lnTo>
                    <a:pt x="17451" y="3537"/>
                  </a:lnTo>
                  <a:lnTo>
                    <a:pt x="17535" y="3537"/>
                  </a:lnTo>
                  <a:lnTo>
                    <a:pt x="17577" y="3558"/>
                  </a:lnTo>
                  <a:lnTo>
                    <a:pt x="17618" y="3662"/>
                  </a:lnTo>
                  <a:lnTo>
                    <a:pt x="17639" y="3662"/>
                  </a:lnTo>
                  <a:lnTo>
                    <a:pt x="17660" y="3641"/>
                  </a:lnTo>
                  <a:lnTo>
                    <a:pt x="17765" y="3579"/>
                  </a:lnTo>
                  <a:lnTo>
                    <a:pt x="17890" y="3621"/>
                  </a:lnTo>
                  <a:lnTo>
                    <a:pt x="17974" y="3579"/>
                  </a:lnTo>
                  <a:lnTo>
                    <a:pt x="18058" y="3537"/>
                  </a:lnTo>
                  <a:lnTo>
                    <a:pt x="18141" y="3516"/>
                  </a:lnTo>
                  <a:lnTo>
                    <a:pt x="18246" y="3537"/>
                  </a:lnTo>
                  <a:lnTo>
                    <a:pt x="18351" y="3537"/>
                  </a:lnTo>
                  <a:lnTo>
                    <a:pt x="18455" y="3516"/>
                  </a:lnTo>
                  <a:lnTo>
                    <a:pt x="18518" y="3537"/>
                  </a:lnTo>
                  <a:lnTo>
                    <a:pt x="18602" y="3579"/>
                  </a:lnTo>
                  <a:lnTo>
                    <a:pt x="18769" y="3579"/>
                  </a:lnTo>
                  <a:lnTo>
                    <a:pt x="18790" y="3621"/>
                  </a:lnTo>
                  <a:lnTo>
                    <a:pt x="18832" y="3621"/>
                  </a:lnTo>
                  <a:lnTo>
                    <a:pt x="18978" y="3725"/>
                  </a:lnTo>
                  <a:lnTo>
                    <a:pt x="19041" y="3746"/>
                  </a:lnTo>
                  <a:lnTo>
                    <a:pt x="19146" y="3725"/>
                  </a:lnTo>
                  <a:lnTo>
                    <a:pt x="19209" y="3662"/>
                  </a:lnTo>
                  <a:lnTo>
                    <a:pt x="19292" y="3662"/>
                  </a:lnTo>
                  <a:lnTo>
                    <a:pt x="19355" y="3683"/>
                  </a:lnTo>
                  <a:lnTo>
                    <a:pt x="19439" y="3683"/>
                  </a:lnTo>
                  <a:lnTo>
                    <a:pt x="19502" y="3725"/>
                  </a:lnTo>
                  <a:lnTo>
                    <a:pt x="19564" y="3725"/>
                  </a:lnTo>
                  <a:lnTo>
                    <a:pt x="19732" y="3662"/>
                  </a:lnTo>
                  <a:lnTo>
                    <a:pt x="19815" y="3621"/>
                  </a:lnTo>
                  <a:lnTo>
                    <a:pt x="19920" y="3621"/>
                  </a:lnTo>
                  <a:lnTo>
                    <a:pt x="19983" y="3662"/>
                  </a:lnTo>
                  <a:lnTo>
                    <a:pt x="20046" y="3662"/>
                  </a:lnTo>
                  <a:lnTo>
                    <a:pt x="20129" y="3621"/>
                  </a:lnTo>
                  <a:lnTo>
                    <a:pt x="20234" y="3641"/>
                  </a:lnTo>
                  <a:lnTo>
                    <a:pt x="20338" y="3641"/>
                  </a:lnTo>
                  <a:lnTo>
                    <a:pt x="20338" y="3579"/>
                  </a:lnTo>
                  <a:lnTo>
                    <a:pt x="20276" y="3558"/>
                  </a:lnTo>
                  <a:lnTo>
                    <a:pt x="20276" y="3516"/>
                  </a:lnTo>
                  <a:lnTo>
                    <a:pt x="20297" y="3474"/>
                  </a:lnTo>
                  <a:lnTo>
                    <a:pt x="20359" y="3537"/>
                  </a:lnTo>
                  <a:lnTo>
                    <a:pt x="20401" y="3579"/>
                  </a:lnTo>
                  <a:lnTo>
                    <a:pt x="20485" y="3579"/>
                  </a:lnTo>
                  <a:lnTo>
                    <a:pt x="20548" y="3558"/>
                  </a:lnTo>
                  <a:lnTo>
                    <a:pt x="20694" y="3558"/>
                  </a:lnTo>
                  <a:lnTo>
                    <a:pt x="20903" y="3474"/>
                  </a:lnTo>
                  <a:lnTo>
                    <a:pt x="21008" y="3432"/>
                  </a:lnTo>
                  <a:lnTo>
                    <a:pt x="21029" y="3369"/>
                  </a:lnTo>
                  <a:lnTo>
                    <a:pt x="21029" y="3328"/>
                  </a:lnTo>
                  <a:lnTo>
                    <a:pt x="21092" y="3307"/>
                  </a:lnTo>
                  <a:lnTo>
                    <a:pt x="21134" y="3328"/>
                  </a:lnTo>
                  <a:lnTo>
                    <a:pt x="21217" y="3307"/>
                  </a:lnTo>
                  <a:lnTo>
                    <a:pt x="21322" y="3223"/>
                  </a:lnTo>
                  <a:lnTo>
                    <a:pt x="21406" y="3202"/>
                  </a:lnTo>
                  <a:lnTo>
                    <a:pt x="21406" y="3118"/>
                  </a:lnTo>
                  <a:lnTo>
                    <a:pt x="21426" y="3056"/>
                  </a:lnTo>
                  <a:lnTo>
                    <a:pt x="21489" y="3035"/>
                  </a:lnTo>
                  <a:lnTo>
                    <a:pt x="21489" y="2930"/>
                  </a:lnTo>
                  <a:lnTo>
                    <a:pt x="21447" y="2888"/>
                  </a:lnTo>
                  <a:lnTo>
                    <a:pt x="21343" y="2805"/>
                  </a:lnTo>
                  <a:lnTo>
                    <a:pt x="21217" y="2742"/>
                  </a:lnTo>
                  <a:lnTo>
                    <a:pt x="21113" y="2637"/>
                  </a:lnTo>
                  <a:lnTo>
                    <a:pt x="21092" y="2574"/>
                  </a:lnTo>
                  <a:lnTo>
                    <a:pt x="21029" y="2512"/>
                  </a:lnTo>
                  <a:lnTo>
                    <a:pt x="20882" y="2491"/>
                  </a:lnTo>
                  <a:lnTo>
                    <a:pt x="20799" y="2407"/>
                  </a:lnTo>
                  <a:lnTo>
                    <a:pt x="20778" y="2323"/>
                  </a:lnTo>
                  <a:lnTo>
                    <a:pt x="20715" y="2302"/>
                  </a:lnTo>
                  <a:lnTo>
                    <a:pt x="20694" y="2323"/>
                  </a:lnTo>
                  <a:lnTo>
                    <a:pt x="20610" y="2365"/>
                  </a:lnTo>
                  <a:lnTo>
                    <a:pt x="20569" y="2323"/>
                  </a:lnTo>
                  <a:lnTo>
                    <a:pt x="20548" y="2261"/>
                  </a:lnTo>
                  <a:lnTo>
                    <a:pt x="20485" y="2198"/>
                  </a:lnTo>
                  <a:lnTo>
                    <a:pt x="20255" y="2198"/>
                  </a:lnTo>
                  <a:lnTo>
                    <a:pt x="20171" y="2219"/>
                  </a:lnTo>
                  <a:lnTo>
                    <a:pt x="20171" y="2302"/>
                  </a:lnTo>
                  <a:lnTo>
                    <a:pt x="20171" y="2365"/>
                  </a:lnTo>
                  <a:lnTo>
                    <a:pt x="20129" y="2302"/>
                  </a:lnTo>
                  <a:lnTo>
                    <a:pt x="20066" y="2302"/>
                  </a:lnTo>
                  <a:lnTo>
                    <a:pt x="19920" y="2386"/>
                  </a:lnTo>
                  <a:lnTo>
                    <a:pt x="19836" y="2407"/>
                  </a:lnTo>
                  <a:lnTo>
                    <a:pt x="19711" y="2365"/>
                  </a:lnTo>
                  <a:lnTo>
                    <a:pt x="19606" y="2365"/>
                  </a:lnTo>
                  <a:lnTo>
                    <a:pt x="19522" y="2323"/>
                  </a:lnTo>
                  <a:lnTo>
                    <a:pt x="19460" y="2261"/>
                  </a:lnTo>
                  <a:lnTo>
                    <a:pt x="19460" y="2177"/>
                  </a:lnTo>
                  <a:lnTo>
                    <a:pt x="19522" y="2177"/>
                  </a:lnTo>
                  <a:lnTo>
                    <a:pt x="19564" y="2219"/>
                  </a:lnTo>
                  <a:lnTo>
                    <a:pt x="19669" y="2261"/>
                  </a:lnTo>
                  <a:lnTo>
                    <a:pt x="19711" y="2219"/>
                  </a:lnTo>
                  <a:lnTo>
                    <a:pt x="19711" y="2177"/>
                  </a:lnTo>
                  <a:lnTo>
                    <a:pt x="19606" y="2093"/>
                  </a:lnTo>
                  <a:lnTo>
                    <a:pt x="19606" y="2009"/>
                  </a:lnTo>
                  <a:lnTo>
                    <a:pt x="19627" y="1989"/>
                  </a:lnTo>
                  <a:lnTo>
                    <a:pt x="19669" y="2072"/>
                  </a:lnTo>
                  <a:lnTo>
                    <a:pt x="19774" y="2114"/>
                  </a:lnTo>
                  <a:lnTo>
                    <a:pt x="19857" y="2156"/>
                  </a:lnTo>
                  <a:lnTo>
                    <a:pt x="20025" y="2093"/>
                  </a:lnTo>
                  <a:lnTo>
                    <a:pt x="20171" y="1968"/>
                  </a:lnTo>
                  <a:lnTo>
                    <a:pt x="20171" y="1884"/>
                  </a:lnTo>
                  <a:lnTo>
                    <a:pt x="20150" y="1842"/>
                  </a:lnTo>
                  <a:lnTo>
                    <a:pt x="20087" y="1800"/>
                  </a:lnTo>
                  <a:lnTo>
                    <a:pt x="20087" y="1758"/>
                  </a:lnTo>
                  <a:lnTo>
                    <a:pt x="20150" y="1696"/>
                  </a:lnTo>
                  <a:lnTo>
                    <a:pt x="20150" y="1675"/>
                  </a:lnTo>
                  <a:lnTo>
                    <a:pt x="20046" y="1591"/>
                  </a:lnTo>
                  <a:lnTo>
                    <a:pt x="19962" y="1486"/>
                  </a:lnTo>
                  <a:lnTo>
                    <a:pt x="19920" y="1465"/>
                  </a:lnTo>
                  <a:lnTo>
                    <a:pt x="19857" y="1486"/>
                  </a:lnTo>
                  <a:lnTo>
                    <a:pt x="19774" y="1570"/>
                  </a:lnTo>
                  <a:lnTo>
                    <a:pt x="19627" y="1654"/>
                  </a:lnTo>
                  <a:lnTo>
                    <a:pt x="19439" y="1654"/>
                  </a:lnTo>
                  <a:lnTo>
                    <a:pt x="19334" y="1737"/>
                  </a:lnTo>
                  <a:lnTo>
                    <a:pt x="19292" y="1737"/>
                  </a:lnTo>
                  <a:lnTo>
                    <a:pt x="19229" y="1675"/>
                  </a:lnTo>
                  <a:lnTo>
                    <a:pt x="19188" y="1654"/>
                  </a:lnTo>
                  <a:lnTo>
                    <a:pt x="19104" y="1675"/>
                  </a:lnTo>
                  <a:lnTo>
                    <a:pt x="19020" y="1696"/>
                  </a:lnTo>
                  <a:lnTo>
                    <a:pt x="18937" y="1675"/>
                  </a:lnTo>
                  <a:lnTo>
                    <a:pt x="18874" y="1633"/>
                  </a:lnTo>
                  <a:lnTo>
                    <a:pt x="18769" y="1591"/>
                  </a:lnTo>
                  <a:lnTo>
                    <a:pt x="18685" y="1549"/>
                  </a:lnTo>
                  <a:lnTo>
                    <a:pt x="18581" y="1528"/>
                  </a:lnTo>
                  <a:lnTo>
                    <a:pt x="18476" y="1445"/>
                  </a:lnTo>
                  <a:lnTo>
                    <a:pt x="18309" y="1424"/>
                  </a:lnTo>
                  <a:lnTo>
                    <a:pt x="18100" y="1445"/>
                  </a:lnTo>
                  <a:lnTo>
                    <a:pt x="17995" y="1465"/>
                  </a:lnTo>
                  <a:lnTo>
                    <a:pt x="17849" y="1528"/>
                  </a:lnTo>
                  <a:lnTo>
                    <a:pt x="17723" y="1549"/>
                  </a:lnTo>
                  <a:lnTo>
                    <a:pt x="17577" y="1570"/>
                  </a:lnTo>
                  <a:lnTo>
                    <a:pt x="17472" y="1549"/>
                  </a:lnTo>
                  <a:lnTo>
                    <a:pt x="17346" y="1570"/>
                  </a:lnTo>
                  <a:lnTo>
                    <a:pt x="17325" y="1591"/>
                  </a:lnTo>
                  <a:lnTo>
                    <a:pt x="17346" y="1737"/>
                  </a:lnTo>
                  <a:lnTo>
                    <a:pt x="17346" y="1800"/>
                  </a:lnTo>
                  <a:lnTo>
                    <a:pt x="17305" y="1800"/>
                  </a:lnTo>
                  <a:lnTo>
                    <a:pt x="17242" y="1779"/>
                  </a:lnTo>
                  <a:lnTo>
                    <a:pt x="17158" y="1654"/>
                  </a:lnTo>
                  <a:lnTo>
                    <a:pt x="17137" y="1570"/>
                  </a:lnTo>
                  <a:lnTo>
                    <a:pt x="17095" y="1549"/>
                  </a:lnTo>
                  <a:lnTo>
                    <a:pt x="17012" y="1570"/>
                  </a:lnTo>
                  <a:lnTo>
                    <a:pt x="16698" y="1570"/>
                  </a:lnTo>
                  <a:cubicBezTo>
                    <a:pt x="16698" y="1570"/>
                    <a:pt x="16593" y="1633"/>
                    <a:pt x="16572" y="1633"/>
                  </a:cubicBezTo>
                  <a:lnTo>
                    <a:pt x="16489" y="1737"/>
                  </a:lnTo>
                  <a:lnTo>
                    <a:pt x="16426" y="1884"/>
                  </a:lnTo>
                  <a:lnTo>
                    <a:pt x="16384" y="1968"/>
                  </a:lnTo>
                  <a:lnTo>
                    <a:pt x="16363" y="1968"/>
                  </a:lnTo>
                  <a:lnTo>
                    <a:pt x="16363" y="1905"/>
                  </a:lnTo>
                  <a:lnTo>
                    <a:pt x="16405" y="1800"/>
                  </a:lnTo>
                  <a:lnTo>
                    <a:pt x="16426" y="1737"/>
                  </a:lnTo>
                  <a:lnTo>
                    <a:pt x="16405" y="1696"/>
                  </a:lnTo>
                  <a:lnTo>
                    <a:pt x="16321" y="1737"/>
                  </a:lnTo>
                  <a:lnTo>
                    <a:pt x="16196" y="1737"/>
                  </a:lnTo>
                  <a:lnTo>
                    <a:pt x="16154" y="1779"/>
                  </a:lnTo>
                  <a:lnTo>
                    <a:pt x="16154" y="1842"/>
                  </a:lnTo>
                  <a:lnTo>
                    <a:pt x="16112" y="1884"/>
                  </a:lnTo>
                  <a:lnTo>
                    <a:pt x="16112" y="1989"/>
                  </a:lnTo>
                  <a:lnTo>
                    <a:pt x="16049" y="2009"/>
                  </a:lnTo>
                  <a:lnTo>
                    <a:pt x="16007" y="1968"/>
                  </a:lnTo>
                  <a:lnTo>
                    <a:pt x="16007" y="1905"/>
                  </a:lnTo>
                  <a:lnTo>
                    <a:pt x="16070" y="1842"/>
                  </a:lnTo>
                  <a:lnTo>
                    <a:pt x="16070" y="1675"/>
                  </a:lnTo>
                  <a:lnTo>
                    <a:pt x="16091" y="1591"/>
                  </a:lnTo>
                  <a:lnTo>
                    <a:pt x="16300" y="1465"/>
                  </a:lnTo>
                  <a:lnTo>
                    <a:pt x="16426" y="1382"/>
                  </a:lnTo>
                  <a:lnTo>
                    <a:pt x="16593" y="1382"/>
                  </a:lnTo>
                  <a:lnTo>
                    <a:pt x="16719" y="1424"/>
                  </a:lnTo>
                  <a:lnTo>
                    <a:pt x="16823" y="1424"/>
                  </a:lnTo>
                  <a:lnTo>
                    <a:pt x="16844" y="1382"/>
                  </a:lnTo>
                  <a:lnTo>
                    <a:pt x="17116" y="1382"/>
                  </a:lnTo>
                  <a:lnTo>
                    <a:pt x="17200" y="1340"/>
                  </a:lnTo>
                  <a:lnTo>
                    <a:pt x="17221" y="1256"/>
                  </a:lnTo>
                  <a:lnTo>
                    <a:pt x="17158" y="1256"/>
                  </a:lnTo>
                  <a:lnTo>
                    <a:pt x="17095" y="1173"/>
                  </a:lnTo>
                  <a:lnTo>
                    <a:pt x="17095" y="1068"/>
                  </a:lnTo>
                  <a:lnTo>
                    <a:pt x="17200" y="1005"/>
                  </a:lnTo>
                  <a:lnTo>
                    <a:pt x="17263" y="963"/>
                  </a:lnTo>
                  <a:lnTo>
                    <a:pt x="17346" y="963"/>
                  </a:lnTo>
                  <a:lnTo>
                    <a:pt x="17367" y="1026"/>
                  </a:lnTo>
                  <a:lnTo>
                    <a:pt x="17346" y="1068"/>
                  </a:lnTo>
                  <a:lnTo>
                    <a:pt x="17305" y="1068"/>
                  </a:lnTo>
                  <a:lnTo>
                    <a:pt x="17346" y="1152"/>
                  </a:lnTo>
                  <a:lnTo>
                    <a:pt x="17346" y="1256"/>
                  </a:lnTo>
                  <a:lnTo>
                    <a:pt x="17409" y="1340"/>
                  </a:lnTo>
                  <a:lnTo>
                    <a:pt x="17556" y="1340"/>
                  </a:lnTo>
                  <a:lnTo>
                    <a:pt x="17681" y="1277"/>
                  </a:lnTo>
                  <a:lnTo>
                    <a:pt x="17765" y="1277"/>
                  </a:lnTo>
                  <a:lnTo>
                    <a:pt x="17869" y="1319"/>
                  </a:lnTo>
                  <a:lnTo>
                    <a:pt x="17953" y="1277"/>
                  </a:lnTo>
                  <a:lnTo>
                    <a:pt x="18141" y="1214"/>
                  </a:lnTo>
                  <a:lnTo>
                    <a:pt x="18267" y="1214"/>
                  </a:lnTo>
                  <a:lnTo>
                    <a:pt x="18309" y="1256"/>
                  </a:lnTo>
                  <a:lnTo>
                    <a:pt x="18393" y="1256"/>
                  </a:lnTo>
                  <a:lnTo>
                    <a:pt x="18455" y="1214"/>
                  </a:lnTo>
                  <a:lnTo>
                    <a:pt x="18581" y="1214"/>
                  </a:lnTo>
                  <a:lnTo>
                    <a:pt x="18685" y="1256"/>
                  </a:lnTo>
                  <a:lnTo>
                    <a:pt x="18769" y="1256"/>
                  </a:lnTo>
                  <a:lnTo>
                    <a:pt x="18853" y="1277"/>
                  </a:lnTo>
                  <a:lnTo>
                    <a:pt x="19083" y="1382"/>
                  </a:lnTo>
                  <a:lnTo>
                    <a:pt x="19209" y="1382"/>
                  </a:lnTo>
                  <a:lnTo>
                    <a:pt x="19313" y="1361"/>
                  </a:lnTo>
                  <a:lnTo>
                    <a:pt x="19439" y="1361"/>
                  </a:lnTo>
                  <a:lnTo>
                    <a:pt x="19481" y="1277"/>
                  </a:lnTo>
                  <a:lnTo>
                    <a:pt x="19564" y="1235"/>
                  </a:lnTo>
                  <a:lnTo>
                    <a:pt x="19669" y="1256"/>
                  </a:lnTo>
                  <a:lnTo>
                    <a:pt x="19774" y="1256"/>
                  </a:lnTo>
                  <a:lnTo>
                    <a:pt x="19836" y="1173"/>
                  </a:lnTo>
                  <a:lnTo>
                    <a:pt x="19836" y="1131"/>
                  </a:lnTo>
                  <a:lnTo>
                    <a:pt x="19669" y="1026"/>
                  </a:lnTo>
                  <a:lnTo>
                    <a:pt x="19585" y="963"/>
                  </a:lnTo>
                  <a:lnTo>
                    <a:pt x="19543" y="859"/>
                  </a:lnTo>
                  <a:lnTo>
                    <a:pt x="19439" y="796"/>
                  </a:lnTo>
                  <a:lnTo>
                    <a:pt x="19250" y="733"/>
                  </a:lnTo>
                  <a:lnTo>
                    <a:pt x="19167" y="649"/>
                  </a:lnTo>
                  <a:lnTo>
                    <a:pt x="19062" y="628"/>
                  </a:lnTo>
                  <a:lnTo>
                    <a:pt x="18957" y="649"/>
                  </a:lnTo>
                  <a:lnTo>
                    <a:pt x="18916" y="608"/>
                  </a:lnTo>
                  <a:lnTo>
                    <a:pt x="18853" y="545"/>
                  </a:lnTo>
                  <a:lnTo>
                    <a:pt x="18727" y="587"/>
                  </a:lnTo>
                  <a:lnTo>
                    <a:pt x="18685" y="524"/>
                  </a:lnTo>
                  <a:lnTo>
                    <a:pt x="18455" y="503"/>
                  </a:lnTo>
                  <a:lnTo>
                    <a:pt x="18309" y="398"/>
                  </a:lnTo>
                  <a:lnTo>
                    <a:pt x="18246" y="398"/>
                  </a:lnTo>
                  <a:lnTo>
                    <a:pt x="18058" y="294"/>
                  </a:lnTo>
                  <a:lnTo>
                    <a:pt x="17995" y="294"/>
                  </a:lnTo>
                  <a:lnTo>
                    <a:pt x="17995" y="315"/>
                  </a:lnTo>
                  <a:lnTo>
                    <a:pt x="17932" y="336"/>
                  </a:lnTo>
                  <a:lnTo>
                    <a:pt x="17765" y="231"/>
                  </a:lnTo>
                  <a:lnTo>
                    <a:pt x="17744" y="168"/>
                  </a:lnTo>
                  <a:lnTo>
                    <a:pt x="17681" y="105"/>
                  </a:lnTo>
                  <a:lnTo>
                    <a:pt x="17597" y="126"/>
                  </a:lnTo>
                  <a:lnTo>
                    <a:pt x="17535" y="126"/>
                  </a:lnTo>
                  <a:lnTo>
                    <a:pt x="17472" y="84"/>
                  </a:lnTo>
                  <a:lnTo>
                    <a:pt x="17263" y="84"/>
                  </a:lnTo>
                  <a:lnTo>
                    <a:pt x="17158" y="22"/>
                  </a:lnTo>
                  <a:lnTo>
                    <a:pt x="17074" y="84"/>
                  </a:lnTo>
                  <a:lnTo>
                    <a:pt x="17033" y="84"/>
                  </a:lnTo>
                  <a:lnTo>
                    <a:pt x="17012" y="64"/>
                  </a:lnTo>
                  <a:lnTo>
                    <a:pt x="16928" y="1"/>
                  </a:lnTo>
                  <a:lnTo>
                    <a:pt x="16740" y="22"/>
                  </a:lnTo>
                  <a:lnTo>
                    <a:pt x="16614"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nvGrpSpPr>
            <p:cNvPr id="360" name="Google Shape;2826;p58">
              <a:extLst>
                <a:ext uri="{FF2B5EF4-FFF2-40B4-BE49-F238E27FC236}">
                  <a16:creationId xmlns:a16="http://schemas.microsoft.com/office/drawing/2014/main" id="{FEE690CA-F8FC-5CF4-65F2-429BD9FA927B}"/>
                </a:ext>
              </a:extLst>
            </p:cNvPr>
            <p:cNvGrpSpPr/>
            <p:nvPr/>
          </p:nvGrpSpPr>
          <p:grpSpPr>
            <a:xfrm>
              <a:off x="1922950" y="1410350"/>
              <a:ext cx="1252825" cy="1162875"/>
              <a:chOff x="1922950" y="1410350"/>
              <a:chExt cx="1252825" cy="1162875"/>
            </a:xfrm>
            <a:grpFill/>
          </p:grpSpPr>
          <p:sp>
            <p:nvSpPr>
              <p:cNvPr id="564" name="Google Shape;2827;p58">
                <a:extLst>
                  <a:ext uri="{FF2B5EF4-FFF2-40B4-BE49-F238E27FC236}">
                    <a16:creationId xmlns:a16="http://schemas.microsoft.com/office/drawing/2014/main" id="{1AB18CAE-93EB-C756-0CB6-006C8D4DF124}"/>
                  </a:ext>
                </a:extLst>
              </p:cNvPr>
              <p:cNvSpPr/>
              <p:nvPr/>
            </p:nvSpPr>
            <p:spPr>
              <a:xfrm>
                <a:off x="1988325" y="2333100"/>
                <a:ext cx="52325" cy="65925"/>
              </a:xfrm>
              <a:custGeom>
                <a:avLst/>
                <a:gdLst/>
                <a:ahLst/>
                <a:cxnLst/>
                <a:rect l="l" t="t" r="r" b="b"/>
                <a:pathLst>
                  <a:path w="2093" h="2637" extrusionOk="0">
                    <a:moveTo>
                      <a:pt x="210" y="0"/>
                    </a:moveTo>
                    <a:lnTo>
                      <a:pt x="189" y="63"/>
                    </a:lnTo>
                    <a:lnTo>
                      <a:pt x="1" y="21"/>
                    </a:lnTo>
                    <a:lnTo>
                      <a:pt x="63" y="188"/>
                    </a:lnTo>
                    <a:lnTo>
                      <a:pt x="105" y="209"/>
                    </a:lnTo>
                    <a:lnTo>
                      <a:pt x="168" y="335"/>
                    </a:lnTo>
                    <a:lnTo>
                      <a:pt x="440" y="377"/>
                    </a:lnTo>
                    <a:lnTo>
                      <a:pt x="314" y="439"/>
                    </a:lnTo>
                    <a:lnTo>
                      <a:pt x="189" y="439"/>
                    </a:lnTo>
                    <a:lnTo>
                      <a:pt x="105" y="544"/>
                    </a:lnTo>
                    <a:lnTo>
                      <a:pt x="168" y="607"/>
                    </a:lnTo>
                    <a:lnTo>
                      <a:pt x="105" y="732"/>
                    </a:lnTo>
                    <a:lnTo>
                      <a:pt x="126" y="774"/>
                    </a:lnTo>
                    <a:lnTo>
                      <a:pt x="273" y="732"/>
                    </a:lnTo>
                    <a:lnTo>
                      <a:pt x="293" y="837"/>
                    </a:lnTo>
                    <a:lnTo>
                      <a:pt x="419" y="837"/>
                    </a:lnTo>
                    <a:lnTo>
                      <a:pt x="419" y="942"/>
                    </a:lnTo>
                    <a:lnTo>
                      <a:pt x="524" y="1025"/>
                    </a:lnTo>
                    <a:lnTo>
                      <a:pt x="649" y="963"/>
                    </a:lnTo>
                    <a:lnTo>
                      <a:pt x="503" y="1130"/>
                    </a:lnTo>
                    <a:lnTo>
                      <a:pt x="545" y="1276"/>
                    </a:lnTo>
                    <a:lnTo>
                      <a:pt x="649" y="1255"/>
                    </a:lnTo>
                    <a:lnTo>
                      <a:pt x="649" y="1151"/>
                    </a:lnTo>
                    <a:lnTo>
                      <a:pt x="817" y="1109"/>
                    </a:lnTo>
                    <a:lnTo>
                      <a:pt x="817" y="1109"/>
                    </a:lnTo>
                    <a:lnTo>
                      <a:pt x="754" y="1235"/>
                    </a:lnTo>
                    <a:lnTo>
                      <a:pt x="691" y="1339"/>
                    </a:lnTo>
                    <a:lnTo>
                      <a:pt x="691" y="1423"/>
                    </a:lnTo>
                    <a:lnTo>
                      <a:pt x="733" y="1423"/>
                    </a:lnTo>
                    <a:lnTo>
                      <a:pt x="796" y="1548"/>
                    </a:lnTo>
                    <a:lnTo>
                      <a:pt x="963" y="1528"/>
                    </a:lnTo>
                    <a:lnTo>
                      <a:pt x="963" y="1632"/>
                    </a:lnTo>
                    <a:lnTo>
                      <a:pt x="1047" y="1632"/>
                    </a:lnTo>
                    <a:lnTo>
                      <a:pt x="1068" y="1737"/>
                    </a:lnTo>
                    <a:lnTo>
                      <a:pt x="1047" y="1820"/>
                    </a:lnTo>
                    <a:lnTo>
                      <a:pt x="1172" y="1967"/>
                    </a:lnTo>
                    <a:lnTo>
                      <a:pt x="1256" y="1883"/>
                    </a:lnTo>
                    <a:lnTo>
                      <a:pt x="1319" y="1946"/>
                    </a:lnTo>
                    <a:lnTo>
                      <a:pt x="1423" y="1946"/>
                    </a:lnTo>
                    <a:lnTo>
                      <a:pt x="1256" y="2113"/>
                    </a:lnTo>
                    <a:lnTo>
                      <a:pt x="1465" y="2323"/>
                    </a:lnTo>
                    <a:lnTo>
                      <a:pt x="1549" y="2364"/>
                    </a:lnTo>
                    <a:lnTo>
                      <a:pt x="1591" y="2427"/>
                    </a:lnTo>
                    <a:lnTo>
                      <a:pt x="1946" y="2636"/>
                    </a:lnTo>
                    <a:lnTo>
                      <a:pt x="1988" y="2595"/>
                    </a:lnTo>
                    <a:lnTo>
                      <a:pt x="2093" y="2616"/>
                    </a:lnTo>
                    <a:lnTo>
                      <a:pt x="2009" y="2302"/>
                    </a:lnTo>
                    <a:lnTo>
                      <a:pt x="2051" y="2176"/>
                    </a:lnTo>
                    <a:lnTo>
                      <a:pt x="2009" y="2072"/>
                    </a:lnTo>
                    <a:lnTo>
                      <a:pt x="2009" y="1820"/>
                    </a:lnTo>
                    <a:lnTo>
                      <a:pt x="1946" y="1695"/>
                    </a:lnTo>
                    <a:lnTo>
                      <a:pt x="1674" y="1548"/>
                    </a:lnTo>
                    <a:lnTo>
                      <a:pt x="1653" y="1214"/>
                    </a:lnTo>
                    <a:lnTo>
                      <a:pt x="1528" y="1004"/>
                    </a:lnTo>
                    <a:lnTo>
                      <a:pt x="1486" y="774"/>
                    </a:lnTo>
                    <a:lnTo>
                      <a:pt x="1444" y="732"/>
                    </a:lnTo>
                    <a:lnTo>
                      <a:pt x="1319" y="711"/>
                    </a:lnTo>
                    <a:lnTo>
                      <a:pt x="1130" y="607"/>
                    </a:lnTo>
                    <a:lnTo>
                      <a:pt x="1005" y="607"/>
                    </a:lnTo>
                    <a:lnTo>
                      <a:pt x="858" y="544"/>
                    </a:lnTo>
                    <a:lnTo>
                      <a:pt x="817" y="439"/>
                    </a:lnTo>
                    <a:lnTo>
                      <a:pt x="628" y="377"/>
                    </a:lnTo>
                    <a:lnTo>
                      <a:pt x="545" y="251"/>
                    </a:lnTo>
                    <a:lnTo>
                      <a:pt x="524" y="167"/>
                    </a:lnTo>
                    <a:lnTo>
                      <a:pt x="398" y="167"/>
                    </a:lnTo>
                    <a:lnTo>
                      <a:pt x="314" y="21"/>
                    </a:lnTo>
                    <a:lnTo>
                      <a:pt x="210"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65" name="Google Shape;2828;p58">
                <a:extLst>
                  <a:ext uri="{FF2B5EF4-FFF2-40B4-BE49-F238E27FC236}">
                    <a16:creationId xmlns:a16="http://schemas.microsoft.com/office/drawing/2014/main" id="{4AB412C5-FBC4-E566-1A61-3BDB2E64426A}"/>
                  </a:ext>
                </a:extLst>
              </p:cNvPr>
              <p:cNvSpPr/>
              <p:nvPr/>
            </p:nvSpPr>
            <p:spPr>
              <a:xfrm>
                <a:off x="1953800" y="2242075"/>
                <a:ext cx="23050" cy="54425"/>
              </a:xfrm>
              <a:custGeom>
                <a:avLst/>
                <a:gdLst/>
                <a:ahLst/>
                <a:cxnLst/>
                <a:rect l="l" t="t" r="r" b="b"/>
                <a:pathLst>
                  <a:path w="922" h="2177" extrusionOk="0">
                    <a:moveTo>
                      <a:pt x="210" y="0"/>
                    </a:moveTo>
                    <a:lnTo>
                      <a:pt x="21" y="314"/>
                    </a:lnTo>
                    <a:lnTo>
                      <a:pt x="42" y="523"/>
                    </a:lnTo>
                    <a:lnTo>
                      <a:pt x="1" y="628"/>
                    </a:lnTo>
                    <a:lnTo>
                      <a:pt x="1" y="733"/>
                    </a:lnTo>
                    <a:lnTo>
                      <a:pt x="105" y="754"/>
                    </a:lnTo>
                    <a:lnTo>
                      <a:pt x="189" y="837"/>
                    </a:lnTo>
                    <a:lnTo>
                      <a:pt x="189" y="942"/>
                    </a:lnTo>
                    <a:lnTo>
                      <a:pt x="126" y="921"/>
                    </a:lnTo>
                    <a:lnTo>
                      <a:pt x="21" y="900"/>
                    </a:lnTo>
                    <a:lnTo>
                      <a:pt x="21" y="984"/>
                    </a:lnTo>
                    <a:lnTo>
                      <a:pt x="105" y="1047"/>
                    </a:lnTo>
                    <a:lnTo>
                      <a:pt x="21" y="1193"/>
                    </a:lnTo>
                    <a:lnTo>
                      <a:pt x="105" y="1214"/>
                    </a:lnTo>
                    <a:lnTo>
                      <a:pt x="210" y="1339"/>
                    </a:lnTo>
                    <a:lnTo>
                      <a:pt x="84" y="1319"/>
                    </a:lnTo>
                    <a:lnTo>
                      <a:pt x="21" y="1402"/>
                    </a:lnTo>
                    <a:lnTo>
                      <a:pt x="42" y="1507"/>
                    </a:lnTo>
                    <a:lnTo>
                      <a:pt x="210" y="1528"/>
                    </a:lnTo>
                    <a:lnTo>
                      <a:pt x="147" y="1611"/>
                    </a:lnTo>
                    <a:lnTo>
                      <a:pt x="189" y="1758"/>
                    </a:lnTo>
                    <a:lnTo>
                      <a:pt x="356" y="2135"/>
                    </a:lnTo>
                    <a:lnTo>
                      <a:pt x="503" y="2176"/>
                    </a:lnTo>
                    <a:lnTo>
                      <a:pt x="565" y="2072"/>
                    </a:lnTo>
                    <a:lnTo>
                      <a:pt x="524" y="1988"/>
                    </a:lnTo>
                    <a:lnTo>
                      <a:pt x="440" y="1988"/>
                    </a:lnTo>
                    <a:lnTo>
                      <a:pt x="398" y="1863"/>
                    </a:lnTo>
                    <a:lnTo>
                      <a:pt x="335" y="1653"/>
                    </a:lnTo>
                    <a:lnTo>
                      <a:pt x="356" y="1507"/>
                    </a:lnTo>
                    <a:lnTo>
                      <a:pt x="314" y="1402"/>
                    </a:lnTo>
                    <a:lnTo>
                      <a:pt x="398" y="1235"/>
                    </a:lnTo>
                    <a:lnTo>
                      <a:pt x="545" y="1235"/>
                    </a:lnTo>
                    <a:lnTo>
                      <a:pt x="524" y="1109"/>
                    </a:lnTo>
                    <a:lnTo>
                      <a:pt x="419" y="1109"/>
                    </a:lnTo>
                    <a:lnTo>
                      <a:pt x="335" y="1130"/>
                    </a:lnTo>
                    <a:lnTo>
                      <a:pt x="231" y="1130"/>
                    </a:lnTo>
                    <a:lnTo>
                      <a:pt x="314" y="1026"/>
                    </a:lnTo>
                    <a:lnTo>
                      <a:pt x="419" y="1026"/>
                    </a:lnTo>
                    <a:lnTo>
                      <a:pt x="545" y="921"/>
                    </a:lnTo>
                    <a:lnTo>
                      <a:pt x="565" y="733"/>
                    </a:lnTo>
                    <a:lnTo>
                      <a:pt x="670" y="607"/>
                    </a:lnTo>
                    <a:lnTo>
                      <a:pt x="712" y="419"/>
                    </a:lnTo>
                    <a:lnTo>
                      <a:pt x="921" y="210"/>
                    </a:lnTo>
                    <a:lnTo>
                      <a:pt x="858" y="189"/>
                    </a:lnTo>
                    <a:lnTo>
                      <a:pt x="670" y="272"/>
                    </a:lnTo>
                    <a:lnTo>
                      <a:pt x="545" y="461"/>
                    </a:lnTo>
                    <a:lnTo>
                      <a:pt x="461" y="628"/>
                    </a:lnTo>
                    <a:lnTo>
                      <a:pt x="335" y="670"/>
                    </a:lnTo>
                    <a:lnTo>
                      <a:pt x="335" y="586"/>
                    </a:lnTo>
                    <a:lnTo>
                      <a:pt x="252" y="523"/>
                    </a:lnTo>
                    <a:lnTo>
                      <a:pt x="461" y="461"/>
                    </a:lnTo>
                    <a:lnTo>
                      <a:pt x="565" y="377"/>
                    </a:lnTo>
                    <a:lnTo>
                      <a:pt x="607" y="231"/>
                    </a:lnTo>
                    <a:lnTo>
                      <a:pt x="607" y="168"/>
                    </a:lnTo>
                    <a:lnTo>
                      <a:pt x="503" y="105"/>
                    </a:lnTo>
                    <a:lnTo>
                      <a:pt x="440" y="189"/>
                    </a:lnTo>
                    <a:lnTo>
                      <a:pt x="356" y="210"/>
                    </a:lnTo>
                    <a:lnTo>
                      <a:pt x="398" y="63"/>
                    </a:lnTo>
                    <a:lnTo>
                      <a:pt x="210"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66" name="Google Shape;2829;p58">
                <a:extLst>
                  <a:ext uri="{FF2B5EF4-FFF2-40B4-BE49-F238E27FC236}">
                    <a16:creationId xmlns:a16="http://schemas.microsoft.com/office/drawing/2014/main" id="{0FE4CF5B-E219-802F-BC0F-7BF77E32E770}"/>
                  </a:ext>
                </a:extLst>
              </p:cNvPr>
              <p:cNvSpPr/>
              <p:nvPr/>
            </p:nvSpPr>
            <p:spPr>
              <a:xfrm>
                <a:off x="2552225" y="1885325"/>
                <a:ext cx="48150" cy="48675"/>
              </a:xfrm>
              <a:custGeom>
                <a:avLst/>
                <a:gdLst/>
                <a:ahLst/>
                <a:cxnLst/>
                <a:rect l="l" t="t" r="r" b="b"/>
                <a:pathLst>
                  <a:path w="1926" h="1947" extrusionOk="0">
                    <a:moveTo>
                      <a:pt x="1402" y="0"/>
                    </a:moveTo>
                    <a:lnTo>
                      <a:pt x="1256" y="21"/>
                    </a:lnTo>
                    <a:lnTo>
                      <a:pt x="1067" y="189"/>
                    </a:lnTo>
                    <a:lnTo>
                      <a:pt x="984" y="356"/>
                    </a:lnTo>
                    <a:lnTo>
                      <a:pt x="1046" y="544"/>
                    </a:lnTo>
                    <a:lnTo>
                      <a:pt x="942" y="524"/>
                    </a:lnTo>
                    <a:lnTo>
                      <a:pt x="900" y="356"/>
                    </a:lnTo>
                    <a:lnTo>
                      <a:pt x="858" y="356"/>
                    </a:lnTo>
                    <a:lnTo>
                      <a:pt x="837" y="503"/>
                    </a:lnTo>
                    <a:lnTo>
                      <a:pt x="753" y="503"/>
                    </a:lnTo>
                    <a:lnTo>
                      <a:pt x="795" y="607"/>
                    </a:lnTo>
                    <a:lnTo>
                      <a:pt x="753" y="712"/>
                    </a:lnTo>
                    <a:lnTo>
                      <a:pt x="649" y="712"/>
                    </a:lnTo>
                    <a:lnTo>
                      <a:pt x="586" y="816"/>
                    </a:lnTo>
                    <a:lnTo>
                      <a:pt x="419" y="775"/>
                    </a:lnTo>
                    <a:lnTo>
                      <a:pt x="335" y="837"/>
                    </a:lnTo>
                    <a:lnTo>
                      <a:pt x="251" y="816"/>
                    </a:lnTo>
                    <a:lnTo>
                      <a:pt x="0" y="963"/>
                    </a:lnTo>
                    <a:lnTo>
                      <a:pt x="21" y="1088"/>
                    </a:lnTo>
                    <a:lnTo>
                      <a:pt x="147" y="1235"/>
                    </a:lnTo>
                    <a:lnTo>
                      <a:pt x="230" y="1172"/>
                    </a:lnTo>
                    <a:lnTo>
                      <a:pt x="209" y="1088"/>
                    </a:lnTo>
                    <a:lnTo>
                      <a:pt x="251" y="1026"/>
                    </a:lnTo>
                    <a:lnTo>
                      <a:pt x="356" y="1130"/>
                    </a:lnTo>
                    <a:lnTo>
                      <a:pt x="314" y="1277"/>
                    </a:lnTo>
                    <a:lnTo>
                      <a:pt x="440" y="1381"/>
                    </a:lnTo>
                    <a:lnTo>
                      <a:pt x="523" y="1256"/>
                    </a:lnTo>
                    <a:lnTo>
                      <a:pt x="544" y="1340"/>
                    </a:lnTo>
                    <a:lnTo>
                      <a:pt x="523" y="1423"/>
                    </a:lnTo>
                    <a:lnTo>
                      <a:pt x="649" y="1591"/>
                    </a:lnTo>
                    <a:lnTo>
                      <a:pt x="753" y="1612"/>
                    </a:lnTo>
                    <a:lnTo>
                      <a:pt x="795" y="1779"/>
                    </a:lnTo>
                    <a:lnTo>
                      <a:pt x="879" y="1863"/>
                    </a:lnTo>
                    <a:lnTo>
                      <a:pt x="963" y="1716"/>
                    </a:lnTo>
                    <a:lnTo>
                      <a:pt x="984" y="1821"/>
                    </a:lnTo>
                    <a:lnTo>
                      <a:pt x="1109" y="1946"/>
                    </a:lnTo>
                    <a:lnTo>
                      <a:pt x="1214" y="1925"/>
                    </a:lnTo>
                    <a:lnTo>
                      <a:pt x="1318" y="1925"/>
                    </a:lnTo>
                    <a:lnTo>
                      <a:pt x="1423" y="1821"/>
                    </a:lnTo>
                    <a:lnTo>
                      <a:pt x="1507" y="1800"/>
                    </a:lnTo>
                    <a:lnTo>
                      <a:pt x="1632" y="1695"/>
                    </a:lnTo>
                    <a:lnTo>
                      <a:pt x="1695" y="1800"/>
                    </a:lnTo>
                    <a:lnTo>
                      <a:pt x="1737" y="1758"/>
                    </a:lnTo>
                    <a:lnTo>
                      <a:pt x="1925" y="1653"/>
                    </a:lnTo>
                    <a:lnTo>
                      <a:pt x="1925" y="1549"/>
                    </a:lnTo>
                    <a:lnTo>
                      <a:pt x="1800" y="1591"/>
                    </a:lnTo>
                    <a:lnTo>
                      <a:pt x="1716" y="1507"/>
                    </a:lnTo>
                    <a:lnTo>
                      <a:pt x="1841" y="1277"/>
                    </a:lnTo>
                    <a:lnTo>
                      <a:pt x="1883" y="1151"/>
                    </a:lnTo>
                    <a:lnTo>
                      <a:pt x="1737" y="1235"/>
                    </a:lnTo>
                    <a:lnTo>
                      <a:pt x="1674" y="1402"/>
                    </a:lnTo>
                    <a:lnTo>
                      <a:pt x="1674" y="1277"/>
                    </a:lnTo>
                    <a:lnTo>
                      <a:pt x="1737" y="1026"/>
                    </a:lnTo>
                    <a:lnTo>
                      <a:pt x="1695" y="649"/>
                    </a:lnTo>
                    <a:lnTo>
                      <a:pt x="1528" y="544"/>
                    </a:lnTo>
                    <a:lnTo>
                      <a:pt x="1528" y="419"/>
                    </a:lnTo>
                    <a:lnTo>
                      <a:pt x="1423" y="419"/>
                    </a:lnTo>
                    <a:lnTo>
                      <a:pt x="1360" y="524"/>
                    </a:lnTo>
                    <a:lnTo>
                      <a:pt x="1360" y="398"/>
                    </a:lnTo>
                    <a:lnTo>
                      <a:pt x="1423" y="314"/>
                    </a:lnTo>
                    <a:lnTo>
                      <a:pt x="1381" y="210"/>
                    </a:lnTo>
                    <a:lnTo>
                      <a:pt x="1402" y="105"/>
                    </a:lnTo>
                    <a:lnTo>
                      <a:pt x="1402"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67" name="Google Shape;2830;p58">
                <a:extLst>
                  <a:ext uri="{FF2B5EF4-FFF2-40B4-BE49-F238E27FC236}">
                    <a16:creationId xmlns:a16="http://schemas.microsoft.com/office/drawing/2014/main" id="{C2F0DD5E-BD85-6CC5-8A6D-136A357DA31E}"/>
                  </a:ext>
                </a:extLst>
              </p:cNvPr>
              <p:cNvSpPr/>
              <p:nvPr/>
            </p:nvSpPr>
            <p:spPr>
              <a:xfrm>
                <a:off x="2722750" y="1634775"/>
                <a:ext cx="145950" cy="133925"/>
              </a:xfrm>
              <a:custGeom>
                <a:avLst/>
                <a:gdLst/>
                <a:ahLst/>
                <a:cxnLst/>
                <a:rect l="l" t="t" r="r" b="b"/>
                <a:pathLst>
                  <a:path w="5838" h="5357" extrusionOk="0">
                    <a:moveTo>
                      <a:pt x="502" y="0"/>
                    </a:moveTo>
                    <a:lnTo>
                      <a:pt x="440" y="84"/>
                    </a:lnTo>
                    <a:lnTo>
                      <a:pt x="230" y="105"/>
                    </a:lnTo>
                    <a:lnTo>
                      <a:pt x="210" y="126"/>
                    </a:lnTo>
                    <a:lnTo>
                      <a:pt x="147" y="126"/>
                    </a:lnTo>
                    <a:lnTo>
                      <a:pt x="105" y="230"/>
                    </a:lnTo>
                    <a:lnTo>
                      <a:pt x="189" y="335"/>
                    </a:lnTo>
                    <a:lnTo>
                      <a:pt x="230" y="439"/>
                    </a:lnTo>
                    <a:lnTo>
                      <a:pt x="147" y="439"/>
                    </a:lnTo>
                    <a:lnTo>
                      <a:pt x="21" y="272"/>
                    </a:lnTo>
                    <a:lnTo>
                      <a:pt x="0" y="398"/>
                    </a:lnTo>
                    <a:lnTo>
                      <a:pt x="21" y="502"/>
                    </a:lnTo>
                    <a:lnTo>
                      <a:pt x="147" y="544"/>
                    </a:lnTo>
                    <a:lnTo>
                      <a:pt x="251" y="732"/>
                    </a:lnTo>
                    <a:lnTo>
                      <a:pt x="356" y="732"/>
                    </a:lnTo>
                    <a:lnTo>
                      <a:pt x="293" y="816"/>
                    </a:lnTo>
                    <a:lnTo>
                      <a:pt x="210" y="816"/>
                    </a:lnTo>
                    <a:lnTo>
                      <a:pt x="189" y="921"/>
                    </a:lnTo>
                    <a:lnTo>
                      <a:pt x="314" y="1109"/>
                    </a:lnTo>
                    <a:lnTo>
                      <a:pt x="440" y="1151"/>
                    </a:lnTo>
                    <a:lnTo>
                      <a:pt x="419" y="1235"/>
                    </a:lnTo>
                    <a:lnTo>
                      <a:pt x="398" y="1172"/>
                    </a:lnTo>
                    <a:lnTo>
                      <a:pt x="210" y="1151"/>
                    </a:lnTo>
                    <a:lnTo>
                      <a:pt x="210" y="1235"/>
                    </a:lnTo>
                    <a:lnTo>
                      <a:pt x="147" y="1255"/>
                    </a:lnTo>
                    <a:lnTo>
                      <a:pt x="105" y="1360"/>
                    </a:lnTo>
                    <a:lnTo>
                      <a:pt x="251" y="1276"/>
                    </a:lnTo>
                    <a:lnTo>
                      <a:pt x="335" y="1360"/>
                    </a:lnTo>
                    <a:lnTo>
                      <a:pt x="523" y="1276"/>
                    </a:lnTo>
                    <a:lnTo>
                      <a:pt x="544" y="1360"/>
                    </a:lnTo>
                    <a:lnTo>
                      <a:pt x="649" y="1381"/>
                    </a:lnTo>
                    <a:lnTo>
                      <a:pt x="670" y="1465"/>
                    </a:lnTo>
                    <a:lnTo>
                      <a:pt x="837" y="1590"/>
                    </a:lnTo>
                    <a:lnTo>
                      <a:pt x="879" y="1590"/>
                    </a:lnTo>
                    <a:lnTo>
                      <a:pt x="879" y="1527"/>
                    </a:lnTo>
                    <a:lnTo>
                      <a:pt x="942" y="1548"/>
                    </a:lnTo>
                    <a:lnTo>
                      <a:pt x="1046" y="1486"/>
                    </a:lnTo>
                    <a:lnTo>
                      <a:pt x="1130" y="1527"/>
                    </a:lnTo>
                    <a:lnTo>
                      <a:pt x="1151" y="1590"/>
                    </a:lnTo>
                    <a:lnTo>
                      <a:pt x="1130" y="1674"/>
                    </a:lnTo>
                    <a:lnTo>
                      <a:pt x="1130" y="1883"/>
                    </a:lnTo>
                    <a:lnTo>
                      <a:pt x="1067" y="2051"/>
                    </a:lnTo>
                    <a:lnTo>
                      <a:pt x="1067" y="2113"/>
                    </a:lnTo>
                    <a:lnTo>
                      <a:pt x="1151" y="2260"/>
                    </a:lnTo>
                    <a:lnTo>
                      <a:pt x="1088" y="2385"/>
                    </a:lnTo>
                    <a:lnTo>
                      <a:pt x="1088" y="2469"/>
                    </a:lnTo>
                    <a:lnTo>
                      <a:pt x="1067" y="2595"/>
                    </a:lnTo>
                    <a:lnTo>
                      <a:pt x="879" y="2699"/>
                    </a:lnTo>
                    <a:lnTo>
                      <a:pt x="754" y="2741"/>
                    </a:lnTo>
                    <a:lnTo>
                      <a:pt x="733" y="2825"/>
                    </a:lnTo>
                    <a:lnTo>
                      <a:pt x="628" y="2992"/>
                    </a:lnTo>
                    <a:lnTo>
                      <a:pt x="628" y="3055"/>
                    </a:lnTo>
                    <a:lnTo>
                      <a:pt x="523" y="3118"/>
                    </a:lnTo>
                    <a:lnTo>
                      <a:pt x="461" y="3222"/>
                    </a:lnTo>
                    <a:lnTo>
                      <a:pt x="461" y="3348"/>
                    </a:lnTo>
                    <a:lnTo>
                      <a:pt x="544" y="3369"/>
                    </a:lnTo>
                    <a:lnTo>
                      <a:pt x="544" y="3452"/>
                    </a:lnTo>
                    <a:lnTo>
                      <a:pt x="440" y="3473"/>
                    </a:lnTo>
                    <a:lnTo>
                      <a:pt x="419" y="3578"/>
                    </a:lnTo>
                    <a:lnTo>
                      <a:pt x="461" y="3641"/>
                    </a:lnTo>
                    <a:lnTo>
                      <a:pt x="398" y="3745"/>
                    </a:lnTo>
                    <a:lnTo>
                      <a:pt x="356" y="3850"/>
                    </a:lnTo>
                    <a:lnTo>
                      <a:pt x="419" y="3955"/>
                    </a:lnTo>
                    <a:lnTo>
                      <a:pt x="502" y="3976"/>
                    </a:lnTo>
                    <a:lnTo>
                      <a:pt x="502" y="4059"/>
                    </a:lnTo>
                    <a:lnTo>
                      <a:pt x="565" y="4143"/>
                    </a:lnTo>
                    <a:lnTo>
                      <a:pt x="628" y="4143"/>
                    </a:lnTo>
                    <a:lnTo>
                      <a:pt x="649" y="4038"/>
                    </a:lnTo>
                    <a:lnTo>
                      <a:pt x="670" y="3955"/>
                    </a:lnTo>
                    <a:lnTo>
                      <a:pt x="733" y="3996"/>
                    </a:lnTo>
                    <a:lnTo>
                      <a:pt x="774" y="3996"/>
                    </a:lnTo>
                    <a:lnTo>
                      <a:pt x="879" y="3871"/>
                    </a:lnTo>
                    <a:lnTo>
                      <a:pt x="942" y="3892"/>
                    </a:lnTo>
                    <a:lnTo>
                      <a:pt x="879" y="4059"/>
                    </a:lnTo>
                    <a:lnTo>
                      <a:pt x="774" y="4080"/>
                    </a:lnTo>
                    <a:lnTo>
                      <a:pt x="754" y="4143"/>
                    </a:lnTo>
                    <a:lnTo>
                      <a:pt x="816" y="4185"/>
                    </a:lnTo>
                    <a:lnTo>
                      <a:pt x="816" y="4268"/>
                    </a:lnTo>
                    <a:lnTo>
                      <a:pt x="921" y="4394"/>
                    </a:lnTo>
                    <a:lnTo>
                      <a:pt x="1026" y="4352"/>
                    </a:lnTo>
                    <a:lnTo>
                      <a:pt x="1067" y="4394"/>
                    </a:lnTo>
                    <a:lnTo>
                      <a:pt x="1193" y="4415"/>
                    </a:lnTo>
                    <a:lnTo>
                      <a:pt x="1256" y="4352"/>
                    </a:lnTo>
                    <a:lnTo>
                      <a:pt x="1402" y="4310"/>
                    </a:lnTo>
                    <a:lnTo>
                      <a:pt x="1381" y="4164"/>
                    </a:lnTo>
                    <a:lnTo>
                      <a:pt x="1465" y="4164"/>
                    </a:lnTo>
                    <a:lnTo>
                      <a:pt x="1507" y="4101"/>
                    </a:lnTo>
                    <a:lnTo>
                      <a:pt x="1507" y="4185"/>
                    </a:lnTo>
                    <a:lnTo>
                      <a:pt x="1486" y="4206"/>
                    </a:lnTo>
                    <a:lnTo>
                      <a:pt x="1507" y="4310"/>
                    </a:lnTo>
                    <a:lnTo>
                      <a:pt x="1570" y="4289"/>
                    </a:lnTo>
                    <a:lnTo>
                      <a:pt x="1653" y="4143"/>
                    </a:lnTo>
                    <a:lnTo>
                      <a:pt x="1695" y="4080"/>
                    </a:lnTo>
                    <a:lnTo>
                      <a:pt x="1716" y="4143"/>
                    </a:lnTo>
                    <a:lnTo>
                      <a:pt x="1695" y="4268"/>
                    </a:lnTo>
                    <a:lnTo>
                      <a:pt x="1570" y="4478"/>
                    </a:lnTo>
                    <a:lnTo>
                      <a:pt x="1486" y="4520"/>
                    </a:lnTo>
                    <a:lnTo>
                      <a:pt x="1486" y="4624"/>
                    </a:lnTo>
                    <a:lnTo>
                      <a:pt x="1611" y="4666"/>
                    </a:lnTo>
                    <a:lnTo>
                      <a:pt x="1695" y="4729"/>
                    </a:lnTo>
                    <a:lnTo>
                      <a:pt x="1800" y="4729"/>
                    </a:lnTo>
                    <a:lnTo>
                      <a:pt x="1821" y="4771"/>
                    </a:lnTo>
                    <a:lnTo>
                      <a:pt x="1967" y="4792"/>
                    </a:lnTo>
                    <a:lnTo>
                      <a:pt x="1988" y="4708"/>
                    </a:lnTo>
                    <a:lnTo>
                      <a:pt x="2114" y="4708"/>
                    </a:lnTo>
                    <a:lnTo>
                      <a:pt x="2072" y="4771"/>
                    </a:lnTo>
                    <a:lnTo>
                      <a:pt x="2093" y="4833"/>
                    </a:lnTo>
                    <a:lnTo>
                      <a:pt x="2176" y="4833"/>
                    </a:lnTo>
                    <a:lnTo>
                      <a:pt x="2239" y="4917"/>
                    </a:lnTo>
                    <a:lnTo>
                      <a:pt x="2323" y="4875"/>
                    </a:lnTo>
                    <a:lnTo>
                      <a:pt x="2302" y="4792"/>
                    </a:lnTo>
                    <a:lnTo>
                      <a:pt x="2281" y="4708"/>
                    </a:lnTo>
                    <a:lnTo>
                      <a:pt x="2344" y="4603"/>
                    </a:lnTo>
                    <a:lnTo>
                      <a:pt x="2386" y="4687"/>
                    </a:lnTo>
                    <a:lnTo>
                      <a:pt x="2344" y="4792"/>
                    </a:lnTo>
                    <a:lnTo>
                      <a:pt x="2386" y="4917"/>
                    </a:lnTo>
                    <a:lnTo>
                      <a:pt x="2448" y="4917"/>
                    </a:lnTo>
                    <a:lnTo>
                      <a:pt x="2490" y="4792"/>
                    </a:lnTo>
                    <a:lnTo>
                      <a:pt x="2532" y="4729"/>
                    </a:lnTo>
                    <a:lnTo>
                      <a:pt x="2616" y="4708"/>
                    </a:lnTo>
                    <a:lnTo>
                      <a:pt x="2616" y="4792"/>
                    </a:lnTo>
                    <a:lnTo>
                      <a:pt x="2553" y="4833"/>
                    </a:lnTo>
                    <a:lnTo>
                      <a:pt x="2553" y="4917"/>
                    </a:lnTo>
                    <a:lnTo>
                      <a:pt x="2720" y="4917"/>
                    </a:lnTo>
                    <a:lnTo>
                      <a:pt x="2804" y="4875"/>
                    </a:lnTo>
                    <a:lnTo>
                      <a:pt x="2867" y="4687"/>
                    </a:lnTo>
                    <a:lnTo>
                      <a:pt x="2909" y="4792"/>
                    </a:lnTo>
                    <a:lnTo>
                      <a:pt x="2846" y="4833"/>
                    </a:lnTo>
                    <a:lnTo>
                      <a:pt x="2846" y="4938"/>
                    </a:lnTo>
                    <a:lnTo>
                      <a:pt x="2971" y="4917"/>
                    </a:lnTo>
                    <a:lnTo>
                      <a:pt x="3013" y="4771"/>
                    </a:lnTo>
                    <a:lnTo>
                      <a:pt x="3055" y="4687"/>
                    </a:lnTo>
                    <a:lnTo>
                      <a:pt x="3055" y="4687"/>
                    </a:lnTo>
                    <a:lnTo>
                      <a:pt x="3034" y="4917"/>
                    </a:lnTo>
                    <a:lnTo>
                      <a:pt x="3055" y="5001"/>
                    </a:lnTo>
                    <a:lnTo>
                      <a:pt x="3160" y="5001"/>
                    </a:lnTo>
                    <a:lnTo>
                      <a:pt x="3327" y="5105"/>
                    </a:lnTo>
                    <a:lnTo>
                      <a:pt x="3432" y="5043"/>
                    </a:lnTo>
                    <a:lnTo>
                      <a:pt x="3495" y="5022"/>
                    </a:lnTo>
                    <a:lnTo>
                      <a:pt x="3536" y="5105"/>
                    </a:lnTo>
                    <a:lnTo>
                      <a:pt x="3662" y="5084"/>
                    </a:lnTo>
                    <a:lnTo>
                      <a:pt x="3746" y="5022"/>
                    </a:lnTo>
                    <a:lnTo>
                      <a:pt x="3746" y="4896"/>
                    </a:lnTo>
                    <a:lnTo>
                      <a:pt x="3850" y="4792"/>
                    </a:lnTo>
                    <a:lnTo>
                      <a:pt x="3892" y="4729"/>
                    </a:lnTo>
                    <a:lnTo>
                      <a:pt x="3850" y="4603"/>
                    </a:lnTo>
                    <a:lnTo>
                      <a:pt x="3871" y="4520"/>
                    </a:lnTo>
                    <a:lnTo>
                      <a:pt x="3913" y="4520"/>
                    </a:lnTo>
                    <a:lnTo>
                      <a:pt x="3955" y="4666"/>
                    </a:lnTo>
                    <a:lnTo>
                      <a:pt x="3997" y="4687"/>
                    </a:lnTo>
                    <a:lnTo>
                      <a:pt x="3997" y="4729"/>
                    </a:lnTo>
                    <a:lnTo>
                      <a:pt x="3913" y="4812"/>
                    </a:lnTo>
                    <a:lnTo>
                      <a:pt x="3871" y="4980"/>
                    </a:lnTo>
                    <a:lnTo>
                      <a:pt x="3892" y="5210"/>
                    </a:lnTo>
                    <a:lnTo>
                      <a:pt x="3997" y="5252"/>
                    </a:lnTo>
                    <a:lnTo>
                      <a:pt x="4101" y="5210"/>
                    </a:lnTo>
                    <a:lnTo>
                      <a:pt x="4122" y="5315"/>
                    </a:lnTo>
                    <a:lnTo>
                      <a:pt x="4227" y="5315"/>
                    </a:lnTo>
                    <a:lnTo>
                      <a:pt x="4269" y="5357"/>
                    </a:lnTo>
                    <a:lnTo>
                      <a:pt x="4373" y="5357"/>
                    </a:lnTo>
                    <a:lnTo>
                      <a:pt x="4583" y="5231"/>
                    </a:lnTo>
                    <a:lnTo>
                      <a:pt x="4687" y="5210"/>
                    </a:lnTo>
                    <a:lnTo>
                      <a:pt x="4855" y="5315"/>
                    </a:lnTo>
                    <a:lnTo>
                      <a:pt x="4938" y="5294"/>
                    </a:lnTo>
                    <a:lnTo>
                      <a:pt x="5022" y="5336"/>
                    </a:lnTo>
                    <a:lnTo>
                      <a:pt x="5064" y="5252"/>
                    </a:lnTo>
                    <a:lnTo>
                      <a:pt x="5064" y="5210"/>
                    </a:lnTo>
                    <a:lnTo>
                      <a:pt x="5147" y="5084"/>
                    </a:lnTo>
                    <a:lnTo>
                      <a:pt x="5231" y="5043"/>
                    </a:lnTo>
                    <a:lnTo>
                      <a:pt x="5231" y="5001"/>
                    </a:lnTo>
                    <a:lnTo>
                      <a:pt x="5168" y="4875"/>
                    </a:lnTo>
                    <a:lnTo>
                      <a:pt x="5168" y="4729"/>
                    </a:lnTo>
                    <a:lnTo>
                      <a:pt x="5231" y="4812"/>
                    </a:lnTo>
                    <a:lnTo>
                      <a:pt x="5231" y="4896"/>
                    </a:lnTo>
                    <a:lnTo>
                      <a:pt x="5336" y="5022"/>
                    </a:lnTo>
                    <a:lnTo>
                      <a:pt x="5378" y="4938"/>
                    </a:lnTo>
                    <a:lnTo>
                      <a:pt x="5524" y="4938"/>
                    </a:lnTo>
                    <a:lnTo>
                      <a:pt x="5566" y="4980"/>
                    </a:lnTo>
                    <a:lnTo>
                      <a:pt x="5587" y="4896"/>
                    </a:lnTo>
                    <a:lnTo>
                      <a:pt x="5566" y="4792"/>
                    </a:lnTo>
                    <a:lnTo>
                      <a:pt x="5566" y="4708"/>
                    </a:lnTo>
                    <a:lnTo>
                      <a:pt x="5524" y="4666"/>
                    </a:lnTo>
                    <a:lnTo>
                      <a:pt x="5378" y="4687"/>
                    </a:lnTo>
                    <a:lnTo>
                      <a:pt x="5252" y="4708"/>
                    </a:lnTo>
                    <a:lnTo>
                      <a:pt x="5231" y="4603"/>
                    </a:lnTo>
                    <a:lnTo>
                      <a:pt x="5273" y="4582"/>
                    </a:lnTo>
                    <a:lnTo>
                      <a:pt x="5336" y="4603"/>
                    </a:lnTo>
                    <a:lnTo>
                      <a:pt x="5461" y="4561"/>
                    </a:lnTo>
                    <a:lnTo>
                      <a:pt x="5545" y="4457"/>
                    </a:lnTo>
                    <a:lnTo>
                      <a:pt x="5587" y="4520"/>
                    </a:lnTo>
                    <a:lnTo>
                      <a:pt x="5671" y="4499"/>
                    </a:lnTo>
                    <a:lnTo>
                      <a:pt x="5733" y="4394"/>
                    </a:lnTo>
                    <a:lnTo>
                      <a:pt x="5691" y="4310"/>
                    </a:lnTo>
                    <a:lnTo>
                      <a:pt x="5775" y="4206"/>
                    </a:lnTo>
                    <a:lnTo>
                      <a:pt x="5754" y="4143"/>
                    </a:lnTo>
                    <a:lnTo>
                      <a:pt x="5796" y="4143"/>
                    </a:lnTo>
                    <a:lnTo>
                      <a:pt x="5838" y="4080"/>
                    </a:lnTo>
                    <a:lnTo>
                      <a:pt x="5691" y="4038"/>
                    </a:lnTo>
                    <a:lnTo>
                      <a:pt x="5566" y="4059"/>
                    </a:lnTo>
                    <a:lnTo>
                      <a:pt x="5629" y="3976"/>
                    </a:lnTo>
                    <a:lnTo>
                      <a:pt x="5691" y="3955"/>
                    </a:lnTo>
                    <a:lnTo>
                      <a:pt x="5691" y="3850"/>
                    </a:lnTo>
                    <a:lnTo>
                      <a:pt x="5587" y="3766"/>
                    </a:lnTo>
                    <a:lnTo>
                      <a:pt x="5357" y="3766"/>
                    </a:lnTo>
                    <a:lnTo>
                      <a:pt x="5336" y="3724"/>
                    </a:lnTo>
                    <a:lnTo>
                      <a:pt x="5336" y="3641"/>
                    </a:lnTo>
                    <a:lnTo>
                      <a:pt x="5378" y="3620"/>
                    </a:lnTo>
                    <a:lnTo>
                      <a:pt x="5357" y="3515"/>
                    </a:lnTo>
                    <a:lnTo>
                      <a:pt x="5168" y="3348"/>
                    </a:lnTo>
                    <a:lnTo>
                      <a:pt x="5106" y="3348"/>
                    </a:lnTo>
                    <a:lnTo>
                      <a:pt x="5001" y="3432"/>
                    </a:lnTo>
                    <a:lnTo>
                      <a:pt x="4834" y="3432"/>
                    </a:lnTo>
                    <a:lnTo>
                      <a:pt x="4687" y="3452"/>
                    </a:lnTo>
                    <a:lnTo>
                      <a:pt x="4478" y="3327"/>
                    </a:lnTo>
                    <a:lnTo>
                      <a:pt x="4436" y="3243"/>
                    </a:lnTo>
                    <a:lnTo>
                      <a:pt x="4394" y="3222"/>
                    </a:lnTo>
                    <a:lnTo>
                      <a:pt x="4290" y="3264"/>
                    </a:lnTo>
                    <a:lnTo>
                      <a:pt x="4206" y="3264"/>
                    </a:lnTo>
                    <a:lnTo>
                      <a:pt x="4122" y="3306"/>
                    </a:lnTo>
                    <a:lnTo>
                      <a:pt x="4018" y="3306"/>
                    </a:lnTo>
                    <a:lnTo>
                      <a:pt x="3976" y="3411"/>
                    </a:lnTo>
                    <a:lnTo>
                      <a:pt x="3913" y="3348"/>
                    </a:lnTo>
                    <a:lnTo>
                      <a:pt x="3808" y="3264"/>
                    </a:lnTo>
                    <a:lnTo>
                      <a:pt x="3704" y="3327"/>
                    </a:lnTo>
                    <a:lnTo>
                      <a:pt x="3578" y="3348"/>
                    </a:lnTo>
                    <a:lnTo>
                      <a:pt x="3578" y="3411"/>
                    </a:lnTo>
                    <a:lnTo>
                      <a:pt x="3536" y="3452"/>
                    </a:lnTo>
                    <a:lnTo>
                      <a:pt x="3536" y="3369"/>
                    </a:lnTo>
                    <a:lnTo>
                      <a:pt x="3474" y="3327"/>
                    </a:lnTo>
                    <a:lnTo>
                      <a:pt x="3369" y="3348"/>
                    </a:lnTo>
                    <a:lnTo>
                      <a:pt x="3139" y="3327"/>
                    </a:lnTo>
                    <a:lnTo>
                      <a:pt x="3076" y="3348"/>
                    </a:lnTo>
                    <a:lnTo>
                      <a:pt x="3160" y="3432"/>
                    </a:lnTo>
                    <a:lnTo>
                      <a:pt x="3160" y="3536"/>
                    </a:lnTo>
                    <a:lnTo>
                      <a:pt x="3264" y="3620"/>
                    </a:lnTo>
                    <a:lnTo>
                      <a:pt x="3139" y="3578"/>
                    </a:lnTo>
                    <a:lnTo>
                      <a:pt x="3076" y="3515"/>
                    </a:lnTo>
                    <a:lnTo>
                      <a:pt x="3013" y="3473"/>
                    </a:lnTo>
                    <a:lnTo>
                      <a:pt x="2867" y="3536"/>
                    </a:lnTo>
                    <a:lnTo>
                      <a:pt x="2804" y="3473"/>
                    </a:lnTo>
                    <a:lnTo>
                      <a:pt x="2930" y="3432"/>
                    </a:lnTo>
                    <a:lnTo>
                      <a:pt x="2930" y="3348"/>
                    </a:lnTo>
                    <a:lnTo>
                      <a:pt x="2804" y="3222"/>
                    </a:lnTo>
                    <a:lnTo>
                      <a:pt x="2825" y="3139"/>
                    </a:lnTo>
                    <a:lnTo>
                      <a:pt x="2762" y="3097"/>
                    </a:lnTo>
                    <a:lnTo>
                      <a:pt x="2637" y="3160"/>
                    </a:lnTo>
                    <a:lnTo>
                      <a:pt x="2658" y="3243"/>
                    </a:lnTo>
                    <a:lnTo>
                      <a:pt x="2637" y="3306"/>
                    </a:lnTo>
                    <a:lnTo>
                      <a:pt x="2532" y="3264"/>
                    </a:lnTo>
                    <a:lnTo>
                      <a:pt x="2595" y="3201"/>
                    </a:lnTo>
                    <a:lnTo>
                      <a:pt x="2553" y="3139"/>
                    </a:lnTo>
                    <a:lnTo>
                      <a:pt x="2448" y="3097"/>
                    </a:lnTo>
                    <a:lnTo>
                      <a:pt x="2406" y="3139"/>
                    </a:lnTo>
                    <a:lnTo>
                      <a:pt x="2323" y="3139"/>
                    </a:lnTo>
                    <a:lnTo>
                      <a:pt x="2344" y="3034"/>
                    </a:lnTo>
                    <a:lnTo>
                      <a:pt x="2344" y="2992"/>
                    </a:lnTo>
                    <a:lnTo>
                      <a:pt x="2323" y="2888"/>
                    </a:lnTo>
                    <a:lnTo>
                      <a:pt x="2218" y="2908"/>
                    </a:lnTo>
                    <a:lnTo>
                      <a:pt x="2093" y="3034"/>
                    </a:lnTo>
                    <a:lnTo>
                      <a:pt x="2114" y="3160"/>
                    </a:lnTo>
                    <a:lnTo>
                      <a:pt x="2030" y="3160"/>
                    </a:lnTo>
                    <a:lnTo>
                      <a:pt x="1988" y="3055"/>
                    </a:lnTo>
                    <a:lnTo>
                      <a:pt x="2030" y="2992"/>
                    </a:lnTo>
                    <a:lnTo>
                      <a:pt x="2030" y="2908"/>
                    </a:lnTo>
                    <a:lnTo>
                      <a:pt x="2093" y="2720"/>
                    </a:lnTo>
                    <a:lnTo>
                      <a:pt x="2009" y="2636"/>
                    </a:lnTo>
                    <a:lnTo>
                      <a:pt x="1883" y="2699"/>
                    </a:lnTo>
                    <a:lnTo>
                      <a:pt x="1883" y="2636"/>
                    </a:lnTo>
                    <a:lnTo>
                      <a:pt x="1988" y="2616"/>
                    </a:lnTo>
                    <a:lnTo>
                      <a:pt x="2030" y="2490"/>
                    </a:lnTo>
                    <a:lnTo>
                      <a:pt x="2009" y="2385"/>
                    </a:lnTo>
                    <a:lnTo>
                      <a:pt x="1925" y="2427"/>
                    </a:lnTo>
                    <a:lnTo>
                      <a:pt x="1862" y="2385"/>
                    </a:lnTo>
                    <a:lnTo>
                      <a:pt x="1800" y="2427"/>
                    </a:lnTo>
                    <a:lnTo>
                      <a:pt x="1695" y="2427"/>
                    </a:lnTo>
                    <a:lnTo>
                      <a:pt x="1758" y="2385"/>
                    </a:lnTo>
                    <a:lnTo>
                      <a:pt x="1758" y="2323"/>
                    </a:lnTo>
                    <a:lnTo>
                      <a:pt x="1653" y="2323"/>
                    </a:lnTo>
                    <a:lnTo>
                      <a:pt x="1590" y="2406"/>
                    </a:lnTo>
                    <a:lnTo>
                      <a:pt x="1444" y="2427"/>
                    </a:lnTo>
                    <a:lnTo>
                      <a:pt x="1444" y="2364"/>
                    </a:lnTo>
                    <a:lnTo>
                      <a:pt x="1507" y="2323"/>
                    </a:lnTo>
                    <a:lnTo>
                      <a:pt x="1570" y="2218"/>
                    </a:lnTo>
                    <a:lnTo>
                      <a:pt x="1590" y="2155"/>
                    </a:lnTo>
                    <a:lnTo>
                      <a:pt x="1674" y="2155"/>
                    </a:lnTo>
                    <a:lnTo>
                      <a:pt x="1779" y="2260"/>
                    </a:lnTo>
                    <a:lnTo>
                      <a:pt x="1925" y="2260"/>
                    </a:lnTo>
                    <a:lnTo>
                      <a:pt x="1904" y="2197"/>
                    </a:lnTo>
                    <a:lnTo>
                      <a:pt x="1800" y="2071"/>
                    </a:lnTo>
                    <a:lnTo>
                      <a:pt x="1695" y="2071"/>
                    </a:lnTo>
                    <a:lnTo>
                      <a:pt x="1758" y="2009"/>
                    </a:lnTo>
                    <a:lnTo>
                      <a:pt x="1611" y="1883"/>
                    </a:lnTo>
                    <a:lnTo>
                      <a:pt x="1507" y="1841"/>
                    </a:lnTo>
                    <a:lnTo>
                      <a:pt x="1570" y="1799"/>
                    </a:lnTo>
                    <a:lnTo>
                      <a:pt x="1590" y="1737"/>
                    </a:lnTo>
                    <a:lnTo>
                      <a:pt x="1653" y="1737"/>
                    </a:lnTo>
                    <a:lnTo>
                      <a:pt x="1695" y="1841"/>
                    </a:lnTo>
                    <a:lnTo>
                      <a:pt x="1800" y="1967"/>
                    </a:lnTo>
                    <a:lnTo>
                      <a:pt x="1967" y="1988"/>
                    </a:lnTo>
                    <a:lnTo>
                      <a:pt x="2030" y="2092"/>
                    </a:lnTo>
                    <a:lnTo>
                      <a:pt x="2114" y="2009"/>
                    </a:lnTo>
                    <a:lnTo>
                      <a:pt x="2176" y="2092"/>
                    </a:lnTo>
                    <a:lnTo>
                      <a:pt x="2344" y="2155"/>
                    </a:lnTo>
                    <a:lnTo>
                      <a:pt x="2448" y="2155"/>
                    </a:lnTo>
                    <a:lnTo>
                      <a:pt x="2511" y="2051"/>
                    </a:lnTo>
                    <a:lnTo>
                      <a:pt x="2490" y="1904"/>
                    </a:lnTo>
                    <a:lnTo>
                      <a:pt x="2239" y="1758"/>
                    </a:lnTo>
                    <a:lnTo>
                      <a:pt x="2134" y="1653"/>
                    </a:lnTo>
                    <a:lnTo>
                      <a:pt x="2072" y="1653"/>
                    </a:lnTo>
                    <a:lnTo>
                      <a:pt x="2030" y="1548"/>
                    </a:lnTo>
                    <a:lnTo>
                      <a:pt x="1925" y="1444"/>
                    </a:lnTo>
                    <a:lnTo>
                      <a:pt x="1883" y="1444"/>
                    </a:lnTo>
                    <a:lnTo>
                      <a:pt x="1821" y="1381"/>
                    </a:lnTo>
                    <a:lnTo>
                      <a:pt x="1883" y="1318"/>
                    </a:lnTo>
                    <a:lnTo>
                      <a:pt x="1967" y="1339"/>
                    </a:lnTo>
                    <a:lnTo>
                      <a:pt x="2030" y="1444"/>
                    </a:lnTo>
                    <a:lnTo>
                      <a:pt x="2114" y="1444"/>
                    </a:lnTo>
                    <a:lnTo>
                      <a:pt x="2134" y="1548"/>
                    </a:lnTo>
                    <a:lnTo>
                      <a:pt x="2197" y="1548"/>
                    </a:lnTo>
                    <a:lnTo>
                      <a:pt x="2239" y="1465"/>
                    </a:lnTo>
                    <a:lnTo>
                      <a:pt x="2197" y="1276"/>
                    </a:lnTo>
                    <a:lnTo>
                      <a:pt x="2072" y="1130"/>
                    </a:lnTo>
                    <a:lnTo>
                      <a:pt x="1988" y="1130"/>
                    </a:lnTo>
                    <a:lnTo>
                      <a:pt x="1967" y="1109"/>
                    </a:lnTo>
                    <a:lnTo>
                      <a:pt x="1821" y="1109"/>
                    </a:lnTo>
                    <a:lnTo>
                      <a:pt x="1695" y="1172"/>
                    </a:lnTo>
                    <a:lnTo>
                      <a:pt x="1590" y="1172"/>
                    </a:lnTo>
                    <a:lnTo>
                      <a:pt x="1486" y="1109"/>
                    </a:lnTo>
                    <a:lnTo>
                      <a:pt x="1402" y="1130"/>
                    </a:lnTo>
                    <a:lnTo>
                      <a:pt x="1360" y="1025"/>
                    </a:lnTo>
                    <a:lnTo>
                      <a:pt x="1235" y="1214"/>
                    </a:lnTo>
                    <a:lnTo>
                      <a:pt x="1067" y="1276"/>
                    </a:lnTo>
                    <a:lnTo>
                      <a:pt x="1046" y="1381"/>
                    </a:lnTo>
                    <a:lnTo>
                      <a:pt x="963" y="1423"/>
                    </a:lnTo>
                    <a:lnTo>
                      <a:pt x="963" y="1339"/>
                    </a:lnTo>
                    <a:lnTo>
                      <a:pt x="1046" y="1235"/>
                    </a:lnTo>
                    <a:lnTo>
                      <a:pt x="1088" y="1235"/>
                    </a:lnTo>
                    <a:lnTo>
                      <a:pt x="1339" y="1004"/>
                    </a:lnTo>
                    <a:lnTo>
                      <a:pt x="1360" y="921"/>
                    </a:lnTo>
                    <a:lnTo>
                      <a:pt x="1298" y="816"/>
                    </a:lnTo>
                    <a:lnTo>
                      <a:pt x="1298" y="544"/>
                    </a:lnTo>
                    <a:lnTo>
                      <a:pt x="1339" y="523"/>
                    </a:lnTo>
                    <a:lnTo>
                      <a:pt x="1256" y="419"/>
                    </a:lnTo>
                    <a:lnTo>
                      <a:pt x="1193" y="481"/>
                    </a:lnTo>
                    <a:lnTo>
                      <a:pt x="1088" y="481"/>
                    </a:lnTo>
                    <a:lnTo>
                      <a:pt x="1026" y="419"/>
                    </a:lnTo>
                    <a:lnTo>
                      <a:pt x="1026" y="314"/>
                    </a:lnTo>
                    <a:lnTo>
                      <a:pt x="1026" y="230"/>
                    </a:lnTo>
                    <a:lnTo>
                      <a:pt x="816" y="188"/>
                    </a:lnTo>
                    <a:lnTo>
                      <a:pt x="733" y="84"/>
                    </a:lnTo>
                    <a:lnTo>
                      <a:pt x="628" y="84"/>
                    </a:lnTo>
                    <a:lnTo>
                      <a:pt x="502"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68" name="Google Shape;2831;p58">
                <a:extLst>
                  <a:ext uri="{FF2B5EF4-FFF2-40B4-BE49-F238E27FC236}">
                    <a16:creationId xmlns:a16="http://schemas.microsoft.com/office/drawing/2014/main" id="{17FD0CB1-C6D4-ADD5-27A3-0466CCBC4530}"/>
                  </a:ext>
                </a:extLst>
              </p:cNvPr>
              <p:cNvSpPr/>
              <p:nvPr/>
            </p:nvSpPr>
            <p:spPr>
              <a:xfrm>
                <a:off x="2687175" y="1694400"/>
                <a:ext cx="33500" cy="37675"/>
              </a:xfrm>
              <a:custGeom>
                <a:avLst/>
                <a:gdLst/>
                <a:ahLst/>
                <a:cxnLst/>
                <a:rect l="l" t="t" r="r" b="b"/>
                <a:pathLst>
                  <a:path w="1340" h="1507" extrusionOk="0">
                    <a:moveTo>
                      <a:pt x="796" y="0"/>
                    </a:moveTo>
                    <a:lnTo>
                      <a:pt x="670" y="21"/>
                    </a:lnTo>
                    <a:lnTo>
                      <a:pt x="607" y="84"/>
                    </a:lnTo>
                    <a:lnTo>
                      <a:pt x="691" y="147"/>
                    </a:lnTo>
                    <a:lnTo>
                      <a:pt x="691" y="231"/>
                    </a:lnTo>
                    <a:lnTo>
                      <a:pt x="628" y="210"/>
                    </a:lnTo>
                    <a:lnTo>
                      <a:pt x="565" y="147"/>
                    </a:lnTo>
                    <a:lnTo>
                      <a:pt x="461" y="126"/>
                    </a:lnTo>
                    <a:lnTo>
                      <a:pt x="419" y="210"/>
                    </a:lnTo>
                    <a:lnTo>
                      <a:pt x="524" y="210"/>
                    </a:lnTo>
                    <a:lnTo>
                      <a:pt x="565" y="251"/>
                    </a:lnTo>
                    <a:lnTo>
                      <a:pt x="524" y="293"/>
                    </a:lnTo>
                    <a:lnTo>
                      <a:pt x="398" y="314"/>
                    </a:lnTo>
                    <a:lnTo>
                      <a:pt x="356" y="335"/>
                    </a:lnTo>
                    <a:lnTo>
                      <a:pt x="398" y="440"/>
                    </a:lnTo>
                    <a:lnTo>
                      <a:pt x="419" y="461"/>
                    </a:lnTo>
                    <a:lnTo>
                      <a:pt x="419" y="523"/>
                    </a:lnTo>
                    <a:lnTo>
                      <a:pt x="293" y="461"/>
                    </a:lnTo>
                    <a:lnTo>
                      <a:pt x="168" y="503"/>
                    </a:lnTo>
                    <a:lnTo>
                      <a:pt x="84" y="565"/>
                    </a:lnTo>
                    <a:lnTo>
                      <a:pt x="42" y="712"/>
                    </a:lnTo>
                    <a:lnTo>
                      <a:pt x="0" y="733"/>
                    </a:lnTo>
                    <a:lnTo>
                      <a:pt x="0" y="754"/>
                    </a:lnTo>
                    <a:lnTo>
                      <a:pt x="63" y="754"/>
                    </a:lnTo>
                    <a:lnTo>
                      <a:pt x="42" y="837"/>
                    </a:lnTo>
                    <a:lnTo>
                      <a:pt x="42" y="879"/>
                    </a:lnTo>
                    <a:lnTo>
                      <a:pt x="63" y="921"/>
                    </a:lnTo>
                    <a:lnTo>
                      <a:pt x="147" y="816"/>
                    </a:lnTo>
                    <a:lnTo>
                      <a:pt x="168" y="837"/>
                    </a:lnTo>
                    <a:lnTo>
                      <a:pt x="105" y="963"/>
                    </a:lnTo>
                    <a:lnTo>
                      <a:pt x="147" y="1026"/>
                    </a:lnTo>
                    <a:lnTo>
                      <a:pt x="210" y="1067"/>
                    </a:lnTo>
                    <a:lnTo>
                      <a:pt x="272" y="1047"/>
                    </a:lnTo>
                    <a:lnTo>
                      <a:pt x="293" y="1067"/>
                    </a:lnTo>
                    <a:lnTo>
                      <a:pt x="314" y="1151"/>
                    </a:lnTo>
                    <a:lnTo>
                      <a:pt x="356" y="1151"/>
                    </a:lnTo>
                    <a:lnTo>
                      <a:pt x="398" y="1088"/>
                    </a:lnTo>
                    <a:lnTo>
                      <a:pt x="461" y="1130"/>
                    </a:lnTo>
                    <a:lnTo>
                      <a:pt x="461" y="1256"/>
                    </a:lnTo>
                    <a:lnTo>
                      <a:pt x="482" y="1298"/>
                    </a:lnTo>
                    <a:lnTo>
                      <a:pt x="586" y="1277"/>
                    </a:lnTo>
                    <a:lnTo>
                      <a:pt x="607" y="1402"/>
                    </a:lnTo>
                    <a:lnTo>
                      <a:pt x="712" y="1402"/>
                    </a:lnTo>
                    <a:lnTo>
                      <a:pt x="837" y="1486"/>
                    </a:lnTo>
                    <a:lnTo>
                      <a:pt x="942" y="1486"/>
                    </a:lnTo>
                    <a:lnTo>
                      <a:pt x="1005" y="1507"/>
                    </a:lnTo>
                    <a:lnTo>
                      <a:pt x="1026" y="1486"/>
                    </a:lnTo>
                    <a:lnTo>
                      <a:pt x="1005" y="1402"/>
                    </a:lnTo>
                    <a:lnTo>
                      <a:pt x="1088" y="1381"/>
                    </a:lnTo>
                    <a:lnTo>
                      <a:pt x="1151" y="1235"/>
                    </a:lnTo>
                    <a:lnTo>
                      <a:pt x="1130" y="1088"/>
                    </a:lnTo>
                    <a:lnTo>
                      <a:pt x="1214" y="942"/>
                    </a:lnTo>
                    <a:lnTo>
                      <a:pt x="1235" y="921"/>
                    </a:lnTo>
                    <a:lnTo>
                      <a:pt x="1319" y="712"/>
                    </a:lnTo>
                    <a:lnTo>
                      <a:pt x="1319" y="565"/>
                    </a:lnTo>
                    <a:lnTo>
                      <a:pt x="1340" y="523"/>
                    </a:lnTo>
                    <a:lnTo>
                      <a:pt x="1319" y="419"/>
                    </a:lnTo>
                    <a:lnTo>
                      <a:pt x="1235" y="335"/>
                    </a:lnTo>
                    <a:lnTo>
                      <a:pt x="1235" y="210"/>
                    </a:lnTo>
                    <a:lnTo>
                      <a:pt x="1193" y="147"/>
                    </a:lnTo>
                    <a:lnTo>
                      <a:pt x="1151" y="42"/>
                    </a:lnTo>
                    <a:lnTo>
                      <a:pt x="1005" y="0"/>
                    </a:lnTo>
                    <a:lnTo>
                      <a:pt x="900" y="42"/>
                    </a:lnTo>
                    <a:lnTo>
                      <a:pt x="796"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69" name="Google Shape;2832;p58">
                <a:extLst>
                  <a:ext uri="{FF2B5EF4-FFF2-40B4-BE49-F238E27FC236}">
                    <a16:creationId xmlns:a16="http://schemas.microsoft.com/office/drawing/2014/main" id="{ED60C319-6849-BEA9-0B82-5813F329E330}"/>
                  </a:ext>
                </a:extLst>
              </p:cNvPr>
              <p:cNvSpPr/>
              <p:nvPr/>
            </p:nvSpPr>
            <p:spPr>
              <a:xfrm>
                <a:off x="2605050" y="1520200"/>
                <a:ext cx="42400" cy="26175"/>
              </a:xfrm>
              <a:custGeom>
                <a:avLst/>
                <a:gdLst/>
                <a:ahLst/>
                <a:cxnLst/>
                <a:rect l="l" t="t" r="r" b="b"/>
                <a:pathLst>
                  <a:path w="1696" h="1047" extrusionOk="0">
                    <a:moveTo>
                      <a:pt x="1570" y="1"/>
                    </a:moveTo>
                    <a:lnTo>
                      <a:pt x="1486" y="64"/>
                    </a:lnTo>
                    <a:lnTo>
                      <a:pt x="1256" y="64"/>
                    </a:lnTo>
                    <a:lnTo>
                      <a:pt x="1130" y="168"/>
                    </a:lnTo>
                    <a:lnTo>
                      <a:pt x="963" y="168"/>
                    </a:lnTo>
                    <a:lnTo>
                      <a:pt x="921" y="189"/>
                    </a:lnTo>
                    <a:lnTo>
                      <a:pt x="816" y="105"/>
                    </a:lnTo>
                    <a:lnTo>
                      <a:pt x="712" y="84"/>
                    </a:lnTo>
                    <a:lnTo>
                      <a:pt x="356" y="189"/>
                    </a:lnTo>
                    <a:lnTo>
                      <a:pt x="126" y="189"/>
                    </a:lnTo>
                    <a:lnTo>
                      <a:pt x="105" y="273"/>
                    </a:lnTo>
                    <a:lnTo>
                      <a:pt x="0" y="377"/>
                    </a:lnTo>
                    <a:lnTo>
                      <a:pt x="0" y="482"/>
                    </a:lnTo>
                    <a:lnTo>
                      <a:pt x="105" y="461"/>
                    </a:lnTo>
                    <a:lnTo>
                      <a:pt x="231" y="461"/>
                    </a:lnTo>
                    <a:lnTo>
                      <a:pt x="314" y="419"/>
                    </a:lnTo>
                    <a:lnTo>
                      <a:pt x="398" y="461"/>
                    </a:lnTo>
                    <a:lnTo>
                      <a:pt x="503" y="461"/>
                    </a:lnTo>
                    <a:lnTo>
                      <a:pt x="565" y="503"/>
                    </a:lnTo>
                    <a:lnTo>
                      <a:pt x="503" y="587"/>
                    </a:lnTo>
                    <a:lnTo>
                      <a:pt x="544" y="712"/>
                    </a:lnTo>
                    <a:lnTo>
                      <a:pt x="628" y="817"/>
                    </a:lnTo>
                    <a:lnTo>
                      <a:pt x="712" y="712"/>
                    </a:lnTo>
                    <a:lnTo>
                      <a:pt x="712" y="628"/>
                    </a:lnTo>
                    <a:lnTo>
                      <a:pt x="754" y="587"/>
                    </a:lnTo>
                    <a:lnTo>
                      <a:pt x="858" y="712"/>
                    </a:lnTo>
                    <a:lnTo>
                      <a:pt x="837" y="838"/>
                    </a:lnTo>
                    <a:lnTo>
                      <a:pt x="984" y="1005"/>
                    </a:lnTo>
                    <a:lnTo>
                      <a:pt x="1088" y="984"/>
                    </a:lnTo>
                    <a:lnTo>
                      <a:pt x="1151" y="1047"/>
                    </a:lnTo>
                    <a:lnTo>
                      <a:pt x="1360" y="1047"/>
                    </a:lnTo>
                    <a:lnTo>
                      <a:pt x="1465" y="942"/>
                    </a:lnTo>
                    <a:lnTo>
                      <a:pt x="1591" y="900"/>
                    </a:lnTo>
                    <a:lnTo>
                      <a:pt x="1674" y="670"/>
                    </a:lnTo>
                    <a:lnTo>
                      <a:pt x="1591" y="503"/>
                    </a:lnTo>
                    <a:lnTo>
                      <a:pt x="1695" y="356"/>
                    </a:lnTo>
                    <a:lnTo>
                      <a:pt x="1695" y="273"/>
                    </a:lnTo>
                    <a:lnTo>
                      <a:pt x="1612" y="147"/>
                    </a:lnTo>
                    <a:lnTo>
                      <a:pt x="1653" y="64"/>
                    </a:lnTo>
                    <a:lnTo>
                      <a:pt x="1570"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70" name="Google Shape;2833;p58">
                <a:extLst>
                  <a:ext uri="{FF2B5EF4-FFF2-40B4-BE49-F238E27FC236}">
                    <a16:creationId xmlns:a16="http://schemas.microsoft.com/office/drawing/2014/main" id="{EB81B868-E857-3D65-DB94-5828CF55FF95}"/>
                  </a:ext>
                </a:extLst>
              </p:cNvPr>
              <p:cNvSpPr/>
              <p:nvPr/>
            </p:nvSpPr>
            <p:spPr>
              <a:xfrm>
                <a:off x="2443425" y="1547400"/>
                <a:ext cx="109875" cy="60700"/>
              </a:xfrm>
              <a:custGeom>
                <a:avLst/>
                <a:gdLst/>
                <a:ahLst/>
                <a:cxnLst/>
                <a:rect l="l" t="t" r="r" b="b"/>
                <a:pathLst>
                  <a:path w="4395" h="2428" extrusionOk="0">
                    <a:moveTo>
                      <a:pt x="4268" y="1"/>
                    </a:moveTo>
                    <a:lnTo>
                      <a:pt x="4185" y="43"/>
                    </a:lnTo>
                    <a:lnTo>
                      <a:pt x="4059" y="105"/>
                    </a:lnTo>
                    <a:lnTo>
                      <a:pt x="4059" y="252"/>
                    </a:lnTo>
                    <a:lnTo>
                      <a:pt x="4038" y="336"/>
                    </a:lnTo>
                    <a:lnTo>
                      <a:pt x="4059" y="377"/>
                    </a:lnTo>
                    <a:lnTo>
                      <a:pt x="3955" y="419"/>
                    </a:lnTo>
                    <a:lnTo>
                      <a:pt x="3934" y="315"/>
                    </a:lnTo>
                    <a:lnTo>
                      <a:pt x="3892" y="315"/>
                    </a:lnTo>
                    <a:lnTo>
                      <a:pt x="3871" y="377"/>
                    </a:lnTo>
                    <a:lnTo>
                      <a:pt x="3829" y="440"/>
                    </a:lnTo>
                    <a:lnTo>
                      <a:pt x="3766" y="357"/>
                    </a:lnTo>
                    <a:lnTo>
                      <a:pt x="3745" y="168"/>
                    </a:lnTo>
                    <a:lnTo>
                      <a:pt x="3641" y="64"/>
                    </a:lnTo>
                    <a:lnTo>
                      <a:pt x="3578" y="64"/>
                    </a:lnTo>
                    <a:lnTo>
                      <a:pt x="3557" y="126"/>
                    </a:lnTo>
                    <a:lnTo>
                      <a:pt x="3432" y="126"/>
                    </a:lnTo>
                    <a:lnTo>
                      <a:pt x="3306" y="64"/>
                    </a:lnTo>
                    <a:lnTo>
                      <a:pt x="3222" y="64"/>
                    </a:lnTo>
                    <a:lnTo>
                      <a:pt x="2992" y="43"/>
                    </a:lnTo>
                    <a:lnTo>
                      <a:pt x="2846" y="126"/>
                    </a:lnTo>
                    <a:lnTo>
                      <a:pt x="2804" y="231"/>
                    </a:lnTo>
                    <a:lnTo>
                      <a:pt x="2741" y="315"/>
                    </a:lnTo>
                    <a:lnTo>
                      <a:pt x="2699" y="273"/>
                    </a:lnTo>
                    <a:lnTo>
                      <a:pt x="2636" y="273"/>
                    </a:lnTo>
                    <a:lnTo>
                      <a:pt x="2364" y="482"/>
                    </a:lnTo>
                    <a:lnTo>
                      <a:pt x="2281" y="566"/>
                    </a:lnTo>
                    <a:lnTo>
                      <a:pt x="2197" y="566"/>
                    </a:lnTo>
                    <a:lnTo>
                      <a:pt x="2051" y="670"/>
                    </a:lnTo>
                    <a:lnTo>
                      <a:pt x="1946" y="691"/>
                    </a:lnTo>
                    <a:lnTo>
                      <a:pt x="1862" y="775"/>
                    </a:lnTo>
                    <a:lnTo>
                      <a:pt x="1841" y="859"/>
                    </a:lnTo>
                    <a:lnTo>
                      <a:pt x="1653" y="859"/>
                    </a:lnTo>
                    <a:lnTo>
                      <a:pt x="1590" y="880"/>
                    </a:lnTo>
                    <a:lnTo>
                      <a:pt x="1465" y="859"/>
                    </a:lnTo>
                    <a:lnTo>
                      <a:pt x="1423" y="901"/>
                    </a:lnTo>
                    <a:lnTo>
                      <a:pt x="1339" y="901"/>
                    </a:lnTo>
                    <a:lnTo>
                      <a:pt x="1151" y="1068"/>
                    </a:lnTo>
                    <a:lnTo>
                      <a:pt x="1025" y="1152"/>
                    </a:lnTo>
                    <a:lnTo>
                      <a:pt x="900" y="1089"/>
                    </a:lnTo>
                    <a:lnTo>
                      <a:pt x="795" y="1152"/>
                    </a:lnTo>
                    <a:lnTo>
                      <a:pt x="523" y="1193"/>
                    </a:lnTo>
                    <a:lnTo>
                      <a:pt x="398" y="1382"/>
                    </a:lnTo>
                    <a:lnTo>
                      <a:pt x="314" y="1382"/>
                    </a:lnTo>
                    <a:lnTo>
                      <a:pt x="167" y="1403"/>
                    </a:lnTo>
                    <a:lnTo>
                      <a:pt x="105" y="1528"/>
                    </a:lnTo>
                    <a:lnTo>
                      <a:pt x="209" y="1528"/>
                    </a:lnTo>
                    <a:lnTo>
                      <a:pt x="272" y="1591"/>
                    </a:lnTo>
                    <a:lnTo>
                      <a:pt x="167" y="1591"/>
                    </a:lnTo>
                    <a:lnTo>
                      <a:pt x="126" y="1633"/>
                    </a:lnTo>
                    <a:lnTo>
                      <a:pt x="209" y="1717"/>
                    </a:lnTo>
                    <a:lnTo>
                      <a:pt x="188" y="1779"/>
                    </a:lnTo>
                    <a:lnTo>
                      <a:pt x="0" y="1842"/>
                    </a:lnTo>
                    <a:lnTo>
                      <a:pt x="0" y="1905"/>
                    </a:lnTo>
                    <a:lnTo>
                      <a:pt x="126" y="1926"/>
                    </a:lnTo>
                    <a:lnTo>
                      <a:pt x="230" y="1905"/>
                    </a:lnTo>
                    <a:lnTo>
                      <a:pt x="293" y="1821"/>
                    </a:lnTo>
                    <a:lnTo>
                      <a:pt x="377" y="1800"/>
                    </a:lnTo>
                    <a:lnTo>
                      <a:pt x="481" y="1842"/>
                    </a:lnTo>
                    <a:lnTo>
                      <a:pt x="586" y="1989"/>
                    </a:lnTo>
                    <a:lnTo>
                      <a:pt x="586" y="2114"/>
                    </a:lnTo>
                    <a:lnTo>
                      <a:pt x="691" y="2156"/>
                    </a:lnTo>
                    <a:lnTo>
                      <a:pt x="732" y="2114"/>
                    </a:lnTo>
                    <a:lnTo>
                      <a:pt x="732" y="2009"/>
                    </a:lnTo>
                    <a:lnTo>
                      <a:pt x="753" y="1989"/>
                    </a:lnTo>
                    <a:lnTo>
                      <a:pt x="816" y="1821"/>
                    </a:lnTo>
                    <a:lnTo>
                      <a:pt x="858" y="1821"/>
                    </a:lnTo>
                    <a:lnTo>
                      <a:pt x="1004" y="1779"/>
                    </a:lnTo>
                    <a:lnTo>
                      <a:pt x="1067" y="1800"/>
                    </a:lnTo>
                    <a:lnTo>
                      <a:pt x="1046" y="1884"/>
                    </a:lnTo>
                    <a:lnTo>
                      <a:pt x="942" y="1926"/>
                    </a:lnTo>
                    <a:lnTo>
                      <a:pt x="900" y="2093"/>
                    </a:lnTo>
                    <a:lnTo>
                      <a:pt x="942" y="2156"/>
                    </a:lnTo>
                    <a:lnTo>
                      <a:pt x="858" y="2240"/>
                    </a:lnTo>
                    <a:lnTo>
                      <a:pt x="816" y="2323"/>
                    </a:lnTo>
                    <a:lnTo>
                      <a:pt x="858" y="2407"/>
                    </a:lnTo>
                    <a:lnTo>
                      <a:pt x="921" y="2323"/>
                    </a:lnTo>
                    <a:lnTo>
                      <a:pt x="1004" y="2344"/>
                    </a:lnTo>
                    <a:lnTo>
                      <a:pt x="1004" y="2428"/>
                    </a:lnTo>
                    <a:lnTo>
                      <a:pt x="1046" y="2428"/>
                    </a:lnTo>
                    <a:lnTo>
                      <a:pt x="1235" y="2323"/>
                    </a:lnTo>
                    <a:lnTo>
                      <a:pt x="1318" y="2219"/>
                    </a:lnTo>
                    <a:lnTo>
                      <a:pt x="1381" y="2240"/>
                    </a:lnTo>
                    <a:lnTo>
                      <a:pt x="1444" y="2135"/>
                    </a:lnTo>
                    <a:lnTo>
                      <a:pt x="1444" y="2009"/>
                    </a:lnTo>
                    <a:lnTo>
                      <a:pt x="1527" y="2009"/>
                    </a:lnTo>
                    <a:lnTo>
                      <a:pt x="1590" y="1905"/>
                    </a:lnTo>
                    <a:lnTo>
                      <a:pt x="1590" y="1779"/>
                    </a:lnTo>
                    <a:lnTo>
                      <a:pt x="1653" y="1717"/>
                    </a:lnTo>
                    <a:lnTo>
                      <a:pt x="1674" y="1779"/>
                    </a:lnTo>
                    <a:lnTo>
                      <a:pt x="1653" y="1842"/>
                    </a:lnTo>
                    <a:lnTo>
                      <a:pt x="1674" y="1926"/>
                    </a:lnTo>
                    <a:lnTo>
                      <a:pt x="1653" y="2051"/>
                    </a:lnTo>
                    <a:lnTo>
                      <a:pt x="1674" y="2198"/>
                    </a:lnTo>
                    <a:lnTo>
                      <a:pt x="1737" y="2198"/>
                    </a:lnTo>
                    <a:lnTo>
                      <a:pt x="1841" y="2051"/>
                    </a:lnTo>
                    <a:lnTo>
                      <a:pt x="1862" y="1926"/>
                    </a:lnTo>
                    <a:lnTo>
                      <a:pt x="1883" y="1884"/>
                    </a:lnTo>
                    <a:lnTo>
                      <a:pt x="1967" y="1842"/>
                    </a:lnTo>
                    <a:lnTo>
                      <a:pt x="2092" y="1696"/>
                    </a:lnTo>
                    <a:lnTo>
                      <a:pt x="2113" y="1570"/>
                    </a:lnTo>
                    <a:lnTo>
                      <a:pt x="2092" y="1465"/>
                    </a:lnTo>
                    <a:lnTo>
                      <a:pt x="2155" y="1361"/>
                    </a:lnTo>
                    <a:lnTo>
                      <a:pt x="2197" y="1486"/>
                    </a:lnTo>
                    <a:lnTo>
                      <a:pt x="2406" y="1361"/>
                    </a:lnTo>
                    <a:lnTo>
                      <a:pt x="2469" y="1193"/>
                    </a:lnTo>
                    <a:lnTo>
                      <a:pt x="2490" y="1089"/>
                    </a:lnTo>
                    <a:lnTo>
                      <a:pt x="2595" y="1068"/>
                    </a:lnTo>
                    <a:lnTo>
                      <a:pt x="2636" y="1047"/>
                    </a:lnTo>
                    <a:lnTo>
                      <a:pt x="2720" y="1089"/>
                    </a:lnTo>
                    <a:lnTo>
                      <a:pt x="2825" y="984"/>
                    </a:lnTo>
                    <a:lnTo>
                      <a:pt x="2888" y="1047"/>
                    </a:lnTo>
                    <a:lnTo>
                      <a:pt x="2825" y="1256"/>
                    </a:lnTo>
                    <a:lnTo>
                      <a:pt x="2678" y="1403"/>
                    </a:lnTo>
                    <a:lnTo>
                      <a:pt x="2636" y="1507"/>
                    </a:lnTo>
                    <a:lnTo>
                      <a:pt x="2574" y="1591"/>
                    </a:lnTo>
                    <a:lnTo>
                      <a:pt x="2574" y="1633"/>
                    </a:lnTo>
                    <a:lnTo>
                      <a:pt x="2469" y="1696"/>
                    </a:lnTo>
                    <a:lnTo>
                      <a:pt x="2323" y="1926"/>
                    </a:lnTo>
                    <a:lnTo>
                      <a:pt x="2323" y="1989"/>
                    </a:lnTo>
                    <a:lnTo>
                      <a:pt x="2385" y="2093"/>
                    </a:lnTo>
                    <a:lnTo>
                      <a:pt x="2364" y="2198"/>
                    </a:lnTo>
                    <a:lnTo>
                      <a:pt x="2427" y="2219"/>
                    </a:lnTo>
                    <a:lnTo>
                      <a:pt x="2532" y="2261"/>
                    </a:lnTo>
                    <a:lnTo>
                      <a:pt x="2616" y="2198"/>
                    </a:lnTo>
                    <a:lnTo>
                      <a:pt x="2720" y="2135"/>
                    </a:lnTo>
                    <a:lnTo>
                      <a:pt x="2741" y="2030"/>
                    </a:lnTo>
                    <a:lnTo>
                      <a:pt x="2741" y="1926"/>
                    </a:lnTo>
                    <a:lnTo>
                      <a:pt x="2825" y="1842"/>
                    </a:lnTo>
                    <a:lnTo>
                      <a:pt x="2888" y="1737"/>
                    </a:lnTo>
                    <a:lnTo>
                      <a:pt x="2950" y="1737"/>
                    </a:lnTo>
                    <a:lnTo>
                      <a:pt x="3013" y="1717"/>
                    </a:lnTo>
                    <a:lnTo>
                      <a:pt x="3097" y="1779"/>
                    </a:lnTo>
                    <a:lnTo>
                      <a:pt x="3201" y="1779"/>
                    </a:lnTo>
                    <a:lnTo>
                      <a:pt x="3243" y="1717"/>
                    </a:lnTo>
                    <a:lnTo>
                      <a:pt x="3432" y="1717"/>
                    </a:lnTo>
                    <a:lnTo>
                      <a:pt x="3515" y="1612"/>
                    </a:lnTo>
                    <a:lnTo>
                      <a:pt x="3557" y="1403"/>
                    </a:lnTo>
                    <a:lnTo>
                      <a:pt x="3662" y="1256"/>
                    </a:lnTo>
                    <a:lnTo>
                      <a:pt x="3662" y="1152"/>
                    </a:lnTo>
                    <a:lnTo>
                      <a:pt x="3683" y="1089"/>
                    </a:lnTo>
                    <a:lnTo>
                      <a:pt x="3766" y="1214"/>
                    </a:lnTo>
                    <a:lnTo>
                      <a:pt x="3871" y="1256"/>
                    </a:lnTo>
                    <a:lnTo>
                      <a:pt x="3892" y="1193"/>
                    </a:lnTo>
                    <a:lnTo>
                      <a:pt x="3892" y="1110"/>
                    </a:lnTo>
                    <a:lnTo>
                      <a:pt x="3787" y="963"/>
                    </a:lnTo>
                    <a:lnTo>
                      <a:pt x="3787" y="880"/>
                    </a:lnTo>
                    <a:lnTo>
                      <a:pt x="3934" y="775"/>
                    </a:lnTo>
                    <a:lnTo>
                      <a:pt x="4038" y="754"/>
                    </a:lnTo>
                    <a:lnTo>
                      <a:pt x="4143" y="691"/>
                    </a:lnTo>
                    <a:lnTo>
                      <a:pt x="4206" y="733"/>
                    </a:lnTo>
                    <a:lnTo>
                      <a:pt x="4289" y="733"/>
                    </a:lnTo>
                    <a:lnTo>
                      <a:pt x="4394" y="587"/>
                    </a:lnTo>
                    <a:lnTo>
                      <a:pt x="4373" y="524"/>
                    </a:lnTo>
                    <a:lnTo>
                      <a:pt x="4352" y="273"/>
                    </a:lnTo>
                    <a:lnTo>
                      <a:pt x="4373" y="231"/>
                    </a:lnTo>
                    <a:lnTo>
                      <a:pt x="4352" y="168"/>
                    </a:lnTo>
                    <a:lnTo>
                      <a:pt x="4352" y="22"/>
                    </a:lnTo>
                    <a:lnTo>
                      <a:pt x="4268"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71" name="Google Shape;2834;p58">
                <a:extLst>
                  <a:ext uri="{FF2B5EF4-FFF2-40B4-BE49-F238E27FC236}">
                    <a16:creationId xmlns:a16="http://schemas.microsoft.com/office/drawing/2014/main" id="{A70101BE-0511-FC35-3BC9-42AB305EB0E4}"/>
                  </a:ext>
                </a:extLst>
              </p:cNvPr>
              <p:cNvSpPr/>
              <p:nvPr/>
            </p:nvSpPr>
            <p:spPr>
              <a:xfrm>
                <a:off x="2580975" y="1547400"/>
                <a:ext cx="48150" cy="32475"/>
              </a:xfrm>
              <a:custGeom>
                <a:avLst/>
                <a:gdLst/>
                <a:ahLst/>
                <a:cxnLst/>
                <a:rect l="l" t="t" r="r" b="b"/>
                <a:pathLst>
                  <a:path w="1926" h="1299" extrusionOk="0">
                    <a:moveTo>
                      <a:pt x="796" y="1"/>
                    </a:moveTo>
                    <a:lnTo>
                      <a:pt x="524" y="43"/>
                    </a:lnTo>
                    <a:lnTo>
                      <a:pt x="440" y="43"/>
                    </a:lnTo>
                    <a:lnTo>
                      <a:pt x="336" y="126"/>
                    </a:lnTo>
                    <a:lnTo>
                      <a:pt x="231" y="168"/>
                    </a:lnTo>
                    <a:lnTo>
                      <a:pt x="210" y="315"/>
                    </a:lnTo>
                    <a:lnTo>
                      <a:pt x="64" y="419"/>
                    </a:lnTo>
                    <a:lnTo>
                      <a:pt x="64" y="524"/>
                    </a:lnTo>
                    <a:lnTo>
                      <a:pt x="1" y="629"/>
                    </a:lnTo>
                    <a:lnTo>
                      <a:pt x="22" y="754"/>
                    </a:lnTo>
                    <a:lnTo>
                      <a:pt x="22" y="880"/>
                    </a:lnTo>
                    <a:lnTo>
                      <a:pt x="106" y="880"/>
                    </a:lnTo>
                    <a:lnTo>
                      <a:pt x="231" y="963"/>
                    </a:lnTo>
                    <a:lnTo>
                      <a:pt x="315" y="1110"/>
                    </a:lnTo>
                    <a:lnTo>
                      <a:pt x="231" y="1193"/>
                    </a:lnTo>
                    <a:lnTo>
                      <a:pt x="252" y="1214"/>
                    </a:lnTo>
                    <a:lnTo>
                      <a:pt x="378" y="1214"/>
                    </a:lnTo>
                    <a:lnTo>
                      <a:pt x="524" y="1256"/>
                    </a:lnTo>
                    <a:lnTo>
                      <a:pt x="566" y="1214"/>
                    </a:lnTo>
                    <a:lnTo>
                      <a:pt x="691" y="1298"/>
                    </a:lnTo>
                    <a:lnTo>
                      <a:pt x="838" y="1298"/>
                    </a:lnTo>
                    <a:lnTo>
                      <a:pt x="943" y="1256"/>
                    </a:lnTo>
                    <a:lnTo>
                      <a:pt x="1068" y="1256"/>
                    </a:lnTo>
                    <a:lnTo>
                      <a:pt x="1110" y="1152"/>
                    </a:lnTo>
                    <a:lnTo>
                      <a:pt x="1110" y="1089"/>
                    </a:lnTo>
                    <a:lnTo>
                      <a:pt x="1215" y="1068"/>
                    </a:lnTo>
                    <a:lnTo>
                      <a:pt x="1256" y="984"/>
                    </a:lnTo>
                    <a:lnTo>
                      <a:pt x="1403" y="796"/>
                    </a:lnTo>
                    <a:lnTo>
                      <a:pt x="1382" y="733"/>
                    </a:lnTo>
                    <a:lnTo>
                      <a:pt x="1319" y="754"/>
                    </a:lnTo>
                    <a:lnTo>
                      <a:pt x="1215" y="733"/>
                    </a:lnTo>
                    <a:lnTo>
                      <a:pt x="1215" y="670"/>
                    </a:lnTo>
                    <a:lnTo>
                      <a:pt x="1361" y="545"/>
                    </a:lnTo>
                    <a:lnTo>
                      <a:pt x="1466" y="545"/>
                    </a:lnTo>
                    <a:lnTo>
                      <a:pt x="1738" y="440"/>
                    </a:lnTo>
                    <a:lnTo>
                      <a:pt x="1821" y="461"/>
                    </a:lnTo>
                    <a:lnTo>
                      <a:pt x="1926" y="273"/>
                    </a:lnTo>
                    <a:lnTo>
                      <a:pt x="1905" y="231"/>
                    </a:lnTo>
                    <a:lnTo>
                      <a:pt x="1779" y="210"/>
                    </a:lnTo>
                    <a:lnTo>
                      <a:pt x="1717" y="147"/>
                    </a:lnTo>
                    <a:lnTo>
                      <a:pt x="1591" y="126"/>
                    </a:lnTo>
                    <a:lnTo>
                      <a:pt x="1424" y="126"/>
                    </a:lnTo>
                    <a:lnTo>
                      <a:pt x="1403" y="105"/>
                    </a:lnTo>
                    <a:lnTo>
                      <a:pt x="1256" y="43"/>
                    </a:lnTo>
                    <a:lnTo>
                      <a:pt x="1173" y="64"/>
                    </a:lnTo>
                    <a:lnTo>
                      <a:pt x="1047" y="64"/>
                    </a:lnTo>
                    <a:lnTo>
                      <a:pt x="963" y="43"/>
                    </a:lnTo>
                    <a:lnTo>
                      <a:pt x="859" y="43"/>
                    </a:lnTo>
                    <a:lnTo>
                      <a:pt x="796"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72" name="Google Shape;2835;p58">
                <a:extLst>
                  <a:ext uri="{FF2B5EF4-FFF2-40B4-BE49-F238E27FC236}">
                    <a16:creationId xmlns:a16="http://schemas.microsoft.com/office/drawing/2014/main" id="{0A5407F6-64A7-839D-C32E-BFE4A1AA705D}"/>
                  </a:ext>
                </a:extLst>
              </p:cNvPr>
              <p:cNvSpPr/>
              <p:nvPr/>
            </p:nvSpPr>
            <p:spPr>
              <a:xfrm>
                <a:off x="2474800" y="1600250"/>
                <a:ext cx="142825" cy="88425"/>
              </a:xfrm>
              <a:custGeom>
                <a:avLst/>
                <a:gdLst/>
                <a:ahLst/>
                <a:cxnLst/>
                <a:rect l="l" t="t" r="r" b="b"/>
                <a:pathLst>
                  <a:path w="5713" h="3537" extrusionOk="0">
                    <a:moveTo>
                      <a:pt x="2177" y="0"/>
                    </a:moveTo>
                    <a:lnTo>
                      <a:pt x="1863" y="84"/>
                    </a:lnTo>
                    <a:lnTo>
                      <a:pt x="1800" y="126"/>
                    </a:lnTo>
                    <a:lnTo>
                      <a:pt x="1863" y="188"/>
                    </a:lnTo>
                    <a:lnTo>
                      <a:pt x="1863" y="293"/>
                    </a:lnTo>
                    <a:lnTo>
                      <a:pt x="1988" y="356"/>
                    </a:lnTo>
                    <a:lnTo>
                      <a:pt x="2051" y="460"/>
                    </a:lnTo>
                    <a:lnTo>
                      <a:pt x="1967" y="439"/>
                    </a:lnTo>
                    <a:lnTo>
                      <a:pt x="1842" y="335"/>
                    </a:lnTo>
                    <a:lnTo>
                      <a:pt x="1758" y="335"/>
                    </a:lnTo>
                    <a:lnTo>
                      <a:pt x="1695" y="293"/>
                    </a:lnTo>
                    <a:lnTo>
                      <a:pt x="1591" y="293"/>
                    </a:lnTo>
                    <a:lnTo>
                      <a:pt x="1465" y="335"/>
                    </a:lnTo>
                    <a:lnTo>
                      <a:pt x="1381" y="335"/>
                    </a:lnTo>
                    <a:lnTo>
                      <a:pt x="1319" y="398"/>
                    </a:lnTo>
                    <a:lnTo>
                      <a:pt x="1256" y="502"/>
                    </a:lnTo>
                    <a:lnTo>
                      <a:pt x="1130" y="607"/>
                    </a:lnTo>
                    <a:lnTo>
                      <a:pt x="1214" y="711"/>
                    </a:lnTo>
                    <a:lnTo>
                      <a:pt x="1444" y="753"/>
                    </a:lnTo>
                    <a:lnTo>
                      <a:pt x="1549" y="753"/>
                    </a:lnTo>
                    <a:lnTo>
                      <a:pt x="1653" y="837"/>
                    </a:lnTo>
                    <a:lnTo>
                      <a:pt x="1737" y="837"/>
                    </a:lnTo>
                    <a:lnTo>
                      <a:pt x="1758" y="879"/>
                    </a:lnTo>
                    <a:lnTo>
                      <a:pt x="1695" y="921"/>
                    </a:lnTo>
                    <a:lnTo>
                      <a:pt x="1570" y="879"/>
                    </a:lnTo>
                    <a:lnTo>
                      <a:pt x="1319" y="858"/>
                    </a:lnTo>
                    <a:lnTo>
                      <a:pt x="1109" y="879"/>
                    </a:lnTo>
                    <a:lnTo>
                      <a:pt x="1026" y="858"/>
                    </a:lnTo>
                    <a:lnTo>
                      <a:pt x="921" y="879"/>
                    </a:lnTo>
                    <a:lnTo>
                      <a:pt x="754" y="1046"/>
                    </a:lnTo>
                    <a:lnTo>
                      <a:pt x="607" y="1193"/>
                    </a:lnTo>
                    <a:lnTo>
                      <a:pt x="628" y="1256"/>
                    </a:lnTo>
                    <a:lnTo>
                      <a:pt x="754" y="1256"/>
                    </a:lnTo>
                    <a:lnTo>
                      <a:pt x="942" y="1297"/>
                    </a:lnTo>
                    <a:lnTo>
                      <a:pt x="1068" y="1276"/>
                    </a:lnTo>
                    <a:lnTo>
                      <a:pt x="1214" y="1276"/>
                    </a:lnTo>
                    <a:lnTo>
                      <a:pt x="1256" y="1339"/>
                    </a:lnTo>
                    <a:lnTo>
                      <a:pt x="1340" y="1381"/>
                    </a:lnTo>
                    <a:lnTo>
                      <a:pt x="1214" y="1486"/>
                    </a:lnTo>
                    <a:lnTo>
                      <a:pt x="1068" y="1486"/>
                    </a:lnTo>
                    <a:lnTo>
                      <a:pt x="963" y="1569"/>
                    </a:lnTo>
                    <a:lnTo>
                      <a:pt x="837" y="1548"/>
                    </a:lnTo>
                    <a:lnTo>
                      <a:pt x="712" y="1465"/>
                    </a:lnTo>
                    <a:lnTo>
                      <a:pt x="503" y="1465"/>
                    </a:lnTo>
                    <a:lnTo>
                      <a:pt x="419" y="1444"/>
                    </a:lnTo>
                    <a:lnTo>
                      <a:pt x="314" y="1465"/>
                    </a:lnTo>
                    <a:lnTo>
                      <a:pt x="84" y="1611"/>
                    </a:lnTo>
                    <a:lnTo>
                      <a:pt x="126" y="1674"/>
                    </a:lnTo>
                    <a:lnTo>
                      <a:pt x="126" y="1800"/>
                    </a:lnTo>
                    <a:lnTo>
                      <a:pt x="0" y="1800"/>
                    </a:lnTo>
                    <a:lnTo>
                      <a:pt x="0" y="1862"/>
                    </a:lnTo>
                    <a:lnTo>
                      <a:pt x="189" y="1988"/>
                    </a:lnTo>
                    <a:lnTo>
                      <a:pt x="314" y="2134"/>
                    </a:lnTo>
                    <a:lnTo>
                      <a:pt x="377" y="2134"/>
                    </a:lnTo>
                    <a:lnTo>
                      <a:pt x="398" y="2030"/>
                    </a:lnTo>
                    <a:lnTo>
                      <a:pt x="482" y="2072"/>
                    </a:lnTo>
                    <a:lnTo>
                      <a:pt x="419" y="2134"/>
                    </a:lnTo>
                    <a:lnTo>
                      <a:pt x="544" y="2239"/>
                    </a:lnTo>
                    <a:lnTo>
                      <a:pt x="544" y="2385"/>
                    </a:lnTo>
                    <a:lnTo>
                      <a:pt x="649" y="2427"/>
                    </a:lnTo>
                    <a:lnTo>
                      <a:pt x="733" y="2344"/>
                    </a:lnTo>
                    <a:lnTo>
                      <a:pt x="733" y="2218"/>
                    </a:lnTo>
                    <a:lnTo>
                      <a:pt x="796" y="2239"/>
                    </a:lnTo>
                    <a:lnTo>
                      <a:pt x="900" y="2239"/>
                    </a:lnTo>
                    <a:lnTo>
                      <a:pt x="837" y="2323"/>
                    </a:lnTo>
                    <a:lnTo>
                      <a:pt x="837" y="2427"/>
                    </a:lnTo>
                    <a:lnTo>
                      <a:pt x="963" y="2511"/>
                    </a:lnTo>
                    <a:lnTo>
                      <a:pt x="1068" y="2490"/>
                    </a:lnTo>
                    <a:lnTo>
                      <a:pt x="1109" y="2406"/>
                    </a:lnTo>
                    <a:lnTo>
                      <a:pt x="1277" y="2323"/>
                    </a:lnTo>
                    <a:lnTo>
                      <a:pt x="1319" y="2197"/>
                    </a:lnTo>
                    <a:lnTo>
                      <a:pt x="1340" y="2176"/>
                    </a:lnTo>
                    <a:lnTo>
                      <a:pt x="1423" y="2281"/>
                    </a:lnTo>
                    <a:lnTo>
                      <a:pt x="1465" y="2197"/>
                    </a:lnTo>
                    <a:lnTo>
                      <a:pt x="1591" y="2176"/>
                    </a:lnTo>
                    <a:lnTo>
                      <a:pt x="1674" y="2176"/>
                    </a:lnTo>
                    <a:lnTo>
                      <a:pt x="1549" y="2281"/>
                    </a:lnTo>
                    <a:lnTo>
                      <a:pt x="1423" y="2344"/>
                    </a:lnTo>
                    <a:lnTo>
                      <a:pt x="1423" y="2448"/>
                    </a:lnTo>
                    <a:lnTo>
                      <a:pt x="1570" y="2511"/>
                    </a:lnTo>
                    <a:lnTo>
                      <a:pt x="1674" y="2490"/>
                    </a:lnTo>
                    <a:lnTo>
                      <a:pt x="1737" y="2532"/>
                    </a:lnTo>
                    <a:lnTo>
                      <a:pt x="1842" y="2511"/>
                    </a:lnTo>
                    <a:lnTo>
                      <a:pt x="1946" y="2490"/>
                    </a:lnTo>
                    <a:lnTo>
                      <a:pt x="2009" y="2406"/>
                    </a:lnTo>
                    <a:lnTo>
                      <a:pt x="2093" y="2490"/>
                    </a:lnTo>
                    <a:lnTo>
                      <a:pt x="2093" y="2553"/>
                    </a:lnTo>
                    <a:lnTo>
                      <a:pt x="2260" y="2553"/>
                    </a:lnTo>
                    <a:lnTo>
                      <a:pt x="2407" y="2490"/>
                    </a:lnTo>
                    <a:lnTo>
                      <a:pt x="2407" y="2553"/>
                    </a:lnTo>
                    <a:lnTo>
                      <a:pt x="2574" y="2553"/>
                    </a:lnTo>
                    <a:lnTo>
                      <a:pt x="2637" y="2490"/>
                    </a:lnTo>
                    <a:lnTo>
                      <a:pt x="2700" y="2532"/>
                    </a:lnTo>
                    <a:lnTo>
                      <a:pt x="2616" y="2595"/>
                    </a:lnTo>
                    <a:lnTo>
                      <a:pt x="2595" y="2657"/>
                    </a:lnTo>
                    <a:lnTo>
                      <a:pt x="2323" y="2657"/>
                    </a:lnTo>
                    <a:lnTo>
                      <a:pt x="2218" y="2741"/>
                    </a:lnTo>
                    <a:lnTo>
                      <a:pt x="2156" y="2720"/>
                    </a:lnTo>
                    <a:lnTo>
                      <a:pt x="2009" y="2720"/>
                    </a:lnTo>
                    <a:lnTo>
                      <a:pt x="1842" y="2657"/>
                    </a:lnTo>
                    <a:lnTo>
                      <a:pt x="1653" y="2657"/>
                    </a:lnTo>
                    <a:lnTo>
                      <a:pt x="1486" y="2741"/>
                    </a:lnTo>
                    <a:lnTo>
                      <a:pt x="1381" y="2741"/>
                    </a:lnTo>
                    <a:lnTo>
                      <a:pt x="1256" y="2720"/>
                    </a:lnTo>
                    <a:lnTo>
                      <a:pt x="1172" y="2762"/>
                    </a:lnTo>
                    <a:lnTo>
                      <a:pt x="1005" y="2720"/>
                    </a:lnTo>
                    <a:lnTo>
                      <a:pt x="837" y="2762"/>
                    </a:lnTo>
                    <a:lnTo>
                      <a:pt x="816" y="2950"/>
                    </a:lnTo>
                    <a:lnTo>
                      <a:pt x="837" y="3034"/>
                    </a:lnTo>
                    <a:lnTo>
                      <a:pt x="796" y="3160"/>
                    </a:lnTo>
                    <a:lnTo>
                      <a:pt x="921" y="3285"/>
                    </a:lnTo>
                    <a:lnTo>
                      <a:pt x="963" y="3390"/>
                    </a:lnTo>
                    <a:lnTo>
                      <a:pt x="1130" y="3432"/>
                    </a:lnTo>
                    <a:lnTo>
                      <a:pt x="1319" y="3494"/>
                    </a:lnTo>
                    <a:lnTo>
                      <a:pt x="1465" y="3494"/>
                    </a:lnTo>
                    <a:lnTo>
                      <a:pt x="1633" y="3452"/>
                    </a:lnTo>
                    <a:lnTo>
                      <a:pt x="1779" y="3452"/>
                    </a:lnTo>
                    <a:lnTo>
                      <a:pt x="1800" y="3536"/>
                    </a:lnTo>
                    <a:lnTo>
                      <a:pt x="1946" y="3536"/>
                    </a:lnTo>
                    <a:lnTo>
                      <a:pt x="2072" y="3473"/>
                    </a:lnTo>
                    <a:lnTo>
                      <a:pt x="2093" y="3473"/>
                    </a:lnTo>
                    <a:lnTo>
                      <a:pt x="2218" y="3452"/>
                    </a:lnTo>
                    <a:lnTo>
                      <a:pt x="2260" y="3369"/>
                    </a:lnTo>
                    <a:lnTo>
                      <a:pt x="2386" y="3369"/>
                    </a:lnTo>
                    <a:lnTo>
                      <a:pt x="2428" y="3348"/>
                    </a:lnTo>
                    <a:lnTo>
                      <a:pt x="2469" y="3243"/>
                    </a:lnTo>
                    <a:lnTo>
                      <a:pt x="2532" y="3222"/>
                    </a:lnTo>
                    <a:lnTo>
                      <a:pt x="2616" y="3222"/>
                    </a:lnTo>
                    <a:lnTo>
                      <a:pt x="2679" y="3139"/>
                    </a:lnTo>
                    <a:lnTo>
                      <a:pt x="2741" y="3180"/>
                    </a:lnTo>
                    <a:lnTo>
                      <a:pt x="2909" y="3180"/>
                    </a:lnTo>
                    <a:lnTo>
                      <a:pt x="2930" y="3222"/>
                    </a:lnTo>
                    <a:lnTo>
                      <a:pt x="3055" y="3222"/>
                    </a:lnTo>
                    <a:lnTo>
                      <a:pt x="3118" y="3160"/>
                    </a:lnTo>
                    <a:lnTo>
                      <a:pt x="3306" y="3076"/>
                    </a:lnTo>
                    <a:lnTo>
                      <a:pt x="3369" y="3076"/>
                    </a:lnTo>
                    <a:lnTo>
                      <a:pt x="3453" y="3055"/>
                    </a:lnTo>
                    <a:lnTo>
                      <a:pt x="3453" y="2971"/>
                    </a:lnTo>
                    <a:lnTo>
                      <a:pt x="3537" y="3013"/>
                    </a:lnTo>
                    <a:lnTo>
                      <a:pt x="3557" y="3076"/>
                    </a:lnTo>
                    <a:lnTo>
                      <a:pt x="3516" y="3160"/>
                    </a:lnTo>
                    <a:lnTo>
                      <a:pt x="3516" y="3222"/>
                    </a:lnTo>
                    <a:lnTo>
                      <a:pt x="3662" y="3264"/>
                    </a:lnTo>
                    <a:lnTo>
                      <a:pt x="3746" y="3243"/>
                    </a:lnTo>
                    <a:lnTo>
                      <a:pt x="3767" y="3160"/>
                    </a:lnTo>
                    <a:lnTo>
                      <a:pt x="3892" y="3118"/>
                    </a:lnTo>
                    <a:lnTo>
                      <a:pt x="3934" y="3118"/>
                    </a:lnTo>
                    <a:lnTo>
                      <a:pt x="3955" y="3180"/>
                    </a:lnTo>
                    <a:lnTo>
                      <a:pt x="3871" y="3264"/>
                    </a:lnTo>
                    <a:lnTo>
                      <a:pt x="3892" y="3348"/>
                    </a:lnTo>
                    <a:lnTo>
                      <a:pt x="4039" y="3390"/>
                    </a:lnTo>
                    <a:lnTo>
                      <a:pt x="4206" y="3369"/>
                    </a:lnTo>
                    <a:lnTo>
                      <a:pt x="4394" y="3285"/>
                    </a:lnTo>
                    <a:lnTo>
                      <a:pt x="4478" y="3285"/>
                    </a:lnTo>
                    <a:lnTo>
                      <a:pt x="4583" y="3264"/>
                    </a:lnTo>
                    <a:lnTo>
                      <a:pt x="4666" y="3327"/>
                    </a:lnTo>
                    <a:lnTo>
                      <a:pt x="4708" y="3285"/>
                    </a:lnTo>
                    <a:lnTo>
                      <a:pt x="4708" y="3243"/>
                    </a:lnTo>
                    <a:lnTo>
                      <a:pt x="4771" y="3222"/>
                    </a:lnTo>
                    <a:lnTo>
                      <a:pt x="4834" y="3222"/>
                    </a:lnTo>
                    <a:lnTo>
                      <a:pt x="4876" y="3139"/>
                    </a:lnTo>
                    <a:lnTo>
                      <a:pt x="4876" y="3055"/>
                    </a:lnTo>
                    <a:lnTo>
                      <a:pt x="4980" y="2971"/>
                    </a:lnTo>
                    <a:lnTo>
                      <a:pt x="5085" y="2971"/>
                    </a:lnTo>
                    <a:lnTo>
                      <a:pt x="5190" y="2804"/>
                    </a:lnTo>
                    <a:lnTo>
                      <a:pt x="5190" y="2720"/>
                    </a:lnTo>
                    <a:lnTo>
                      <a:pt x="5210" y="2657"/>
                    </a:lnTo>
                    <a:lnTo>
                      <a:pt x="5294" y="2657"/>
                    </a:lnTo>
                    <a:lnTo>
                      <a:pt x="5399" y="2616"/>
                    </a:lnTo>
                    <a:lnTo>
                      <a:pt x="5524" y="2490"/>
                    </a:lnTo>
                    <a:lnTo>
                      <a:pt x="5650" y="2218"/>
                    </a:lnTo>
                    <a:lnTo>
                      <a:pt x="5713" y="2072"/>
                    </a:lnTo>
                    <a:lnTo>
                      <a:pt x="5650" y="1967"/>
                    </a:lnTo>
                    <a:lnTo>
                      <a:pt x="5566" y="1779"/>
                    </a:lnTo>
                    <a:lnTo>
                      <a:pt x="5441" y="1695"/>
                    </a:lnTo>
                    <a:lnTo>
                      <a:pt x="5357" y="1695"/>
                    </a:lnTo>
                    <a:lnTo>
                      <a:pt x="5190" y="1820"/>
                    </a:lnTo>
                    <a:lnTo>
                      <a:pt x="5190" y="1925"/>
                    </a:lnTo>
                    <a:lnTo>
                      <a:pt x="5106" y="2072"/>
                    </a:lnTo>
                    <a:lnTo>
                      <a:pt x="5127" y="2092"/>
                    </a:lnTo>
                    <a:lnTo>
                      <a:pt x="5106" y="2134"/>
                    </a:lnTo>
                    <a:lnTo>
                      <a:pt x="5022" y="2134"/>
                    </a:lnTo>
                    <a:lnTo>
                      <a:pt x="4918" y="2239"/>
                    </a:lnTo>
                    <a:lnTo>
                      <a:pt x="4897" y="2197"/>
                    </a:lnTo>
                    <a:lnTo>
                      <a:pt x="4980" y="2009"/>
                    </a:lnTo>
                    <a:lnTo>
                      <a:pt x="5001" y="1883"/>
                    </a:lnTo>
                    <a:lnTo>
                      <a:pt x="4834" y="1800"/>
                    </a:lnTo>
                    <a:lnTo>
                      <a:pt x="4771" y="1820"/>
                    </a:lnTo>
                    <a:lnTo>
                      <a:pt x="4687" y="1904"/>
                    </a:lnTo>
                    <a:lnTo>
                      <a:pt x="4499" y="2009"/>
                    </a:lnTo>
                    <a:lnTo>
                      <a:pt x="4457" y="2113"/>
                    </a:lnTo>
                    <a:lnTo>
                      <a:pt x="4394" y="2030"/>
                    </a:lnTo>
                    <a:lnTo>
                      <a:pt x="4415" y="1925"/>
                    </a:lnTo>
                    <a:lnTo>
                      <a:pt x="4583" y="1800"/>
                    </a:lnTo>
                    <a:lnTo>
                      <a:pt x="4771" y="1695"/>
                    </a:lnTo>
                    <a:lnTo>
                      <a:pt x="4834" y="1569"/>
                    </a:lnTo>
                    <a:lnTo>
                      <a:pt x="4813" y="1507"/>
                    </a:lnTo>
                    <a:lnTo>
                      <a:pt x="4666" y="1507"/>
                    </a:lnTo>
                    <a:lnTo>
                      <a:pt x="4562" y="1548"/>
                    </a:lnTo>
                    <a:lnTo>
                      <a:pt x="4499" y="1548"/>
                    </a:lnTo>
                    <a:lnTo>
                      <a:pt x="4499" y="1486"/>
                    </a:lnTo>
                    <a:lnTo>
                      <a:pt x="4583" y="1402"/>
                    </a:lnTo>
                    <a:lnTo>
                      <a:pt x="4771" y="1276"/>
                    </a:lnTo>
                    <a:lnTo>
                      <a:pt x="4813" y="1276"/>
                    </a:lnTo>
                    <a:lnTo>
                      <a:pt x="4876" y="1235"/>
                    </a:lnTo>
                    <a:lnTo>
                      <a:pt x="4876" y="942"/>
                    </a:lnTo>
                    <a:lnTo>
                      <a:pt x="4834" y="921"/>
                    </a:lnTo>
                    <a:lnTo>
                      <a:pt x="4834" y="753"/>
                    </a:lnTo>
                    <a:lnTo>
                      <a:pt x="4876" y="649"/>
                    </a:lnTo>
                    <a:lnTo>
                      <a:pt x="4876" y="565"/>
                    </a:lnTo>
                    <a:lnTo>
                      <a:pt x="4938" y="502"/>
                    </a:lnTo>
                    <a:lnTo>
                      <a:pt x="5022" y="502"/>
                    </a:lnTo>
                    <a:lnTo>
                      <a:pt x="5085" y="419"/>
                    </a:lnTo>
                    <a:lnTo>
                      <a:pt x="5022" y="335"/>
                    </a:lnTo>
                    <a:lnTo>
                      <a:pt x="5043" y="251"/>
                    </a:lnTo>
                    <a:lnTo>
                      <a:pt x="4897" y="188"/>
                    </a:lnTo>
                    <a:lnTo>
                      <a:pt x="4813" y="188"/>
                    </a:lnTo>
                    <a:lnTo>
                      <a:pt x="4562" y="419"/>
                    </a:lnTo>
                    <a:lnTo>
                      <a:pt x="4415" y="460"/>
                    </a:lnTo>
                    <a:lnTo>
                      <a:pt x="4374" y="565"/>
                    </a:lnTo>
                    <a:lnTo>
                      <a:pt x="4394" y="628"/>
                    </a:lnTo>
                    <a:lnTo>
                      <a:pt x="4290" y="628"/>
                    </a:lnTo>
                    <a:lnTo>
                      <a:pt x="4248" y="607"/>
                    </a:lnTo>
                    <a:lnTo>
                      <a:pt x="4143" y="649"/>
                    </a:lnTo>
                    <a:lnTo>
                      <a:pt x="4039" y="816"/>
                    </a:lnTo>
                    <a:lnTo>
                      <a:pt x="4081" y="942"/>
                    </a:lnTo>
                    <a:lnTo>
                      <a:pt x="4081" y="1067"/>
                    </a:lnTo>
                    <a:lnTo>
                      <a:pt x="4143" y="1130"/>
                    </a:lnTo>
                    <a:lnTo>
                      <a:pt x="4206" y="1297"/>
                    </a:lnTo>
                    <a:lnTo>
                      <a:pt x="4143" y="1465"/>
                    </a:lnTo>
                    <a:lnTo>
                      <a:pt x="4039" y="1465"/>
                    </a:lnTo>
                    <a:lnTo>
                      <a:pt x="3871" y="1507"/>
                    </a:lnTo>
                    <a:lnTo>
                      <a:pt x="3788" y="1507"/>
                    </a:lnTo>
                    <a:lnTo>
                      <a:pt x="3746" y="1569"/>
                    </a:lnTo>
                    <a:lnTo>
                      <a:pt x="3788" y="1674"/>
                    </a:lnTo>
                    <a:lnTo>
                      <a:pt x="3788" y="1758"/>
                    </a:lnTo>
                    <a:lnTo>
                      <a:pt x="3892" y="1883"/>
                    </a:lnTo>
                    <a:lnTo>
                      <a:pt x="3955" y="2072"/>
                    </a:lnTo>
                    <a:lnTo>
                      <a:pt x="3767" y="2134"/>
                    </a:lnTo>
                    <a:lnTo>
                      <a:pt x="3788" y="2197"/>
                    </a:lnTo>
                    <a:lnTo>
                      <a:pt x="3829" y="2239"/>
                    </a:lnTo>
                    <a:lnTo>
                      <a:pt x="3746" y="2281"/>
                    </a:lnTo>
                    <a:lnTo>
                      <a:pt x="3662" y="2134"/>
                    </a:lnTo>
                    <a:lnTo>
                      <a:pt x="3453" y="2092"/>
                    </a:lnTo>
                    <a:lnTo>
                      <a:pt x="3411" y="2113"/>
                    </a:lnTo>
                    <a:lnTo>
                      <a:pt x="3265" y="2092"/>
                    </a:lnTo>
                    <a:lnTo>
                      <a:pt x="3244" y="2009"/>
                    </a:lnTo>
                    <a:lnTo>
                      <a:pt x="3202" y="1967"/>
                    </a:lnTo>
                    <a:lnTo>
                      <a:pt x="3118" y="2030"/>
                    </a:lnTo>
                    <a:lnTo>
                      <a:pt x="2993" y="2092"/>
                    </a:lnTo>
                    <a:lnTo>
                      <a:pt x="2930" y="2030"/>
                    </a:lnTo>
                    <a:lnTo>
                      <a:pt x="2930" y="1820"/>
                    </a:lnTo>
                    <a:lnTo>
                      <a:pt x="3034" y="1758"/>
                    </a:lnTo>
                    <a:lnTo>
                      <a:pt x="3118" y="1507"/>
                    </a:lnTo>
                    <a:lnTo>
                      <a:pt x="3034" y="1507"/>
                    </a:lnTo>
                    <a:lnTo>
                      <a:pt x="2909" y="1465"/>
                    </a:lnTo>
                    <a:lnTo>
                      <a:pt x="2804" y="1486"/>
                    </a:lnTo>
                    <a:lnTo>
                      <a:pt x="2783" y="1402"/>
                    </a:lnTo>
                    <a:lnTo>
                      <a:pt x="2888" y="1381"/>
                    </a:lnTo>
                    <a:lnTo>
                      <a:pt x="2993" y="1402"/>
                    </a:lnTo>
                    <a:lnTo>
                      <a:pt x="3034" y="1339"/>
                    </a:lnTo>
                    <a:lnTo>
                      <a:pt x="3013" y="1088"/>
                    </a:lnTo>
                    <a:lnTo>
                      <a:pt x="2909" y="963"/>
                    </a:lnTo>
                    <a:lnTo>
                      <a:pt x="2951" y="879"/>
                    </a:lnTo>
                    <a:lnTo>
                      <a:pt x="3013" y="858"/>
                    </a:lnTo>
                    <a:lnTo>
                      <a:pt x="3034" y="774"/>
                    </a:lnTo>
                    <a:lnTo>
                      <a:pt x="2951" y="711"/>
                    </a:lnTo>
                    <a:lnTo>
                      <a:pt x="2951" y="649"/>
                    </a:lnTo>
                    <a:lnTo>
                      <a:pt x="2909" y="565"/>
                    </a:lnTo>
                    <a:lnTo>
                      <a:pt x="2825" y="565"/>
                    </a:lnTo>
                    <a:lnTo>
                      <a:pt x="2783" y="523"/>
                    </a:lnTo>
                    <a:lnTo>
                      <a:pt x="2700" y="565"/>
                    </a:lnTo>
                    <a:lnTo>
                      <a:pt x="2490" y="565"/>
                    </a:lnTo>
                    <a:lnTo>
                      <a:pt x="2428" y="502"/>
                    </a:lnTo>
                    <a:lnTo>
                      <a:pt x="2532" y="335"/>
                    </a:lnTo>
                    <a:lnTo>
                      <a:pt x="2616" y="293"/>
                    </a:lnTo>
                    <a:lnTo>
                      <a:pt x="2574" y="126"/>
                    </a:lnTo>
                    <a:lnTo>
                      <a:pt x="2469" y="21"/>
                    </a:lnTo>
                    <a:lnTo>
                      <a:pt x="2281" y="21"/>
                    </a:lnTo>
                    <a:lnTo>
                      <a:pt x="2177"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73" name="Google Shape;2836;p58">
                <a:extLst>
                  <a:ext uri="{FF2B5EF4-FFF2-40B4-BE49-F238E27FC236}">
                    <a16:creationId xmlns:a16="http://schemas.microsoft.com/office/drawing/2014/main" id="{60707189-4357-9E86-E853-10F6E1503C14}"/>
                  </a:ext>
                </a:extLst>
              </p:cNvPr>
              <p:cNvSpPr/>
              <p:nvPr/>
            </p:nvSpPr>
            <p:spPr>
              <a:xfrm>
                <a:off x="2638000" y="1637900"/>
                <a:ext cx="69075" cy="67500"/>
              </a:xfrm>
              <a:custGeom>
                <a:avLst/>
                <a:gdLst/>
                <a:ahLst/>
                <a:cxnLst/>
                <a:rect l="l" t="t" r="r" b="b"/>
                <a:pathLst>
                  <a:path w="2763" h="2700" extrusionOk="0">
                    <a:moveTo>
                      <a:pt x="1884" y="1"/>
                    </a:moveTo>
                    <a:lnTo>
                      <a:pt x="1758" y="84"/>
                    </a:lnTo>
                    <a:lnTo>
                      <a:pt x="1654" y="84"/>
                    </a:lnTo>
                    <a:lnTo>
                      <a:pt x="1612" y="126"/>
                    </a:lnTo>
                    <a:lnTo>
                      <a:pt x="1507" y="126"/>
                    </a:lnTo>
                    <a:lnTo>
                      <a:pt x="1423" y="189"/>
                    </a:lnTo>
                    <a:lnTo>
                      <a:pt x="1423" y="335"/>
                    </a:lnTo>
                    <a:lnTo>
                      <a:pt x="1403" y="398"/>
                    </a:lnTo>
                    <a:lnTo>
                      <a:pt x="1423" y="545"/>
                    </a:lnTo>
                    <a:lnTo>
                      <a:pt x="1528" y="649"/>
                    </a:lnTo>
                    <a:lnTo>
                      <a:pt x="1549" y="733"/>
                    </a:lnTo>
                    <a:lnTo>
                      <a:pt x="1549" y="733"/>
                    </a:lnTo>
                    <a:lnTo>
                      <a:pt x="1444" y="691"/>
                    </a:lnTo>
                    <a:lnTo>
                      <a:pt x="1361" y="691"/>
                    </a:lnTo>
                    <a:lnTo>
                      <a:pt x="1340" y="733"/>
                    </a:lnTo>
                    <a:lnTo>
                      <a:pt x="1528" y="858"/>
                    </a:lnTo>
                    <a:lnTo>
                      <a:pt x="1528" y="963"/>
                    </a:lnTo>
                    <a:lnTo>
                      <a:pt x="1423" y="1005"/>
                    </a:lnTo>
                    <a:lnTo>
                      <a:pt x="1403" y="1151"/>
                    </a:lnTo>
                    <a:lnTo>
                      <a:pt x="1444" y="1235"/>
                    </a:lnTo>
                    <a:lnTo>
                      <a:pt x="1340" y="1319"/>
                    </a:lnTo>
                    <a:lnTo>
                      <a:pt x="1235" y="1256"/>
                    </a:lnTo>
                    <a:lnTo>
                      <a:pt x="1235" y="1214"/>
                    </a:lnTo>
                    <a:lnTo>
                      <a:pt x="1256" y="1110"/>
                    </a:lnTo>
                    <a:lnTo>
                      <a:pt x="1235" y="796"/>
                    </a:lnTo>
                    <a:lnTo>
                      <a:pt x="1151" y="712"/>
                    </a:lnTo>
                    <a:lnTo>
                      <a:pt x="1131" y="628"/>
                    </a:lnTo>
                    <a:lnTo>
                      <a:pt x="1151" y="586"/>
                    </a:lnTo>
                    <a:lnTo>
                      <a:pt x="1151" y="482"/>
                    </a:lnTo>
                    <a:lnTo>
                      <a:pt x="1110" y="419"/>
                    </a:lnTo>
                    <a:lnTo>
                      <a:pt x="1089" y="314"/>
                    </a:lnTo>
                    <a:lnTo>
                      <a:pt x="1026" y="273"/>
                    </a:lnTo>
                    <a:lnTo>
                      <a:pt x="900" y="314"/>
                    </a:lnTo>
                    <a:lnTo>
                      <a:pt x="879" y="377"/>
                    </a:lnTo>
                    <a:lnTo>
                      <a:pt x="775" y="461"/>
                    </a:lnTo>
                    <a:lnTo>
                      <a:pt x="733" y="524"/>
                    </a:lnTo>
                    <a:lnTo>
                      <a:pt x="796" y="566"/>
                    </a:lnTo>
                    <a:lnTo>
                      <a:pt x="838" y="566"/>
                    </a:lnTo>
                    <a:lnTo>
                      <a:pt x="900" y="628"/>
                    </a:lnTo>
                    <a:lnTo>
                      <a:pt x="796" y="670"/>
                    </a:lnTo>
                    <a:lnTo>
                      <a:pt x="775" y="733"/>
                    </a:lnTo>
                    <a:lnTo>
                      <a:pt x="670" y="796"/>
                    </a:lnTo>
                    <a:lnTo>
                      <a:pt x="628" y="942"/>
                    </a:lnTo>
                    <a:lnTo>
                      <a:pt x="733" y="984"/>
                    </a:lnTo>
                    <a:lnTo>
                      <a:pt x="733" y="1026"/>
                    </a:lnTo>
                    <a:lnTo>
                      <a:pt x="607" y="1068"/>
                    </a:lnTo>
                    <a:lnTo>
                      <a:pt x="587" y="1172"/>
                    </a:lnTo>
                    <a:lnTo>
                      <a:pt x="628" y="1256"/>
                    </a:lnTo>
                    <a:lnTo>
                      <a:pt x="670" y="1361"/>
                    </a:lnTo>
                    <a:lnTo>
                      <a:pt x="607" y="1423"/>
                    </a:lnTo>
                    <a:lnTo>
                      <a:pt x="566" y="1382"/>
                    </a:lnTo>
                    <a:lnTo>
                      <a:pt x="566" y="1235"/>
                    </a:lnTo>
                    <a:lnTo>
                      <a:pt x="503" y="1214"/>
                    </a:lnTo>
                    <a:lnTo>
                      <a:pt x="503" y="1110"/>
                    </a:lnTo>
                    <a:lnTo>
                      <a:pt x="461" y="1130"/>
                    </a:lnTo>
                    <a:lnTo>
                      <a:pt x="294" y="1130"/>
                    </a:lnTo>
                    <a:lnTo>
                      <a:pt x="273" y="1214"/>
                    </a:lnTo>
                    <a:lnTo>
                      <a:pt x="335" y="1256"/>
                    </a:lnTo>
                    <a:lnTo>
                      <a:pt x="252" y="1298"/>
                    </a:lnTo>
                    <a:lnTo>
                      <a:pt x="168" y="1235"/>
                    </a:lnTo>
                    <a:lnTo>
                      <a:pt x="84" y="1298"/>
                    </a:lnTo>
                    <a:lnTo>
                      <a:pt x="1" y="1256"/>
                    </a:lnTo>
                    <a:lnTo>
                      <a:pt x="1" y="1402"/>
                    </a:lnTo>
                    <a:lnTo>
                      <a:pt x="63" y="1444"/>
                    </a:lnTo>
                    <a:lnTo>
                      <a:pt x="147" y="1444"/>
                    </a:lnTo>
                    <a:lnTo>
                      <a:pt x="189" y="1465"/>
                    </a:lnTo>
                    <a:lnTo>
                      <a:pt x="252" y="1444"/>
                    </a:lnTo>
                    <a:lnTo>
                      <a:pt x="356" y="1444"/>
                    </a:lnTo>
                    <a:lnTo>
                      <a:pt x="419" y="1465"/>
                    </a:lnTo>
                    <a:lnTo>
                      <a:pt x="503" y="1444"/>
                    </a:lnTo>
                    <a:lnTo>
                      <a:pt x="628" y="1507"/>
                    </a:lnTo>
                    <a:lnTo>
                      <a:pt x="796" y="1465"/>
                    </a:lnTo>
                    <a:lnTo>
                      <a:pt x="879" y="1528"/>
                    </a:lnTo>
                    <a:lnTo>
                      <a:pt x="984" y="1528"/>
                    </a:lnTo>
                    <a:lnTo>
                      <a:pt x="1444" y="1612"/>
                    </a:lnTo>
                    <a:lnTo>
                      <a:pt x="1507" y="1654"/>
                    </a:lnTo>
                    <a:lnTo>
                      <a:pt x="1423" y="1695"/>
                    </a:lnTo>
                    <a:lnTo>
                      <a:pt x="1298" y="1674"/>
                    </a:lnTo>
                    <a:lnTo>
                      <a:pt x="1151" y="1674"/>
                    </a:lnTo>
                    <a:lnTo>
                      <a:pt x="1047" y="1737"/>
                    </a:lnTo>
                    <a:lnTo>
                      <a:pt x="879" y="1758"/>
                    </a:lnTo>
                    <a:lnTo>
                      <a:pt x="921" y="1758"/>
                    </a:lnTo>
                    <a:lnTo>
                      <a:pt x="984" y="1800"/>
                    </a:lnTo>
                    <a:lnTo>
                      <a:pt x="921" y="1842"/>
                    </a:lnTo>
                    <a:lnTo>
                      <a:pt x="754" y="1779"/>
                    </a:lnTo>
                    <a:lnTo>
                      <a:pt x="670" y="1758"/>
                    </a:lnTo>
                    <a:lnTo>
                      <a:pt x="587" y="1800"/>
                    </a:lnTo>
                    <a:lnTo>
                      <a:pt x="607" y="1863"/>
                    </a:lnTo>
                    <a:lnTo>
                      <a:pt x="587" y="1905"/>
                    </a:lnTo>
                    <a:lnTo>
                      <a:pt x="524" y="1863"/>
                    </a:lnTo>
                    <a:lnTo>
                      <a:pt x="482" y="1863"/>
                    </a:lnTo>
                    <a:lnTo>
                      <a:pt x="503" y="1905"/>
                    </a:lnTo>
                    <a:lnTo>
                      <a:pt x="503" y="1967"/>
                    </a:lnTo>
                    <a:lnTo>
                      <a:pt x="566" y="2009"/>
                    </a:lnTo>
                    <a:lnTo>
                      <a:pt x="649" y="2051"/>
                    </a:lnTo>
                    <a:lnTo>
                      <a:pt x="607" y="2114"/>
                    </a:lnTo>
                    <a:lnTo>
                      <a:pt x="670" y="2198"/>
                    </a:lnTo>
                    <a:lnTo>
                      <a:pt x="607" y="2198"/>
                    </a:lnTo>
                    <a:lnTo>
                      <a:pt x="566" y="2114"/>
                    </a:lnTo>
                    <a:lnTo>
                      <a:pt x="503" y="2114"/>
                    </a:lnTo>
                    <a:lnTo>
                      <a:pt x="461" y="2218"/>
                    </a:lnTo>
                    <a:lnTo>
                      <a:pt x="461" y="2281"/>
                    </a:lnTo>
                    <a:lnTo>
                      <a:pt x="440" y="2323"/>
                    </a:lnTo>
                    <a:lnTo>
                      <a:pt x="440" y="2428"/>
                    </a:lnTo>
                    <a:lnTo>
                      <a:pt x="503" y="2491"/>
                    </a:lnTo>
                    <a:lnTo>
                      <a:pt x="607" y="2491"/>
                    </a:lnTo>
                    <a:lnTo>
                      <a:pt x="670" y="2532"/>
                    </a:lnTo>
                    <a:lnTo>
                      <a:pt x="712" y="2532"/>
                    </a:lnTo>
                    <a:lnTo>
                      <a:pt x="775" y="2470"/>
                    </a:lnTo>
                    <a:lnTo>
                      <a:pt x="900" y="2407"/>
                    </a:lnTo>
                    <a:lnTo>
                      <a:pt x="817" y="2511"/>
                    </a:lnTo>
                    <a:lnTo>
                      <a:pt x="859" y="2595"/>
                    </a:lnTo>
                    <a:lnTo>
                      <a:pt x="921" y="2595"/>
                    </a:lnTo>
                    <a:lnTo>
                      <a:pt x="1005" y="2511"/>
                    </a:lnTo>
                    <a:lnTo>
                      <a:pt x="1026" y="2574"/>
                    </a:lnTo>
                    <a:lnTo>
                      <a:pt x="1068" y="2679"/>
                    </a:lnTo>
                    <a:lnTo>
                      <a:pt x="1382" y="2700"/>
                    </a:lnTo>
                    <a:lnTo>
                      <a:pt x="1444" y="2595"/>
                    </a:lnTo>
                    <a:lnTo>
                      <a:pt x="1423" y="2511"/>
                    </a:lnTo>
                    <a:lnTo>
                      <a:pt x="1444" y="2407"/>
                    </a:lnTo>
                    <a:lnTo>
                      <a:pt x="1507" y="2365"/>
                    </a:lnTo>
                    <a:lnTo>
                      <a:pt x="1528" y="2407"/>
                    </a:lnTo>
                    <a:lnTo>
                      <a:pt x="1528" y="2511"/>
                    </a:lnTo>
                    <a:lnTo>
                      <a:pt x="1570" y="2616"/>
                    </a:lnTo>
                    <a:lnTo>
                      <a:pt x="1612" y="2574"/>
                    </a:lnTo>
                    <a:lnTo>
                      <a:pt x="1612" y="2470"/>
                    </a:lnTo>
                    <a:lnTo>
                      <a:pt x="1612" y="2407"/>
                    </a:lnTo>
                    <a:lnTo>
                      <a:pt x="1654" y="2323"/>
                    </a:lnTo>
                    <a:lnTo>
                      <a:pt x="1675" y="2281"/>
                    </a:lnTo>
                    <a:lnTo>
                      <a:pt x="1570" y="2302"/>
                    </a:lnTo>
                    <a:lnTo>
                      <a:pt x="1486" y="2344"/>
                    </a:lnTo>
                    <a:lnTo>
                      <a:pt x="1528" y="2239"/>
                    </a:lnTo>
                    <a:lnTo>
                      <a:pt x="1633" y="2198"/>
                    </a:lnTo>
                    <a:lnTo>
                      <a:pt x="1695" y="2135"/>
                    </a:lnTo>
                    <a:lnTo>
                      <a:pt x="1758" y="2072"/>
                    </a:lnTo>
                    <a:lnTo>
                      <a:pt x="1758" y="1988"/>
                    </a:lnTo>
                    <a:lnTo>
                      <a:pt x="1821" y="1967"/>
                    </a:lnTo>
                    <a:lnTo>
                      <a:pt x="1905" y="1988"/>
                    </a:lnTo>
                    <a:lnTo>
                      <a:pt x="1905" y="2072"/>
                    </a:lnTo>
                    <a:lnTo>
                      <a:pt x="1905" y="2156"/>
                    </a:lnTo>
                    <a:lnTo>
                      <a:pt x="1947" y="2093"/>
                    </a:lnTo>
                    <a:lnTo>
                      <a:pt x="2072" y="1926"/>
                    </a:lnTo>
                    <a:lnTo>
                      <a:pt x="2072" y="1863"/>
                    </a:lnTo>
                    <a:lnTo>
                      <a:pt x="1947" y="1779"/>
                    </a:lnTo>
                    <a:lnTo>
                      <a:pt x="1947" y="1737"/>
                    </a:lnTo>
                    <a:lnTo>
                      <a:pt x="1988" y="1674"/>
                    </a:lnTo>
                    <a:lnTo>
                      <a:pt x="2051" y="1716"/>
                    </a:lnTo>
                    <a:lnTo>
                      <a:pt x="2135" y="1716"/>
                    </a:lnTo>
                    <a:lnTo>
                      <a:pt x="2156" y="1612"/>
                    </a:lnTo>
                    <a:lnTo>
                      <a:pt x="2156" y="1549"/>
                    </a:lnTo>
                    <a:lnTo>
                      <a:pt x="2260" y="1423"/>
                    </a:lnTo>
                    <a:lnTo>
                      <a:pt x="2281" y="1340"/>
                    </a:lnTo>
                    <a:lnTo>
                      <a:pt x="2407" y="1214"/>
                    </a:lnTo>
                    <a:lnTo>
                      <a:pt x="2511" y="1151"/>
                    </a:lnTo>
                    <a:lnTo>
                      <a:pt x="2553" y="1089"/>
                    </a:lnTo>
                    <a:lnTo>
                      <a:pt x="2511" y="942"/>
                    </a:lnTo>
                    <a:lnTo>
                      <a:pt x="2616" y="775"/>
                    </a:lnTo>
                    <a:lnTo>
                      <a:pt x="2742" y="691"/>
                    </a:lnTo>
                    <a:lnTo>
                      <a:pt x="2763" y="586"/>
                    </a:lnTo>
                    <a:lnTo>
                      <a:pt x="2700" y="482"/>
                    </a:lnTo>
                    <a:lnTo>
                      <a:pt x="2595" y="461"/>
                    </a:lnTo>
                    <a:lnTo>
                      <a:pt x="2553" y="356"/>
                    </a:lnTo>
                    <a:lnTo>
                      <a:pt x="2595" y="356"/>
                    </a:lnTo>
                    <a:lnTo>
                      <a:pt x="2616" y="294"/>
                    </a:lnTo>
                    <a:lnTo>
                      <a:pt x="2595" y="252"/>
                    </a:lnTo>
                    <a:lnTo>
                      <a:pt x="2616" y="168"/>
                    </a:lnTo>
                    <a:lnTo>
                      <a:pt x="2595" y="84"/>
                    </a:lnTo>
                    <a:lnTo>
                      <a:pt x="2511" y="84"/>
                    </a:lnTo>
                    <a:lnTo>
                      <a:pt x="2553" y="147"/>
                    </a:lnTo>
                    <a:lnTo>
                      <a:pt x="2553" y="252"/>
                    </a:lnTo>
                    <a:lnTo>
                      <a:pt x="2470" y="273"/>
                    </a:lnTo>
                    <a:lnTo>
                      <a:pt x="2386" y="189"/>
                    </a:lnTo>
                    <a:lnTo>
                      <a:pt x="2302" y="273"/>
                    </a:lnTo>
                    <a:lnTo>
                      <a:pt x="2302" y="461"/>
                    </a:lnTo>
                    <a:lnTo>
                      <a:pt x="2260" y="503"/>
                    </a:lnTo>
                    <a:lnTo>
                      <a:pt x="2198" y="503"/>
                    </a:lnTo>
                    <a:lnTo>
                      <a:pt x="2156" y="566"/>
                    </a:lnTo>
                    <a:lnTo>
                      <a:pt x="2093" y="566"/>
                    </a:lnTo>
                    <a:lnTo>
                      <a:pt x="2093" y="482"/>
                    </a:lnTo>
                    <a:lnTo>
                      <a:pt x="2177" y="398"/>
                    </a:lnTo>
                    <a:lnTo>
                      <a:pt x="2219" y="168"/>
                    </a:lnTo>
                    <a:lnTo>
                      <a:pt x="2156" y="105"/>
                    </a:lnTo>
                    <a:lnTo>
                      <a:pt x="2072" y="126"/>
                    </a:lnTo>
                    <a:lnTo>
                      <a:pt x="1988" y="84"/>
                    </a:lnTo>
                    <a:lnTo>
                      <a:pt x="1967"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74" name="Google Shape;2837;p58">
                <a:extLst>
                  <a:ext uri="{FF2B5EF4-FFF2-40B4-BE49-F238E27FC236}">
                    <a16:creationId xmlns:a16="http://schemas.microsoft.com/office/drawing/2014/main" id="{09A4B637-82AF-D010-CBB8-4B05DADF337D}"/>
                  </a:ext>
                </a:extLst>
              </p:cNvPr>
              <p:cNvSpPr/>
              <p:nvPr/>
            </p:nvSpPr>
            <p:spPr>
              <a:xfrm>
                <a:off x="2686125" y="1510800"/>
                <a:ext cx="62275" cy="87900"/>
              </a:xfrm>
              <a:custGeom>
                <a:avLst/>
                <a:gdLst/>
                <a:ahLst/>
                <a:cxnLst/>
                <a:rect l="l" t="t" r="r" b="b"/>
                <a:pathLst>
                  <a:path w="2491" h="3516" extrusionOk="0">
                    <a:moveTo>
                      <a:pt x="1026" y="0"/>
                    </a:moveTo>
                    <a:lnTo>
                      <a:pt x="921" y="63"/>
                    </a:lnTo>
                    <a:lnTo>
                      <a:pt x="879" y="147"/>
                    </a:lnTo>
                    <a:lnTo>
                      <a:pt x="754" y="230"/>
                    </a:lnTo>
                    <a:lnTo>
                      <a:pt x="733" y="335"/>
                    </a:lnTo>
                    <a:lnTo>
                      <a:pt x="607" y="481"/>
                    </a:lnTo>
                    <a:lnTo>
                      <a:pt x="607" y="586"/>
                    </a:lnTo>
                    <a:lnTo>
                      <a:pt x="712" y="649"/>
                    </a:lnTo>
                    <a:lnTo>
                      <a:pt x="754" y="586"/>
                    </a:lnTo>
                    <a:lnTo>
                      <a:pt x="879" y="565"/>
                    </a:lnTo>
                    <a:lnTo>
                      <a:pt x="921" y="628"/>
                    </a:lnTo>
                    <a:lnTo>
                      <a:pt x="775" y="753"/>
                    </a:lnTo>
                    <a:lnTo>
                      <a:pt x="649" y="837"/>
                    </a:lnTo>
                    <a:lnTo>
                      <a:pt x="545" y="984"/>
                    </a:lnTo>
                    <a:lnTo>
                      <a:pt x="545" y="1046"/>
                    </a:lnTo>
                    <a:lnTo>
                      <a:pt x="712" y="963"/>
                    </a:lnTo>
                    <a:lnTo>
                      <a:pt x="858" y="837"/>
                    </a:lnTo>
                    <a:lnTo>
                      <a:pt x="942" y="837"/>
                    </a:lnTo>
                    <a:lnTo>
                      <a:pt x="1026" y="774"/>
                    </a:lnTo>
                    <a:lnTo>
                      <a:pt x="1068" y="858"/>
                    </a:lnTo>
                    <a:lnTo>
                      <a:pt x="1047" y="984"/>
                    </a:lnTo>
                    <a:lnTo>
                      <a:pt x="963" y="984"/>
                    </a:lnTo>
                    <a:lnTo>
                      <a:pt x="838" y="1109"/>
                    </a:lnTo>
                    <a:lnTo>
                      <a:pt x="775" y="1193"/>
                    </a:lnTo>
                    <a:lnTo>
                      <a:pt x="838" y="1276"/>
                    </a:lnTo>
                    <a:lnTo>
                      <a:pt x="984" y="1256"/>
                    </a:lnTo>
                    <a:lnTo>
                      <a:pt x="1089" y="1297"/>
                    </a:lnTo>
                    <a:lnTo>
                      <a:pt x="963" y="1381"/>
                    </a:lnTo>
                    <a:lnTo>
                      <a:pt x="817" y="1465"/>
                    </a:lnTo>
                    <a:lnTo>
                      <a:pt x="712" y="1402"/>
                    </a:lnTo>
                    <a:lnTo>
                      <a:pt x="712" y="1486"/>
                    </a:lnTo>
                    <a:lnTo>
                      <a:pt x="838" y="1528"/>
                    </a:lnTo>
                    <a:lnTo>
                      <a:pt x="838" y="1590"/>
                    </a:lnTo>
                    <a:lnTo>
                      <a:pt x="649" y="1779"/>
                    </a:lnTo>
                    <a:lnTo>
                      <a:pt x="607" y="1779"/>
                    </a:lnTo>
                    <a:lnTo>
                      <a:pt x="545" y="1611"/>
                    </a:lnTo>
                    <a:lnTo>
                      <a:pt x="440" y="1569"/>
                    </a:lnTo>
                    <a:lnTo>
                      <a:pt x="335" y="1423"/>
                    </a:lnTo>
                    <a:lnTo>
                      <a:pt x="126" y="1528"/>
                    </a:lnTo>
                    <a:lnTo>
                      <a:pt x="126" y="1590"/>
                    </a:lnTo>
                    <a:lnTo>
                      <a:pt x="1" y="1800"/>
                    </a:lnTo>
                    <a:lnTo>
                      <a:pt x="105" y="1925"/>
                    </a:lnTo>
                    <a:lnTo>
                      <a:pt x="105" y="2051"/>
                    </a:lnTo>
                    <a:lnTo>
                      <a:pt x="189" y="2093"/>
                    </a:lnTo>
                    <a:lnTo>
                      <a:pt x="294" y="2009"/>
                    </a:lnTo>
                    <a:lnTo>
                      <a:pt x="356" y="2009"/>
                    </a:lnTo>
                    <a:lnTo>
                      <a:pt x="545" y="2051"/>
                    </a:lnTo>
                    <a:lnTo>
                      <a:pt x="733" y="2051"/>
                    </a:lnTo>
                    <a:lnTo>
                      <a:pt x="754" y="2113"/>
                    </a:lnTo>
                    <a:lnTo>
                      <a:pt x="942" y="2051"/>
                    </a:lnTo>
                    <a:lnTo>
                      <a:pt x="942" y="2134"/>
                    </a:lnTo>
                    <a:lnTo>
                      <a:pt x="838" y="2155"/>
                    </a:lnTo>
                    <a:lnTo>
                      <a:pt x="775" y="2239"/>
                    </a:lnTo>
                    <a:lnTo>
                      <a:pt x="817" y="2344"/>
                    </a:lnTo>
                    <a:lnTo>
                      <a:pt x="963" y="2323"/>
                    </a:lnTo>
                    <a:lnTo>
                      <a:pt x="1089" y="2427"/>
                    </a:lnTo>
                    <a:lnTo>
                      <a:pt x="1172" y="2616"/>
                    </a:lnTo>
                    <a:lnTo>
                      <a:pt x="1256" y="2616"/>
                    </a:lnTo>
                    <a:lnTo>
                      <a:pt x="1298" y="2657"/>
                    </a:lnTo>
                    <a:lnTo>
                      <a:pt x="1256" y="2741"/>
                    </a:lnTo>
                    <a:lnTo>
                      <a:pt x="1256" y="2867"/>
                    </a:lnTo>
                    <a:lnTo>
                      <a:pt x="1068" y="3201"/>
                    </a:lnTo>
                    <a:lnTo>
                      <a:pt x="1130" y="3390"/>
                    </a:lnTo>
                    <a:lnTo>
                      <a:pt x="1172" y="3494"/>
                    </a:lnTo>
                    <a:lnTo>
                      <a:pt x="1256" y="3494"/>
                    </a:lnTo>
                    <a:lnTo>
                      <a:pt x="1361" y="3473"/>
                    </a:lnTo>
                    <a:lnTo>
                      <a:pt x="1403" y="3515"/>
                    </a:lnTo>
                    <a:lnTo>
                      <a:pt x="1486" y="3515"/>
                    </a:lnTo>
                    <a:lnTo>
                      <a:pt x="1654" y="3411"/>
                    </a:lnTo>
                    <a:lnTo>
                      <a:pt x="1654" y="3348"/>
                    </a:lnTo>
                    <a:lnTo>
                      <a:pt x="1758" y="3285"/>
                    </a:lnTo>
                    <a:lnTo>
                      <a:pt x="1821" y="3160"/>
                    </a:lnTo>
                    <a:lnTo>
                      <a:pt x="1863" y="3034"/>
                    </a:lnTo>
                    <a:lnTo>
                      <a:pt x="1884" y="2846"/>
                    </a:lnTo>
                    <a:lnTo>
                      <a:pt x="1988" y="2678"/>
                    </a:lnTo>
                    <a:lnTo>
                      <a:pt x="1905" y="2657"/>
                    </a:lnTo>
                    <a:lnTo>
                      <a:pt x="1905" y="2574"/>
                    </a:lnTo>
                    <a:lnTo>
                      <a:pt x="1988" y="2532"/>
                    </a:lnTo>
                    <a:lnTo>
                      <a:pt x="2072" y="2365"/>
                    </a:lnTo>
                    <a:lnTo>
                      <a:pt x="2135" y="2365"/>
                    </a:lnTo>
                    <a:lnTo>
                      <a:pt x="2219" y="2260"/>
                    </a:lnTo>
                    <a:lnTo>
                      <a:pt x="2344" y="2197"/>
                    </a:lnTo>
                    <a:lnTo>
                      <a:pt x="2386" y="2030"/>
                    </a:lnTo>
                    <a:lnTo>
                      <a:pt x="2386" y="1925"/>
                    </a:lnTo>
                    <a:lnTo>
                      <a:pt x="2491" y="1841"/>
                    </a:lnTo>
                    <a:lnTo>
                      <a:pt x="2491" y="1800"/>
                    </a:lnTo>
                    <a:lnTo>
                      <a:pt x="2428" y="1695"/>
                    </a:lnTo>
                    <a:lnTo>
                      <a:pt x="2407" y="1569"/>
                    </a:lnTo>
                    <a:lnTo>
                      <a:pt x="2344" y="1569"/>
                    </a:lnTo>
                    <a:lnTo>
                      <a:pt x="2239" y="1507"/>
                    </a:lnTo>
                    <a:lnTo>
                      <a:pt x="2114" y="1507"/>
                    </a:lnTo>
                    <a:lnTo>
                      <a:pt x="2093" y="1465"/>
                    </a:lnTo>
                    <a:lnTo>
                      <a:pt x="2135" y="1360"/>
                    </a:lnTo>
                    <a:lnTo>
                      <a:pt x="2302" y="1276"/>
                    </a:lnTo>
                    <a:lnTo>
                      <a:pt x="2302" y="1193"/>
                    </a:lnTo>
                    <a:lnTo>
                      <a:pt x="2239" y="1109"/>
                    </a:lnTo>
                    <a:lnTo>
                      <a:pt x="2239" y="984"/>
                    </a:lnTo>
                    <a:lnTo>
                      <a:pt x="2281" y="879"/>
                    </a:lnTo>
                    <a:lnTo>
                      <a:pt x="2177" y="774"/>
                    </a:lnTo>
                    <a:lnTo>
                      <a:pt x="2093" y="774"/>
                    </a:lnTo>
                    <a:lnTo>
                      <a:pt x="1967" y="858"/>
                    </a:lnTo>
                    <a:lnTo>
                      <a:pt x="1779" y="900"/>
                    </a:lnTo>
                    <a:lnTo>
                      <a:pt x="1758" y="984"/>
                    </a:lnTo>
                    <a:lnTo>
                      <a:pt x="1675" y="1088"/>
                    </a:lnTo>
                    <a:lnTo>
                      <a:pt x="1591" y="1067"/>
                    </a:lnTo>
                    <a:lnTo>
                      <a:pt x="1570" y="963"/>
                    </a:lnTo>
                    <a:lnTo>
                      <a:pt x="1695" y="900"/>
                    </a:lnTo>
                    <a:lnTo>
                      <a:pt x="1758" y="837"/>
                    </a:lnTo>
                    <a:lnTo>
                      <a:pt x="1758" y="670"/>
                    </a:lnTo>
                    <a:lnTo>
                      <a:pt x="1800" y="460"/>
                    </a:lnTo>
                    <a:lnTo>
                      <a:pt x="1758" y="356"/>
                    </a:lnTo>
                    <a:lnTo>
                      <a:pt x="1695" y="272"/>
                    </a:lnTo>
                    <a:lnTo>
                      <a:pt x="1654" y="168"/>
                    </a:lnTo>
                    <a:lnTo>
                      <a:pt x="1507" y="105"/>
                    </a:lnTo>
                    <a:lnTo>
                      <a:pt x="1403" y="147"/>
                    </a:lnTo>
                    <a:lnTo>
                      <a:pt x="1277" y="105"/>
                    </a:lnTo>
                    <a:lnTo>
                      <a:pt x="1130" y="230"/>
                    </a:lnTo>
                    <a:lnTo>
                      <a:pt x="1047" y="209"/>
                    </a:lnTo>
                    <a:lnTo>
                      <a:pt x="1047" y="21"/>
                    </a:lnTo>
                    <a:lnTo>
                      <a:pt x="1026"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75" name="Google Shape;2838;p58">
                <a:extLst>
                  <a:ext uri="{FF2B5EF4-FFF2-40B4-BE49-F238E27FC236}">
                    <a16:creationId xmlns:a16="http://schemas.microsoft.com/office/drawing/2014/main" id="{2EAD4DE8-B49C-1C67-C250-844E6FB12E80}"/>
                  </a:ext>
                </a:extLst>
              </p:cNvPr>
              <p:cNvSpPr/>
              <p:nvPr/>
            </p:nvSpPr>
            <p:spPr>
              <a:xfrm>
                <a:off x="2799125" y="1455875"/>
                <a:ext cx="96775" cy="158525"/>
              </a:xfrm>
              <a:custGeom>
                <a:avLst/>
                <a:gdLst/>
                <a:ahLst/>
                <a:cxnLst/>
                <a:rect l="l" t="t" r="r" b="b"/>
                <a:pathLst>
                  <a:path w="3871" h="6341" extrusionOk="0">
                    <a:moveTo>
                      <a:pt x="2385" y="0"/>
                    </a:moveTo>
                    <a:lnTo>
                      <a:pt x="2385" y="126"/>
                    </a:lnTo>
                    <a:lnTo>
                      <a:pt x="2302" y="272"/>
                    </a:lnTo>
                    <a:lnTo>
                      <a:pt x="2385" y="356"/>
                    </a:lnTo>
                    <a:lnTo>
                      <a:pt x="2490" y="356"/>
                    </a:lnTo>
                    <a:lnTo>
                      <a:pt x="2595" y="314"/>
                    </a:lnTo>
                    <a:lnTo>
                      <a:pt x="2741" y="377"/>
                    </a:lnTo>
                    <a:lnTo>
                      <a:pt x="2783" y="460"/>
                    </a:lnTo>
                    <a:lnTo>
                      <a:pt x="2888" y="481"/>
                    </a:lnTo>
                    <a:lnTo>
                      <a:pt x="2888" y="565"/>
                    </a:lnTo>
                    <a:lnTo>
                      <a:pt x="2699" y="733"/>
                    </a:lnTo>
                    <a:lnTo>
                      <a:pt x="2616" y="733"/>
                    </a:lnTo>
                    <a:lnTo>
                      <a:pt x="2490" y="649"/>
                    </a:lnTo>
                    <a:lnTo>
                      <a:pt x="2385" y="649"/>
                    </a:lnTo>
                    <a:lnTo>
                      <a:pt x="2281" y="628"/>
                    </a:lnTo>
                    <a:lnTo>
                      <a:pt x="2281" y="628"/>
                    </a:lnTo>
                    <a:lnTo>
                      <a:pt x="2323" y="733"/>
                    </a:lnTo>
                    <a:lnTo>
                      <a:pt x="2406" y="753"/>
                    </a:lnTo>
                    <a:lnTo>
                      <a:pt x="2323" y="837"/>
                    </a:lnTo>
                    <a:lnTo>
                      <a:pt x="2218" y="858"/>
                    </a:lnTo>
                    <a:lnTo>
                      <a:pt x="2072" y="691"/>
                    </a:lnTo>
                    <a:lnTo>
                      <a:pt x="1904" y="774"/>
                    </a:lnTo>
                    <a:lnTo>
                      <a:pt x="1862" y="942"/>
                    </a:lnTo>
                    <a:lnTo>
                      <a:pt x="1779" y="1005"/>
                    </a:lnTo>
                    <a:lnTo>
                      <a:pt x="1779" y="1088"/>
                    </a:lnTo>
                    <a:lnTo>
                      <a:pt x="1883" y="1109"/>
                    </a:lnTo>
                    <a:lnTo>
                      <a:pt x="1904" y="1256"/>
                    </a:lnTo>
                    <a:lnTo>
                      <a:pt x="2051" y="1318"/>
                    </a:lnTo>
                    <a:lnTo>
                      <a:pt x="2051" y="1381"/>
                    </a:lnTo>
                    <a:lnTo>
                      <a:pt x="1946" y="1381"/>
                    </a:lnTo>
                    <a:lnTo>
                      <a:pt x="1946" y="1465"/>
                    </a:lnTo>
                    <a:lnTo>
                      <a:pt x="1988" y="1528"/>
                    </a:lnTo>
                    <a:lnTo>
                      <a:pt x="1988" y="1611"/>
                    </a:lnTo>
                    <a:lnTo>
                      <a:pt x="1904" y="1590"/>
                    </a:lnTo>
                    <a:lnTo>
                      <a:pt x="1841" y="1528"/>
                    </a:lnTo>
                    <a:lnTo>
                      <a:pt x="1695" y="1507"/>
                    </a:lnTo>
                    <a:lnTo>
                      <a:pt x="1590" y="1423"/>
                    </a:lnTo>
                    <a:lnTo>
                      <a:pt x="1528" y="1402"/>
                    </a:lnTo>
                    <a:lnTo>
                      <a:pt x="1423" y="1486"/>
                    </a:lnTo>
                    <a:lnTo>
                      <a:pt x="1381" y="1569"/>
                    </a:lnTo>
                    <a:lnTo>
                      <a:pt x="1465" y="1674"/>
                    </a:lnTo>
                    <a:lnTo>
                      <a:pt x="1423" y="1779"/>
                    </a:lnTo>
                    <a:lnTo>
                      <a:pt x="1360" y="1737"/>
                    </a:lnTo>
                    <a:lnTo>
                      <a:pt x="1360" y="1674"/>
                    </a:lnTo>
                    <a:lnTo>
                      <a:pt x="1276" y="1611"/>
                    </a:lnTo>
                    <a:lnTo>
                      <a:pt x="1151" y="1569"/>
                    </a:lnTo>
                    <a:lnTo>
                      <a:pt x="1109" y="1569"/>
                    </a:lnTo>
                    <a:lnTo>
                      <a:pt x="1025" y="1486"/>
                    </a:lnTo>
                    <a:lnTo>
                      <a:pt x="942" y="1465"/>
                    </a:lnTo>
                    <a:lnTo>
                      <a:pt x="921" y="1528"/>
                    </a:lnTo>
                    <a:lnTo>
                      <a:pt x="963" y="1674"/>
                    </a:lnTo>
                    <a:lnTo>
                      <a:pt x="963" y="1800"/>
                    </a:lnTo>
                    <a:lnTo>
                      <a:pt x="1004" y="1946"/>
                    </a:lnTo>
                    <a:lnTo>
                      <a:pt x="1109" y="2009"/>
                    </a:lnTo>
                    <a:lnTo>
                      <a:pt x="1235" y="2030"/>
                    </a:lnTo>
                    <a:lnTo>
                      <a:pt x="1276" y="2093"/>
                    </a:lnTo>
                    <a:lnTo>
                      <a:pt x="1256" y="2113"/>
                    </a:lnTo>
                    <a:lnTo>
                      <a:pt x="1130" y="2113"/>
                    </a:lnTo>
                    <a:lnTo>
                      <a:pt x="1256" y="2197"/>
                    </a:lnTo>
                    <a:lnTo>
                      <a:pt x="1318" y="2260"/>
                    </a:lnTo>
                    <a:lnTo>
                      <a:pt x="1423" y="2344"/>
                    </a:lnTo>
                    <a:lnTo>
                      <a:pt x="1548" y="2344"/>
                    </a:lnTo>
                    <a:lnTo>
                      <a:pt x="1632" y="2260"/>
                    </a:lnTo>
                    <a:lnTo>
                      <a:pt x="1674" y="2260"/>
                    </a:lnTo>
                    <a:lnTo>
                      <a:pt x="1674" y="2344"/>
                    </a:lnTo>
                    <a:lnTo>
                      <a:pt x="1590" y="2427"/>
                    </a:lnTo>
                    <a:lnTo>
                      <a:pt x="1548" y="2616"/>
                    </a:lnTo>
                    <a:lnTo>
                      <a:pt x="1486" y="2616"/>
                    </a:lnTo>
                    <a:lnTo>
                      <a:pt x="1339" y="2469"/>
                    </a:lnTo>
                    <a:lnTo>
                      <a:pt x="1025" y="2427"/>
                    </a:lnTo>
                    <a:lnTo>
                      <a:pt x="921" y="2260"/>
                    </a:lnTo>
                    <a:lnTo>
                      <a:pt x="837" y="2239"/>
                    </a:lnTo>
                    <a:lnTo>
                      <a:pt x="795" y="2155"/>
                    </a:lnTo>
                    <a:lnTo>
                      <a:pt x="753" y="2155"/>
                    </a:lnTo>
                    <a:lnTo>
                      <a:pt x="712" y="2302"/>
                    </a:lnTo>
                    <a:lnTo>
                      <a:pt x="712" y="2344"/>
                    </a:lnTo>
                    <a:lnTo>
                      <a:pt x="649" y="2406"/>
                    </a:lnTo>
                    <a:lnTo>
                      <a:pt x="712" y="2574"/>
                    </a:lnTo>
                    <a:lnTo>
                      <a:pt x="628" y="2637"/>
                    </a:lnTo>
                    <a:lnTo>
                      <a:pt x="544" y="2616"/>
                    </a:lnTo>
                    <a:lnTo>
                      <a:pt x="544" y="2762"/>
                    </a:lnTo>
                    <a:lnTo>
                      <a:pt x="502" y="2783"/>
                    </a:lnTo>
                    <a:lnTo>
                      <a:pt x="502" y="3034"/>
                    </a:lnTo>
                    <a:lnTo>
                      <a:pt x="586" y="3097"/>
                    </a:lnTo>
                    <a:lnTo>
                      <a:pt x="732" y="3097"/>
                    </a:lnTo>
                    <a:lnTo>
                      <a:pt x="837" y="3160"/>
                    </a:lnTo>
                    <a:lnTo>
                      <a:pt x="942" y="3139"/>
                    </a:lnTo>
                    <a:lnTo>
                      <a:pt x="942" y="3181"/>
                    </a:lnTo>
                    <a:lnTo>
                      <a:pt x="858" y="3243"/>
                    </a:lnTo>
                    <a:lnTo>
                      <a:pt x="753" y="3181"/>
                    </a:lnTo>
                    <a:lnTo>
                      <a:pt x="586" y="3181"/>
                    </a:lnTo>
                    <a:lnTo>
                      <a:pt x="523" y="3160"/>
                    </a:lnTo>
                    <a:lnTo>
                      <a:pt x="419" y="3181"/>
                    </a:lnTo>
                    <a:lnTo>
                      <a:pt x="272" y="3369"/>
                    </a:lnTo>
                    <a:lnTo>
                      <a:pt x="230" y="3473"/>
                    </a:lnTo>
                    <a:lnTo>
                      <a:pt x="314" y="3557"/>
                    </a:lnTo>
                    <a:lnTo>
                      <a:pt x="293" y="3599"/>
                    </a:lnTo>
                    <a:lnTo>
                      <a:pt x="209" y="3620"/>
                    </a:lnTo>
                    <a:lnTo>
                      <a:pt x="209" y="3725"/>
                    </a:lnTo>
                    <a:lnTo>
                      <a:pt x="293" y="3787"/>
                    </a:lnTo>
                    <a:lnTo>
                      <a:pt x="335" y="3725"/>
                    </a:lnTo>
                    <a:lnTo>
                      <a:pt x="502" y="3725"/>
                    </a:lnTo>
                    <a:lnTo>
                      <a:pt x="586" y="3662"/>
                    </a:lnTo>
                    <a:lnTo>
                      <a:pt x="628" y="3704"/>
                    </a:lnTo>
                    <a:lnTo>
                      <a:pt x="628" y="3787"/>
                    </a:lnTo>
                    <a:lnTo>
                      <a:pt x="523" y="3808"/>
                    </a:lnTo>
                    <a:lnTo>
                      <a:pt x="440" y="3913"/>
                    </a:lnTo>
                    <a:lnTo>
                      <a:pt x="502" y="3976"/>
                    </a:lnTo>
                    <a:lnTo>
                      <a:pt x="586" y="3976"/>
                    </a:lnTo>
                    <a:lnTo>
                      <a:pt x="691" y="3892"/>
                    </a:lnTo>
                    <a:lnTo>
                      <a:pt x="753" y="3892"/>
                    </a:lnTo>
                    <a:lnTo>
                      <a:pt x="858" y="3808"/>
                    </a:lnTo>
                    <a:lnTo>
                      <a:pt x="858" y="3871"/>
                    </a:lnTo>
                    <a:lnTo>
                      <a:pt x="816" y="3934"/>
                    </a:lnTo>
                    <a:lnTo>
                      <a:pt x="858" y="3976"/>
                    </a:lnTo>
                    <a:lnTo>
                      <a:pt x="1046" y="3976"/>
                    </a:lnTo>
                    <a:lnTo>
                      <a:pt x="1067" y="4018"/>
                    </a:lnTo>
                    <a:lnTo>
                      <a:pt x="963" y="4038"/>
                    </a:lnTo>
                    <a:lnTo>
                      <a:pt x="963" y="4122"/>
                    </a:lnTo>
                    <a:lnTo>
                      <a:pt x="1067" y="4143"/>
                    </a:lnTo>
                    <a:lnTo>
                      <a:pt x="1172" y="4122"/>
                    </a:lnTo>
                    <a:lnTo>
                      <a:pt x="1318" y="4206"/>
                    </a:lnTo>
                    <a:lnTo>
                      <a:pt x="1590" y="4290"/>
                    </a:lnTo>
                    <a:lnTo>
                      <a:pt x="1632" y="4331"/>
                    </a:lnTo>
                    <a:lnTo>
                      <a:pt x="1381" y="4310"/>
                    </a:lnTo>
                    <a:lnTo>
                      <a:pt x="1276" y="4331"/>
                    </a:lnTo>
                    <a:lnTo>
                      <a:pt x="1130" y="4227"/>
                    </a:lnTo>
                    <a:lnTo>
                      <a:pt x="963" y="4290"/>
                    </a:lnTo>
                    <a:lnTo>
                      <a:pt x="963" y="4352"/>
                    </a:lnTo>
                    <a:lnTo>
                      <a:pt x="1130" y="4415"/>
                    </a:lnTo>
                    <a:lnTo>
                      <a:pt x="1339" y="4436"/>
                    </a:lnTo>
                    <a:lnTo>
                      <a:pt x="1569" y="4436"/>
                    </a:lnTo>
                    <a:lnTo>
                      <a:pt x="1653" y="4499"/>
                    </a:lnTo>
                    <a:lnTo>
                      <a:pt x="1423" y="4541"/>
                    </a:lnTo>
                    <a:lnTo>
                      <a:pt x="1339" y="4520"/>
                    </a:lnTo>
                    <a:lnTo>
                      <a:pt x="1109" y="4499"/>
                    </a:lnTo>
                    <a:lnTo>
                      <a:pt x="942" y="4457"/>
                    </a:lnTo>
                    <a:lnTo>
                      <a:pt x="900" y="4394"/>
                    </a:lnTo>
                    <a:lnTo>
                      <a:pt x="753" y="4352"/>
                    </a:lnTo>
                    <a:lnTo>
                      <a:pt x="607" y="4206"/>
                    </a:lnTo>
                    <a:lnTo>
                      <a:pt x="544" y="4248"/>
                    </a:lnTo>
                    <a:lnTo>
                      <a:pt x="481" y="4331"/>
                    </a:lnTo>
                    <a:lnTo>
                      <a:pt x="293" y="4352"/>
                    </a:lnTo>
                    <a:lnTo>
                      <a:pt x="209" y="4415"/>
                    </a:lnTo>
                    <a:lnTo>
                      <a:pt x="188" y="4624"/>
                    </a:lnTo>
                    <a:lnTo>
                      <a:pt x="314" y="4729"/>
                    </a:lnTo>
                    <a:lnTo>
                      <a:pt x="314" y="4854"/>
                    </a:lnTo>
                    <a:lnTo>
                      <a:pt x="272" y="4917"/>
                    </a:lnTo>
                    <a:lnTo>
                      <a:pt x="188" y="4729"/>
                    </a:lnTo>
                    <a:lnTo>
                      <a:pt x="126" y="4729"/>
                    </a:lnTo>
                    <a:lnTo>
                      <a:pt x="63" y="4980"/>
                    </a:lnTo>
                    <a:lnTo>
                      <a:pt x="84" y="5126"/>
                    </a:lnTo>
                    <a:lnTo>
                      <a:pt x="168" y="5147"/>
                    </a:lnTo>
                    <a:lnTo>
                      <a:pt x="188" y="5126"/>
                    </a:lnTo>
                    <a:lnTo>
                      <a:pt x="272" y="5126"/>
                    </a:lnTo>
                    <a:lnTo>
                      <a:pt x="335" y="5252"/>
                    </a:lnTo>
                    <a:lnTo>
                      <a:pt x="419" y="5273"/>
                    </a:lnTo>
                    <a:lnTo>
                      <a:pt x="335" y="5294"/>
                    </a:lnTo>
                    <a:lnTo>
                      <a:pt x="272" y="5336"/>
                    </a:lnTo>
                    <a:lnTo>
                      <a:pt x="188" y="5231"/>
                    </a:lnTo>
                    <a:lnTo>
                      <a:pt x="21" y="5252"/>
                    </a:lnTo>
                    <a:lnTo>
                      <a:pt x="0" y="5461"/>
                    </a:lnTo>
                    <a:lnTo>
                      <a:pt x="63" y="5503"/>
                    </a:lnTo>
                    <a:lnTo>
                      <a:pt x="126" y="5482"/>
                    </a:lnTo>
                    <a:lnTo>
                      <a:pt x="84" y="5566"/>
                    </a:lnTo>
                    <a:lnTo>
                      <a:pt x="84" y="5817"/>
                    </a:lnTo>
                    <a:lnTo>
                      <a:pt x="168" y="5754"/>
                    </a:lnTo>
                    <a:lnTo>
                      <a:pt x="230" y="5775"/>
                    </a:lnTo>
                    <a:lnTo>
                      <a:pt x="230" y="5963"/>
                    </a:lnTo>
                    <a:lnTo>
                      <a:pt x="398" y="6005"/>
                    </a:lnTo>
                    <a:lnTo>
                      <a:pt x="628" y="6173"/>
                    </a:lnTo>
                    <a:lnTo>
                      <a:pt x="732" y="6110"/>
                    </a:lnTo>
                    <a:lnTo>
                      <a:pt x="795" y="6005"/>
                    </a:lnTo>
                    <a:lnTo>
                      <a:pt x="753" y="5922"/>
                    </a:lnTo>
                    <a:lnTo>
                      <a:pt x="921" y="5922"/>
                    </a:lnTo>
                    <a:lnTo>
                      <a:pt x="942" y="6026"/>
                    </a:lnTo>
                    <a:lnTo>
                      <a:pt x="921" y="6131"/>
                    </a:lnTo>
                    <a:lnTo>
                      <a:pt x="942" y="6235"/>
                    </a:lnTo>
                    <a:lnTo>
                      <a:pt x="1004" y="6214"/>
                    </a:lnTo>
                    <a:lnTo>
                      <a:pt x="1067" y="5963"/>
                    </a:lnTo>
                    <a:lnTo>
                      <a:pt x="1067" y="5712"/>
                    </a:lnTo>
                    <a:lnTo>
                      <a:pt x="1130" y="5566"/>
                    </a:lnTo>
                    <a:lnTo>
                      <a:pt x="1256" y="5440"/>
                    </a:lnTo>
                    <a:lnTo>
                      <a:pt x="1318" y="5294"/>
                    </a:lnTo>
                    <a:lnTo>
                      <a:pt x="1318" y="5461"/>
                    </a:lnTo>
                    <a:lnTo>
                      <a:pt x="1172" y="5670"/>
                    </a:lnTo>
                    <a:lnTo>
                      <a:pt x="1151" y="5817"/>
                    </a:lnTo>
                    <a:lnTo>
                      <a:pt x="1172" y="5922"/>
                    </a:lnTo>
                    <a:lnTo>
                      <a:pt x="1130" y="6131"/>
                    </a:lnTo>
                    <a:lnTo>
                      <a:pt x="1172" y="6235"/>
                    </a:lnTo>
                    <a:lnTo>
                      <a:pt x="1151" y="6319"/>
                    </a:lnTo>
                    <a:lnTo>
                      <a:pt x="1214" y="6340"/>
                    </a:lnTo>
                    <a:lnTo>
                      <a:pt x="1256" y="6298"/>
                    </a:lnTo>
                    <a:lnTo>
                      <a:pt x="1339" y="6173"/>
                    </a:lnTo>
                    <a:lnTo>
                      <a:pt x="1528" y="5984"/>
                    </a:lnTo>
                    <a:lnTo>
                      <a:pt x="1590" y="5691"/>
                    </a:lnTo>
                    <a:lnTo>
                      <a:pt x="1674" y="5650"/>
                    </a:lnTo>
                    <a:lnTo>
                      <a:pt x="1674" y="5754"/>
                    </a:lnTo>
                    <a:lnTo>
                      <a:pt x="1632" y="5880"/>
                    </a:lnTo>
                    <a:lnTo>
                      <a:pt x="1632" y="5963"/>
                    </a:lnTo>
                    <a:lnTo>
                      <a:pt x="1737" y="5984"/>
                    </a:lnTo>
                    <a:lnTo>
                      <a:pt x="1862" y="5859"/>
                    </a:lnTo>
                    <a:lnTo>
                      <a:pt x="1946" y="5775"/>
                    </a:lnTo>
                    <a:lnTo>
                      <a:pt x="1946" y="5670"/>
                    </a:lnTo>
                    <a:lnTo>
                      <a:pt x="1841" y="5650"/>
                    </a:lnTo>
                    <a:lnTo>
                      <a:pt x="1841" y="5608"/>
                    </a:lnTo>
                    <a:lnTo>
                      <a:pt x="1946" y="5566"/>
                    </a:lnTo>
                    <a:lnTo>
                      <a:pt x="1946" y="5398"/>
                    </a:lnTo>
                    <a:lnTo>
                      <a:pt x="1904" y="5336"/>
                    </a:lnTo>
                    <a:lnTo>
                      <a:pt x="1904" y="5231"/>
                    </a:lnTo>
                    <a:lnTo>
                      <a:pt x="2072" y="5126"/>
                    </a:lnTo>
                    <a:lnTo>
                      <a:pt x="2113" y="4938"/>
                    </a:lnTo>
                    <a:lnTo>
                      <a:pt x="2218" y="4875"/>
                    </a:lnTo>
                    <a:lnTo>
                      <a:pt x="2281" y="4813"/>
                    </a:lnTo>
                    <a:lnTo>
                      <a:pt x="2281" y="4917"/>
                    </a:lnTo>
                    <a:lnTo>
                      <a:pt x="2281" y="4959"/>
                    </a:lnTo>
                    <a:lnTo>
                      <a:pt x="2197" y="4980"/>
                    </a:lnTo>
                    <a:lnTo>
                      <a:pt x="2113" y="5168"/>
                    </a:lnTo>
                    <a:lnTo>
                      <a:pt x="2051" y="5294"/>
                    </a:lnTo>
                    <a:lnTo>
                      <a:pt x="2009" y="5461"/>
                    </a:lnTo>
                    <a:lnTo>
                      <a:pt x="2072" y="5566"/>
                    </a:lnTo>
                    <a:lnTo>
                      <a:pt x="2092" y="5691"/>
                    </a:lnTo>
                    <a:lnTo>
                      <a:pt x="2155" y="5650"/>
                    </a:lnTo>
                    <a:lnTo>
                      <a:pt x="2260" y="5461"/>
                    </a:lnTo>
                    <a:lnTo>
                      <a:pt x="2469" y="5273"/>
                    </a:lnTo>
                    <a:lnTo>
                      <a:pt x="2532" y="5147"/>
                    </a:lnTo>
                    <a:lnTo>
                      <a:pt x="2532" y="4980"/>
                    </a:lnTo>
                    <a:lnTo>
                      <a:pt x="2616" y="4875"/>
                    </a:lnTo>
                    <a:lnTo>
                      <a:pt x="2699" y="4854"/>
                    </a:lnTo>
                    <a:lnTo>
                      <a:pt x="2699" y="4917"/>
                    </a:lnTo>
                    <a:lnTo>
                      <a:pt x="2678" y="4959"/>
                    </a:lnTo>
                    <a:lnTo>
                      <a:pt x="2678" y="5085"/>
                    </a:lnTo>
                    <a:lnTo>
                      <a:pt x="2741" y="5064"/>
                    </a:lnTo>
                    <a:lnTo>
                      <a:pt x="2888" y="4875"/>
                    </a:lnTo>
                    <a:lnTo>
                      <a:pt x="2971" y="4875"/>
                    </a:lnTo>
                    <a:lnTo>
                      <a:pt x="3139" y="4917"/>
                    </a:lnTo>
                    <a:lnTo>
                      <a:pt x="3327" y="4854"/>
                    </a:lnTo>
                    <a:lnTo>
                      <a:pt x="3432" y="4834"/>
                    </a:lnTo>
                    <a:lnTo>
                      <a:pt x="3494" y="4750"/>
                    </a:lnTo>
                    <a:lnTo>
                      <a:pt x="3620" y="4729"/>
                    </a:lnTo>
                    <a:lnTo>
                      <a:pt x="3662" y="4624"/>
                    </a:lnTo>
                    <a:lnTo>
                      <a:pt x="3662" y="4541"/>
                    </a:lnTo>
                    <a:lnTo>
                      <a:pt x="3683" y="4457"/>
                    </a:lnTo>
                    <a:lnTo>
                      <a:pt x="3620" y="4394"/>
                    </a:lnTo>
                    <a:lnTo>
                      <a:pt x="3662" y="4227"/>
                    </a:lnTo>
                    <a:lnTo>
                      <a:pt x="3662" y="3976"/>
                    </a:lnTo>
                    <a:lnTo>
                      <a:pt x="3620" y="3976"/>
                    </a:lnTo>
                    <a:lnTo>
                      <a:pt x="3536" y="4122"/>
                    </a:lnTo>
                    <a:lnTo>
                      <a:pt x="3411" y="4290"/>
                    </a:lnTo>
                    <a:lnTo>
                      <a:pt x="3348" y="4290"/>
                    </a:lnTo>
                    <a:lnTo>
                      <a:pt x="3348" y="4206"/>
                    </a:lnTo>
                    <a:lnTo>
                      <a:pt x="3432" y="4101"/>
                    </a:lnTo>
                    <a:lnTo>
                      <a:pt x="3536" y="4018"/>
                    </a:lnTo>
                    <a:lnTo>
                      <a:pt x="3557" y="3934"/>
                    </a:lnTo>
                    <a:lnTo>
                      <a:pt x="3432" y="3829"/>
                    </a:lnTo>
                    <a:lnTo>
                      <a:pt x="3411" y="3725"/>
                    </a:lnTo>
                    <a:lnTo>
                      <a:pt x="3348" y="3725"/>
                    </a:lnTo>
                    <a:lnTo>
                      <a:pt x="3306" y="3766"/>
                    </a:lnTo>
                    <a:lnTo>
                      <a:pt x="3264" y="3829"/>
                    </a:lnTo>
                    <a:lnTo>
                      <a:pt x="3201" y="3787"/>
                    </a:lnTo>
                    <a:lnTo>
                      <a:pt x="3097" y="3808"/>
                    </a:lnTo>
                    <a:lnTo>
                      <a:pt x="3013" y="3871"/>
                    </a:lnTo>
                    <a:lnTo>
                      <a:pt x="2909" y="3829"/>
                    </a:lnTo>
                    <a:lnTo>
                      <a:pt x="2950" y="3787"/>
                    </a:lnTo>
                    <a:lnTo>
                      <a:pt x="3222" y="3683"/>
                    </a:lnTo>
                    <a:lnTo>
                      <a:pt x="3327" y="3662"/>
                    </a:lnTo>
                    <a:lnTo>
                      <a:pt x="3536" y="3453"/>
                    </a:lnTo>
                    <a:lnTo>
                      <a:pt x="3578" y="3390"/>
                    </a:lnTo>
                    <a:lnTo>
                      <a:pt x="3725" y="3160"/>
                    </a:lnTo>
                    <a:lnTo>
                      <a:pt x="3766" y="2971"/>
                    </a:lnTo>
                    <a:lnTo>
                      <a:pt x="3725" y="2950"/>
                    </a:lnTo>
                    <a:lnTo>
                      <a:pt x="3641" y="2971"/>
                    </a:lnTo>
                    <a:lnTo>
                      <a:pt x="3578" y="3034"/>
                    </a:lnTo>
                    <a:lnTo>
                      <a:pt x="3536" y="2950"/>
                    </a:lnTo>
                    <a:lnTo>
                      <a:pt x="3578" y="2888"/>
                    </a:lnTo>
                    <a:lnTo>
                      <a:pt x="3641" y="2846"/>
                    </a:lnTo>
                    <a:lnTo>
                      <a:pt x="3725" y="2867"/>
                    </a:lnTo>
                    <a:lnTo>
                      <a:pt x="3766" y="2783"/>
                    </a:lnTo>
                    <a:lnTo>
                      <a:pt x="3766" y="2657"/>
                    </a:lnTo>
                    <a:lnTo>
                      <a:pt x="3871" y="2553"/>
                    </a:lnTo>
                    <a:lnTo>
                      <a:pt x="3871" y="2427"/>
                    </a:lnTo>
                    <a:lnTo>
                      <a:pt x="3850" y="2365"/>
                    </a:lnTo>
                    <a:lnTo>
                      <a:pt x="3850" y="2302"/>
                    </a:lnTo>
                    <a:lnTo>
                      <a:pt x="3745" y="2260"/>
                    </a:lnTo>
                    <a:lnTo>
                      <a:pt x="3641" y="2302"/>
                    </a:lnTo>
                    <a:lnTo>
                      <a:pt x="3494" y="2553"/>
                    </a:lnTo>
                    <a:lnTo>
                      <a:pt x="3494" y="2678"/>
                    </a:lnTo>
                    <a:lnTo>
                      <a:pt x="3557" y="2762"/>
                    </a:lnTo>
                    <a:lnTo>
                      <a:pt x="3473" y="2846"/>
                    </a:lnTo>
                    <a:lnTo>
                      <a:pt x="3432" y="2888"/>
                    </a:lnTo>
                    <a:lnTo>
                      <a:pt x="3369" y="2867"/>
                    </a:lnTo>
                    <a:lnTo>
                      <a:pt x="3411" y="2825"/>
                    </a:lnTo>
                    <a:lnTo>
                      <a:pt x="3348" y="2762"/>
                    </a:lnTo>
                    <a:lnTo>
                      <a:pt x="3348" y="2657"/>
                    </a:lnTo>
                    <a:lnTo>
                      <a:pt x="3453" y="2448"/>
                    </a:lnTo>
                    <a:lnTo>
                      <a:pt x="3432" y="2344"/>
                    </a:lnTo>
                    <a:lnTo>
                      <a:pt x="3453" y="2302"/>
                    </a:lnTo>
                    <a:lnTo>
                      <a:pt x="3473" y="2323"/>
                    </a:lnTo>
                    <a:lnTo>
                      <a:pt x="3557" y="2302"/>
                    </a:lnTo>
                    <a:lnTo>
                      <a:pt x="3536" y="2134"/>
                    </a:lnTo>
                    <a:lnTo>
                      <a:pt x="3453" y="2030"/>
                    </a:lnTo>
                    <a:lnTo>
                      <a:pt x="3348" y="2030"/>
                    </a:lnTo>
                    <a:lnTo>
                      <a:pt x="3222" y="2051"/>
                    </a:lnTo>
                    <a:lnTo>
                      <a:pt x="3160" y="2155"/>
                    </a:lnTo>
                    <a:lnTo>
                      <a:pt x="3139" y="2113"/>
                    </a:lnTo>
                    <a:lnTo>
                      <a:pt x="3118" y="2051"/>
                    </a:lnTo>
                    <a:lnTo>
                      <a:pt x="3139" y="1904"/>
                    </a:lnTo>
                    <a:lnTo>
                      <a:pt x="3055" y="1737"/>
                    </a:lnTo>
                    <a:lnTo>
                      <a:pt x="3097" y="1507"/>
                    </a:lnTo>
                    <a:lnTo>
                      <a:pt x="3097" y="1318"/>
                    </a:lnTo>
                    <a:lnTo>
                      <a:pt x="3139" y="1193"/>
                    </a:lnTo>
                    <a:lnTo>
                      <a:pt x="3160" y="1005"/>
                    </a:lnTo>
                    <a:lnTo>
                      <a:pt x="3139" y="858"/>
                    </a:lnTo>
                    <a:lnTo>
                      <a:pt x="3243" y="670"/>
                    </a:lnTo>
                    <a:lnTo>
                      <a:pt x="3243" y="523"/>
                    </a:lnTo>
                    <a:lnTo>
                      <a:pt x="3139" y="419"/>
                    </a:lnTo>
                    <a:lnTo>
                      <a:pt x="3118" y="272"/>
                    </a:lnTo>
                    <a:lnTo>
                      <a:pt x="2950" y="147"/>
                    </a:lnTo>
                    <a:lnTo>
                      <a:pt x="2909" y="63"/>
                    </a:lnTo>
                    <a:lnTo>
                      <a:pt x="2741" y="0"/>
                    </a:lnTo>
                    <a:lnTo>
                      <a:pt x="2699" y="21"/>
                    </a:lnTo>
                    <a:lnTo>
                      <a:pt x="2699" y="105"/>
                    </a:lnTo>
                    <a:lnTo>
                      <a:pt x="2678" y="126"/>
                    </a:lnTo>
                    <a:lnTo>
                      <a:pt x="2511"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76" name="Google Shape;2839;p58">
                <a:extLst>
                  <a:ext uri="{FF2B5EF4-FFF2-40B4-BE49-F238E27FC236}">
                    <a16:creationId xmlns:a16="http://schemas.microsoft.com/office/drawing/2014/main" id="{C29C5AAD-960F-A547-58FC-71C16264B5FD}"/>
                  </a:ext>
                </a:extLst>
              </p:cNvPr>
              <p:cNvSpPr/>
              <p:nvPr/>
            </p:nvSpPr>
            <p:spPr>
              <a:xfrm>
                <a:off x="2744725" y="1557875"/>
                <a:ext cx="36625" cy="48150"/>
              </a:xfrm>
              <a:custGeom>
                <a:avLst/>
                <a:gdLst/>
                <a:ahLst/>
                <a:cxnLst/>
                <a:rect l="l" t="t" r="r" b="b"/>
                <a:pathLst>
                  <a:path w="1465" h="1926" extrusionOk="0">
                    <a:moveTo>
                      <a:pt x="711" y="0"/>
                    </a:moveTo>
                    <a:lnTo>
                      <a:pt x="586" y="105"/>
                    </a:lnTo>
                    <a:lnTo>
                      <a:pt x="502" y="168"/>
                    </a:lnTo>
                    <a:lnTo>
                      <a:pt x="502" y="356"/>
                    </a:lnTo>
                    <a:lnTo>
                      <a:pt x="419" y="419"/>
                    </a:lnTo>
                    <a:lnTo>
                      <a:pt x="356" y="377"/>
                    </a:lnTo>
                    <a:lnTo>
                      <a:pt x="272" y="544"/>
                    </a:lnTo>
                    <a:lnTo>
                      <a:pt x="272" y="733"/>
                    </a:lnTo>
                    <a:lnTo>
                      <a:pt x="188" y="837"/>
                    </a:lnTo>
                    <a:lnTo>
                      <a:pt x="272" y="963"/>
                    </a:lnTo>
                    <a:lnTo>
                      <a:pt x="147" y="963"/>
                    </a:lnTo>
                    <a:lnTo>
                      <a:pt x="167" y="1005"/>
                    </a:lnTo>
                    <a:lnTo>
                      <a:pt x="272" y="1088"/>
                    </a:lnTo>
                    <a:lnTo>
                      <a:pt x="398" y="1256"/>
                    </a:lnTo>
                    <a:lnTo>
                      <a:pt x="377" y="1360"/>
                    </a:lnTo>
                    <a:lnTo>
                      <a:pt x="356" y="1360"/>
                    </a:lnTo>
                    <a:lnTo>
                      <a:pt x="209" y="1256"/>
                    </a:lnTo>
                    <a:lnTo>
                      <a:pt x="84" y="1256"/>
                    </a:lnTo>
                    <a:lnTo>
                      <a:pt x="63" y="1318"/>
                    </a:lnTo>
                    <a:lnTo>
                      <a:pt x="0" y="1402"/>
                    </a:lnTo>
                    <a:lnTo>
                      <a:pt x="105" y="1465"/>
                    </a:lnTo>
                    <a:lnTo>
                      <a:pt x="147" y="1590"/>
                    </a:lnTo>
                    <a:lnTo>
                      <a:pt x="188" y="1632"/>
                    </a:lnTo>
                    <a:lnTo>
                      <a:pt x="105" y="1737"/>
                    </a:lnTo>
                    <a:lnTo>
                      <a:pt x="105" y="1883"/>
                    </a:lnTo>
                    <a:lnTo>
                      <a:pt x="251" y="1821"/>
                    </a:lnTo>
                    <a:lnTo>
                      <a:pt x="272" y="1737"/>
                    </a:lnTo>
                    <a:lnTo>
                      <a:pt x="356" y="1737"/>
                    </a:lnTo>
                    <a:lnTo>
                      <a:pt x="377" y="1883"/>
                    </a:lnTo>
                    <a:lnTo>
                      <a:pt x="460" y="1883"/>
                    </a:lnTo>
                    <a:lnTo>
                      <a:pt x="607" y="1842"/>
                    </a:lnTo>
                    <a:lnTo>
                      <a:pt x="711" y="1883"/>
                    </a:lnTo>
                    <a:lnTo>
                      <a:pt x="837" y="1779"/>
                    </a:lnTo>
                    <a:lnTo>
                      <a:pt x="900" y="1821"/>
                    </a:lnTo>
                    <a:lnTo>
                      <a:pt x="900" y="1925"/>
                    </a:lnTo>
                    <a:lnTo>
                      <a:pt x="983" y="1925"/>
                    </a:lnTo>
                    <a:lnTo>
                      <a:pt x="1025" y="1883"/>
                    </a:lnTo>
                    <a:lnTo>
                      <a:pt x="1235" y="1737"/>
                    </a:lnTo>
                    <a:lnTo>
                      <a:pt x="1235" y="1632"/>
                    </a:lnTo>
                    <a:lnTo>
                      <a:pt x="1214" y="1465"/>
                    </a:lnTo>
                    <a:lnTo>
                      <a:pt x="1151" y="1465"/>
                    </a:lnTo>
                    <a:lnTo>
                      <a:pt x="1109" y="1402"/>
                    </a:lnTo>
                    <a:lnTo>
                      <a:pt x="1193" y="1360"/>
                    </a:lnTo>
                    <a:lnTo>
                      <a:pt x="1297" y="1381"/>
                    </a:lnTo>
                    <a:lnTo>
                      <a:pt x="1339" y="1298"/>
                    </a:lnTo>
                    <a:lnTo>
                      <a:pt x="1465" y="1214"/>
                    </a:lnTo>
                    <a:lnTo>
                      <a:pt x="1423" y="984"/>
                    </a:lnTo>
                    <a:lnTo>
                      <a:pt x="1360" y="900"/>
                    </a:lnTo>
                    <a:lnTo>
                      <a:pt x="1360" y="837"/>
                    </a:lnTo>
                    <a:lnTo>
                      <a:pt x="1235" y="837"/>
                    </a:lnTo>
                    <a:lnTo>
                      <a:pt x="1193" y="691"/>
                    </a:lnTo>
                    <a:lnTo>
                      <a:pt x="1193" y="649"/>
                    </a:lnTo>
                    <a:lnTo>
                      <a:pt x="1130" y="586"/>
                    </a:lnTo>
                    <a:lnTo>
                      <a:pt x="1109" y="482"/>
                    </a:lnTo>
                    <a:lnTo>
                      <a:pt x="1046" y="461"/>
                    </a:lnTo>
                    <a:lnTo>
                      <a:pt x="1004" y="377"/>
                    </a:lnTo>
                    <a:lnTo>
                      <a:pt x="1025" y="272"/>
                    </a:lnTo>
                    <a:lnTo>
                      <a:pt x="983" y="168"/>
                    </a:lnTo>
                    <a:lnTo>
                      <a:pt x="837"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77" name="Google Shape;2840;p58">
                <a:extLst>
                  <a:ext uri="{FF2B5EF4-FFF2-40B4-BE49-F238E27FC236}">
                    <a16:creationId xmlns:a16="http://schemas.microsoft.com/office/drawing/2014/main" id="{A26B8F29-8037-7E04-92DF-97244388BE11}"/>
                  </a:ext>
                </a:extLst>
              </p:cNvPr>
              <p:cNvSpPr/>
              <p:nvPr/>
            </p:nvSpPr>
            <p:spPr>
              <a:xfrm>
                <a:off x="2789175" y="1410350"/>
                <a:ext cx="386600" cy="302375"/>
              </a:xfrm>
              <a:custGeom>
                <a:avLst/>
                <a:gdLst/>
                <a:ahLst/>
                <a:cxnLst/>
                <a:rect l="l" t="t" r="r" b="b"/>
                <a:pathLst>
                  <a:path w="15464" h="12095" extrusionOk="0">
                    <a:moveTo>
                      <a:pt x="9625" y="1"/>
                    </a:moveTo>
                    <a:lnTo>
                      <a:pt x="9521" y="105"/>
                    </a:lnTo>
                    <a:lnTo>
                      <a:pt x="9416" y="105"/>
                    </a:lnTo>
                    <a:lnTo>
                      <a:pt x="9353" y="168"/>
                    </a:lnTo>
                    <a:lnTo>
                      <a:pt x="9416" y="252"/>
                    </a:lnTo>
                    <a:lnTo>
                      <a:pt x="9521" y="273"/>
                    </a:lnTo>
                    <a:lnTo>
                      <a:pt x="9584" y="315"/>
                    </a:lnTo>
                    <a:lnTo>
                      <a:pt x="9458" y="315"/>
                    </a:lnTo>
                    <a:lnTo>
                      <a:pt x="9395" y="377"/>
                    </a:lnTo>
                    <a:lnTo>
                      <a:pt x="9458" y="461"/>
                    </a:lnTo>
                    <a:lnTo>
                      <a:pt x="9584" y="566"/>
                    </a:lnTo>
                    <a:lnTo>
                      <a:pt x="9563" y="629"/>
                    </a:lnTo>
                    <a:lnTo>
                      <a:pt x="9521" y="691"/>
                    </a:lnTo>
                    <a:lnTo>
                      <a:pt x="9625" y="796"/>
                    </a:lnTo>
                    <a:lnTo>
                      <a:pt x="9709" y="817"/>
                    </a:lnTo>
                    <a:lnTo>
                      <a:pt x="9709" y="880"/>
                    </a:lnTo>
                    <a:lnTo>
                      <a:pt x="9605" y="901"/>
                    </a:lnTo>
                    <a:lnTo>
                      <a:pt x="9605" y="942"/>
                    </a:lnTo>
                    <a:lnTo>
                      <a:pt x="9395" y="712"/>
                    </a:lnTo>
                    <a:lnTo>
                      <a:pt x="9353" y="712"/>
                    </a:lnTo>
                    <a:lnTo>
                      <a:pt x="9312" y="796"/>
                    </a:lnTo>
                    <a:lnTo>
                      <a:pt x="9312" y="901"/>
                    </a:lnTo>
                    <a:lnTo>
                      <a:pt x="9270" y="880"/>
                    </a:lnTo>
                    <a:lnTo>
                      <a:pt x="9249" y="691"/>
                    </a:lnTo>
                    <a:lnTo>
                      <a:pt x="9270" y="566"/>
                    </a:lnTo>
                    <a:lnTo>
                      <a:pt x="9186" y="419"/>
                    </a:lnTo>
                    <a:lnTo>
                      <a:pt x="9186" y="273"/>
                    </a:lnTo>
                    <a:lnTo>
                      <a:pt x="9123" y="210"/>
                    </a:lnTo>
                    <a:lnTo>
                      <a:pt x="9081" y="252"/>
                    </a:lnTo>
                    <a:lnTo>
                      <a:pt x="8956" y="147"/>
                    </a:lnTo>
                    <a:lnTo>
                      <a:pt x="8872" y="105"/>
                    </a:lnTo>
                    <a:lnTo>
                      <a:pt x="8851" y="252"/>
                    </a:lnTo>
                    <a:lnTo>
                      <a:pt x="8872" y="461"/>
                    </a:lnTo>
                    <a:lnTo>
                      <a:pt x="8851" y="670"/>
                    </a:lnTo>
                    <a:lnTo>
                      <a:pt x="8893" y="817"/>
                    </a:lnTo>
                    <a:lnTo>
                      <a:pt x="8935" y="984"/>
                    </a:lnTo>
                    <a:lnTo>
                      <a:pt x="8935" y="1047"/>
                    </a:lnTo>
                    <a:lnTo>
                      <a:pt x="8935" y="1193"/>
                    </a:lnTo>
                    <a:lnTo>
                      <a:pt x="8872" y="1235"/>
                    </a:lnTo>
                    <a:lnTo>
                      <a:pt x="8830" y="1131"/>
                    </a:lnTo>
                    <a:lnTo>
                      <a:pt x="8788" y="984"/>
                    </a:lnTo>
                    <a:lnTo>
                      <a:pt x="8747" y="901"/>
                    </a:lnTo>
                    <a:lnTo>
                      <a:pt x="8747" y="775"/>
                    </a:lnTo>
                    <a:lnTo>
                      <a:pt x="8726" y="629"/>
                    </a:lnTo>
                    <a:lnTo>
                      <a:pt x="8684" y="482"/>
                    </a:lnTo>
                    <a:lnTo>
                      <a:pt x="8475" y="357"/>
                    </a:lnTo>
                    <a:lnTo>
                      <a:pt x="8412" y="357"/>
                    </a:lnTo>
                    <a:lnTo>
                      <a:pt x="8370" y="482"/>
                    </a:lnTo>
                    <a:lnTo>
                      <a:pt x="8349" y="524"/>
                    </a:lnTo>
                    <a:lnTo>
                      <a:pt x="8370" y="691"/>
                    </a:lnTo>
                    <a:lnTo>
                      <a:pt x="8558" y="817"/>
                    </a:lnTo>
                    <a:lnTo>
                      <a:pt x="8558" y="901"/>
                    </a:lnTo>
                    <a:lnTo>
                      <a:pt x="8370" y="880"/>
                    </a:lnTo>
                    <a:lnTo>
                      <a:pt x="8328" y="838"/>
                    </a:lnTo>
                    <a:lnTo>
                      <a:pt x="8244" y="838"/>
                    </a:lnTo>
                    <a:lnTo>
                      <a:pt x="8161" y="921"/>
                    </a:lnTo>
                    <a:lnTo>
                      <a:pt x="8244" y="1131"/>
                    </a:lnTo>
                    <a:lnTo>
                      <a:pt x="8224" y="1193"/>
                    </a:lnTo>
                    <a:lnTo>
                      <a:pt x="8077" y="1235"/>
                    </a:lnTo>
                    <a:lnTo>
                      <a:pt x="8035" y="1340"/>
                    </a:lnTo>
                    <a:lnTo>
                      <a:pt x="7952" y="1403"/>
                    </a:lnTo>
                    <a:lnTo>
                      <a:pt x="7910" y="1319"/>
                    </a:lnTo>
                    <a:lnTo>
                      <a:pt x="7910" y="1214"/>
                    </a:lnTo>
                    <a:lnTo>
                      <a:pt x="7847" y="1214"/>
                    </a:lnTo>
                    <a:lnTo>
                      <a:pt x="7784" y="1361"/>
                    </a:lnTo>
                    <a:lnTo>
                      <a:pt x="7700" y="1403"/>
                    </a:lnTo>
                    <a:lnTo>
                      <a:pt x="7680" y="1131"/>
                    </a:lnTo>
                    <a:lnTo>
                      <a:pt x="7700" y="984"/>
                    </a:lnTo>
                    <a:lnTo>
                      <a:pt x="7700" y="921"/>
                    </a:lnTo>
                    <a:lnTo>
                      <a:pt x="7491" y="838"/>
                    </a:lnTo>
                    <a:lnTo>
                      <a:pt x="7470" y="775"/>
                    </a:lnTo>
                    <a:lnTo>
                      <a:pt x="7533" y="691"/>
                    </a:lnTo>
                    <a:lnTo>
                      <a:pt x="7554" y="608"/>
                    </a:lnTo>
                    <a:lnTo>
                      <a:pt x="7470" y="566"/>
                    </a:lnTo>
                    <a:lnTo>
                      <a:pt x="7261" y="524"/>
                    </a:lnTo>
                    <a:lnTo>
                      <a:pt x="7219" y="482"/>
                    </a:lnTo>
                    <a:lnTo>
                      <a:pt x="7073" y="524"/>
                    </a:lnTo>
                    <a:lnTo>
                      <a:pt x="7031" y="629"/>
                    </a:lnTo>
                    <a:lnTo>
                      <a:pt x="7115" y="712"/>
                    </a:lnTo>
                    <a:lnTo>
                      <a:pt x="7115" y="921"/>
                    </a:lnTo>
                    <a:lnTo>
                      <a:pt x="7073" y="984"/>
                    </a:lnTo>
                    <a:lnTo>
                      <a:pt x="6968" y="942"/>
                    </a:lnTo>
                    <a:lnTo>
                      <a:pt x="6864" y="984"/>
                    </a:lnTo>
                    <a:lnTo>
                      <a:pt x="6780" y="901"/>
                    </a:lnTo>
                    <a:lnTo>
                      <a:pt x="6654" y="901"/>
                    </a:lnTo>
                    <a:lnTo>
                      <a:pt x="6633" y="1026"/>
                    </a:lnTo>
                    <a:lnTo>
                      <a:pt x="6675" y="1089"/>
                    </a:lnTo>
                    <a:lnTo>
                      <a:pt x="6738" y="1193"/>
                    </a:lnTo>
                    <a:lnTo>
                      <a:pt x="6801" y="1256"/>
                    </a:lnTo>
                    <a:lnTo>
                      <a:pt x="6801" y="1403"/>
                    </a:lnTo>
                    <a:lnTo>
                      <a:pt x="6864" y="1465"/>
                    </a:lnTo>
                    <a:lnTo>
                      <a:pt x="6905" y="1465"/>
                    </a:lnTo>
                    <a:lnTo>
                      <a:pt x="7010" y="1633"/>
                    </a:lnTo>
                    <a:lnTo>
                      <a:pt x="7010" y="1779"/>
                    </a:lnTo>
                    <a:lnTo>
                      <a:pt x="6968" y="1842"/>
                    </a:lnTo>
                    <a:lnTo>
                      <a:pt x="6989" y="1717"/>
                    </a:lnTo>
                    <a:lnTo>
                      <a:pt x="6947" y="1717"/>
                    </a:lnTo>
                    <a:lnTo>
                      <a:pt x="6843" y="1842"/>
                    </a:lnTo>
                    <a:lnTo>
                      <a:pt x="6780" y="1758"/>
                    </a:lnTo>
                    <a:lnTo>
                      <a:pt x="6780" y="1654"/>
                    </a:lnTo>
                    <a:lnTo>
                      <a:pt x="6801" y="1633"/>
                    </a:lnTo>
                    <a:lnTo>
                      <a:pt x="6780" y="1549"/>
                    </a:lnTo>
                    <a:lnTo>
                      <a:pt x="6738" y="1612"/>
                    </a:lnTo>
                    <a:lnTo>
                      <a:pt x="6654" y="1612"/>
                    </a:lnTo>
                    <a:lnTo>
                      <a:pt x="6654" y="1758"/>
                    </a:lnTo>
                    <a:lnTo>
                      <a:pt x="6592" y="1842"/>
                    </a:lnTo>
                    <a:lnTo>
                      <a:pt x="6571" y="1758"/>
                    </a:lnTo>
                    <a:lnTo>
                      <a:pt x="6508" y="1675"/>
                    </a:lnTo>
                    <a:lnTo>
                      <a:pt x="6550" y="1570"/>
                    </a:lnTo>
                    <a:lnTo>
                      <a:pt x="6550" y="1424"/>
                    </a:lnTo>
                    <a:lnTo>
                      <a:pt x="6445" y="1298"/>
                    </a:lnTo>
                    <a:lnTo>
                      <a:pt x="6382" y="1298"/>
                    </a:lnTo>
                    <a:lnTo>
                      <a:pt x="6257" y="1465"/>
                    </a:lnTo>
                    <a:lnTo>
                      <a:pt x="6215" y="1507"/>
                    </a:lnTo>
                    <a:lnTo>
                      <a:pt x="6215" y="1633"/>
                    </a:lnTo>
                    <a:lnTo>
                      <a:pt x="6257" y="1717"/>
                    </a:lnTo>
                    <a:lnTo>
                      <a:pt x="6215" y="1758"/>
                    </a:lnTo>
                    <a:lnTo>
                      <a:pt x="6131" y="1675"/>
                    </a:lnTo>
                    <a:lnTo>
                      <a:pt x="6152" y="1612"/>
                    </a:lnTo>
                    <a:lnTo>
                      <a:pt x="6110" y="1528"/>
                    </a:lnTo>
                    <a:lnTo>
                      <a:pt x="6131" y="1424"/>
                    </a:lnTo>
                    <a:lnTo>
                      <a:pt x="6110" y="1298"/>
                    </a:lnTo>
                    <a:lnTo>
                      <a:pt x="5985" y="1235"/>
                    </a:lnTo>
                    <a:lnTo>
                      <a:pt x="5985" y="1089"/>
                    </a:lnTo>
                    <a:lnTo>
                      <a:pt x="5985" y="984"/>
                    </a:lnTo>
                    <a:lnTo>
                      <a:pt x="5943" y="984"/>
                    </a:lnTo>
                    <a:lnTo>
                      <a:pt x="5796" y="1110"/>
                    </a:lnTo>
                    <a:lnTo>
                      <a:pt x="5713" y="1131"/>
                    </a:lnTo>
                    <a:lnTo>
                      <a:pt x="5692" y="1256"/>
                    </a:lnTo>
                    <a:lnTo>
                      <a:pt x="5713" y="1340"/>
                    </a:lnTo>
                    <a:lnTo>
                      <a:pt x="5692" y="1403"/>
                    </a:lnTo>
                    <a:lnTo>
                      <a:pt x="5692" y="1465"/>
                    </a:lnTo>
                    <a:lnTo>
                      <a:pt x="5608" y="1528"/>
                    </a:lnTo>
                    <a:lnTo>
                      <a:pt x="5608" y="1445"/>
                    </a:lnTo>
                    <a:lnTo>
                      <a:pt x="5629" y="1403"/>
                    </a:lnTo>
                    <a:lnTo>
                      <a:pt x="5608" y="1340"/>
                    </a:lnTo>
                    <a:lnTo>
                      <a:pt x="5524" y="1424"/>
                    </a:lnTo>
                    <a:lnTo>
                      <a:pt x="5462" y="1570"/>
                    </a:lnTo>
                    <a:lnTo>
                      <a:pt x="5399" y="1612"/>
                    </a:lnTo>
                    <a:lnTo>
                      <a:pt x="5399" y="1340"/>
                    </a:lnTo>
                    <a:lnTo>
                      <a:pt x="5420" y="1256"/>
                    </a:lnTo>
                    <a:lnTo>
                      <a:pt x="5420" y="1193"/>
                    </a:lnTo>
                    <a:lnTo>
                      <a:pt x="5336" y="1152"/>
                    </a:lnTo>
                    <a:lnTo>
                      <a:pt x="5273" y="1214"/>
                    </a:lnTo>
                    <a:lnTo>
                      <a:pt x="5022" y="1214"/>
                    </a:lnTo>
                    <a:lnTo>
                      <a:pt x="4876" y="1319"/>
                    </a:lnTo>
                    <a:lnTo>
                      <a:pt x="4771" y="1298"/>
                    </a:lnTo>
                    <a:lnTo>
                      <a:pt x="4646" y="1361"/>
                    </a:lnTo>
                    <a:lnTo>
                      <a:pt x="4583" y="1465"/>
                    </a:lnTo>
                    <a:lnTo>
                      <a:pt x="4457" y="1465"/>
                    </a:lnTo>
                    <a:lnTo>
                      <a:pt x="4353" y="1528"/>
                    </a:lnTo>
                    <a:lnTo>
                      <a:pt x="4332" y="1654"/>
                    </a:lnTo>
                    <a:lnTo>
                      <a:pt x="4248" y="1612"/>
                    </a:lnTo>
                    <a:lnTo>
                      <a:pt x="4227" y="1633"/>
                    </a:lnTo>
                    <a:lnTo>
                      <a:pt x="4248" y="1737"/>
                    </a:lnTo>
                    <a:lnTo>
                      <a:pt x="4290" y="1758"/>
                    </a:lnTo>
                    <a:lnTo>
                      <a:pt x="4269" y="1863"/>
                    </a:lnTo>
                    <a:lnTo>
                      <a:pt x="4290" y="1968"/>
                    </a:lnTo>
                    <a:lnTo>
                      <a:pt x="4415" y="1947"/>
                    </a:lnTo>
                    <a:lnTo>
                      <a:pt x="4478" y="1863"/>
                    </a:lnTo>
                    <a:lnTo>
                      <a:pt x="4478" y="1779"/>
                    </a:lnTo>
                    <a:lnTo>
                      <a:pt x="4604" y="1758"/>
                    </a:lnTo>
                    <a:lnTo>
                      <a:pt x="4667" y="1717"/>
                    </a:lnTo>
                    <a:lnTo>
                      <a:pt x="4708" y="1675"/>
                    </a:lnTo>
                    <a:lnTo>
                      <a:pt x="4750" y="1821"/>
                    </a:lnTo>
                    <a:lnTo>
                      <a:pt x="4813" y="1758"/>
                    </a:lnTo>
                    <a:lnTo>
                      <a:pt x="4855" y="1654"/>
                    </a:lnTo>
                    <a:lnTo>
                      <a:pt x="4897" y="1633"/>
                    </a:lnTo>
                    <a:lnTo>
                      <a:pt x="4876" y="1779"/>
                    </a:lnTo>
                    <a:lnTo>
                      <a:pt x="4918" y="1842"/>
                    </a:lnTo>
                    <a:lnTo>
                      <a:pt x="5064" y="1842"/>
                    </a:lnTo>
                    <a:lnTo>
                      <a:pt x="4939" y="1884"/>
                    </a:lnTo>
                    <a:lnTo>
                      <a:pt x="4771" y="1926"/>
                    </a:lnTo>
                    <a:lnTo>
                      <a:pt x="4604" y="2051"/>
                    </a:lnTo>
                    <a:lnTo>
                      <a:pt x="4478" y="2093"/>
                    </a:lnTo>
                    <a:lnTo>
                      <a:pt x="4499" y="2198"/>
                    </a:lnTo>
                    <a:lnTo>
                      <a:pt x="4499" y="2281"/>
                    </a:lnTo>
                    <a:lnTo>
                      <a:pt x="4583" y="2281"/>
                    </a:lnTo>
                    <a:lnTo>
                      <a:pt x="4667" y="2198"/>
                    </a:lnTo>
                    <a:lnTo>
                      <a:pt x="4771" y="2198"/>
                    </a:lnTo>
                    <a:lnTo>
                      <a:pt x="4918" y="2156"/>
                    </a:lnTo>
                    <a:lnTo>
                      <a:pt x="5127" y="2135"/>
                    </a:lnTo>
                    <a:lnTo>
                      <a:pt x="5378" y="2072"/>
                    </a:lnTo>
                    <a:lnTo>
                      <a:pt x="5420" y="2135"/>
                    </a:lnTo>
                    <a:lnTo>
                      <a:pt x="5420" y="2198"/>
                    </a:lnTo>
                    <a:lnTo>
                      <a:pt x="5336" y="2240"/>
                    </a:lnTo>
                    <a:lnTo>
                      <a:pt x="5273" y="2177"/>
                    </a:lnTo>
                    <a:lnTo>
                      <a:pt x="5169" y="2177"/>
                    </a:lnTo>
                    <a:lnTo>
                      <a:pt x="5064" y="2261"/>
                    </a:lnTo>
                    <a:lnTo>
                      <a:pt x="4876" y="2261"/>
                    </a:lnTo>
                    <a:lnTo>
                      <a:pt x="4708" y="2386"/>
                    </a:lnTo>
                    <a:lnTo>
                      <a:pt x="4562" y="2386"/>
                    </a:lnTo>
                    <a:lnTo>
                      <a:pt x="4541" y="2449"/>
                    </a:lnTo>
                    <a:lnTo>
                      <a:pt x="4604" y="2554"/>
                    </a:lnTo>
                    <a:lnTo>
                      <a:pt x="4708" y="2554"/>
                    </a:lnTo>
                    <a:lnTo>
                      <a:pt x="4813" y="2616"/>
                    </a:lnTo>
                    <a:lnTo>
                      <a:pt x="4750" y="2658"/>
                    </a:lnTo>
                    <a:lnTo>
                      <a:pt x="4562" y="2658"/>
                    </a:lnTo>
                    <a:lnTo>
                      <a:pt x="4478" y="2574"/>
                    </a:lnTo>
                    <a:lnTo>
                      <a:pt x="4415" y="2574"/>
                    </a:lnTo>
                    <a:lnTo>
                      <a:pt x="4353" y="2616"/>
                    </a:lnTo>
                    <a:lnTo>
                      <a:pt x="4353" y="2763"/>
                    </a:lnTo>
                    <a:lnTo>
                      <a:pt x="4290" y="2826"/>
                    </a:lnTo>
                    <a:lnTo>
                      <a:pt x="4332" y="2909"/>
                    </a:lnTo>
                    <a:lnTo>
                      <a:pt x="4415" y="2972"/>
                    </a:lnTo>
                    <a:lnTo>
                      <a:pt x="4562" y="2909"/>
                    </a:lnTo>
                    <a:lnTo>
                      <a:pt x="4750" y="3014"/>
                    </a:lnTo>
                    <a:lnTo>
                      <a:pt x="4897" y="2993"/>
                    </a:lnTo>
                    <a:lnTo>
                      <a:pt x="4918" y="3035"/>
                    </a:lnTo>
                    <a:lnTo>
                      <a:pt x="5022" y="3035"/>
                    </a:lnTo>
                    <a:lnTo>
                      <a:pt x="5169" y="3139"/>
                    </a:lnTo>
                    <a:lnTo>
                      <a:pt x="5231" y="3139"/>
                    </a:lnTo>
                    <a:lnTo>
                      <a:pt x="5315" y="3118"/>
                    </a:lnTo>
                    <a:lnTo>
                      <a:pt x="5462" y="3139"/>
                    </a:lnTo>
                    <a:lnTo>
                      <a:pt x="5545" y="3139"/>
                    </a:lnTo>
                    <a:lnTo>
                      <a:pt x="5713" y="3035"/>
                    </a:lnTo>
                    <a:lnTo>
                      <a:pt x="5943" y="3035"/>
                    </a:lnTo>
                    <a:lnTo>
                      <a:pt x="6110" y="3014"/>
                    </a:lnTo>
                    <a:lnTo>
                      <a:pt x="6173" y="2972"/>
                    </a:lnTo>
                    <a:lnTo>
                      <a:pt x="6236" y="2930"/>
                    </a:lnTo>
                    <a:lnTo>
                      <a:pt x="6320" y="2930"/>
                    </a:lnTo>
                    <a:lnTo>
                      <a:pt x="6320" y="2993"/>
                    </a:lnTo>
                    <a:lnTo>
                      <a:pt x="6278" y="3077"/>
                    </a:lnTo>
                    <a:lnTo>
                      <a:pt x="6068" y="3098"/>
                    </a:lnTo>
                    <a:lnTo>
                      <a:pt x="5838" y="3139"/>
                    </a:lnTo>
                    <a:lnTo>
                      <a:pt x="5755" y="3202"/>
                    </a:lnTo>
                    <a:lnTo>
                      <a:pt x="5650" y="3223"/>
                    </a:lnTo>
                    <a:lnTo>
                      <a:pt x="5629" y="3244"/>
                    </a:lnTo>
                    <a:lnTo>
                      <a:pt x="5462" y="3223"/>
                    </a:lnTo>
                    <a:lnTo>
                      <a:pt x="5336" y="3286"/>
                    </a:lnTo>
                    <a:lnTo>
                      <a:pt x="5231" y="3286"/>
                    </a:lnTo>
                    <a:lnTo>
                      <a:pt x="5190" y="3223"/>
                    </a:lnTo>
                    <a:lnTo>
                      <a:pt x="5085" y="3223"/>
                    </a:lnTo>
                    <a:lnTo>
                      <a:pt x="4897" y="3118"/>
                    </a:lnTo>
                    <a:lnTo>
                      <a:pt x="4562" y="3118"/>
                    </a:lnTo>
                    <a:lnTo>
                      <a:pt x="4499" y="3077"/>
                    </a:lnTo>
                    <a:lnTo>
                      <a:pt x="4374" y="3098"/>
                    </a:lnTo>
                    <a:lnTo>
                      <a:pt x="4269" y="3077"/>
                    </a:lnTo>
                    <a:lnTo>
                      <a:pt x="4227" y="3118"/>
                    </a:lnTo>
                    <a:lnTo>
                      <a:pt x="4248" y="3286"/>
                    </a:lnTo>
                    <a:lnTo>
                      <a:pt x="4290" y="3328"/>
                    </a:lnTo>
                    <a:lnTo>
                      <a:pt x="4290" y="3516"/>
                    </a:lnTo>
                    <a:lnTo>
                      <a:pt x="4353" y="3642"/>
                    </a:lnTo>
                    <a:lnTo>
                      <a:pt x="4395" y="3704"/>
                    </a:lnTo>
                    <a:lnTo>
                      <a:pt x="4478" y="3725"/>
                    </a:lnTo>
                    <a:lnTo>
                      <a:pt x="4646" y="3934"/>
                    </a:lnTo>
                    <a:lnTo>
                      <a:pt x="4708" y="3976"/>
                    </a:lnTo>
                    <a:lnTo>
                      <a:pt x="4771" y="3955"/>
                    </a:lnTo>
                    <a:lnTo>
                      <a:pt x="4897" y="3767"/>
                    </a:lnTo>
                    <a:lnTo>
                      <a:pt x="5106" y="3662"/>
                    </a:lnTo>
                    <a:lnTo>
                      <a:pt x="5315" y="3537"/>
                    </a:lnTo>
                    <a:lnTo>
                      <a:pt x="5441" y="3432"/>
                    </a:lnTo>
                    <a:lnTo>
                      <a:pt x="5503" y="3349"/>
                    </a:lnTo>
                    <a:lnTo>
                      <a:pt x="5545" y="3349"/>
                    </a:lnTo>
                    <a:lnTo>
                      <a:pt x="5817" y="3411"/>
                    </a:lnTo>
                    <a:lnTo>
                      <a:pt x="6027" y="3390"/>
                    </a:lnTo>
                    <a:lnTo>
                      <a:pt x="6173" y="3390"/>
                    </a:lnTo>
                    <a:lnTo>
                      <a:pt x="6320" y="3495"/>
                    </a:lnTo>
                    <a:lnTo>
                      <a:pt x="6571" y="3516"/>
                    </a:lnTo>
                    <a:lnTo>
                      <a:pt x="6780" y="3516"/>
                    </a:lnTo>
                    <a:lnTo>
                      <a:pt x="6864" y="3558"/>
                    </a:lnTo>
                    <a:lnTo>
                      <a:pt x="6843" y="3600"/>
                    </a:lnTo>
                    <a:lnTo>
                      <a:pt x="6654" y="3621"/>
                    </a:lnTo>
                    <a:lnTo>
                      <a:pt x="6550" y="3600"/>
                    </a:lnTo>
                    <a:lnTo>
                      <a:pt x="6361" y="3558"/>
                    </a:lnTo>
                    <a:lnTo>
                      <a:pt x="6152" y="3453"/>
                    </a:lnTo>
                    <a:lnTo>
                      <a:pt x="6047" y="3453"/>
                    </a:lnTo>
                    <a:lnTo>
                      <a:pt x="5964" y="3495"/>
                    </a:lnTo>
                    <a:lnTo>
                      <a:pt x="5734" y="3453"/>
                    </a:lnTo>
                    <a:lnTo>
                      <a:pt x="5608" y="3432"/>
                    </a:lnTo>
                    <a:lnTo>
                      <a:pt x="5545" y="3516"/>
                    </a:lnTo>
                    <a:lnTo>
                      <a:pt x="5399" y="3600"/>
                    </a:lnTo>
                    <a:lnTo>
                      <a:pt x="5294" y="3725"/>
                    </a:lnTo>
                    <a:lnTo>
                      <a:pt x="5106" y="3830"/>
                    </a:lnTo>
                    <a:lnTo>
                      <a:pt x="5022" y="3976"/>
                    </a:lnTo>
                    <a:lnTo>
                      <a:pt x="4939" y="4060"/>
                    </a:lnTo>
                    <a:lnTo>
                      <a:pt x="4918" y="4123"/>
                    </a:lnTo>
                    <a:lnTo>
                      <a:pt x="5064" y="4227"/>
                    </a:lnTo>
                    <a:lnTo>
                      <a:pt x="5190" y="4227"/>
                    </a:lnTo>
                    <a:lnTo>
                      <a:pt x="5190" y="4290"/>
                    </a:lnTo>
                    <a:lnTo>
                      <a:pt x="5294" y="4395"/>
                    </a:lnTo>
                    <a:lnTo>
                      <a:pt x="5503" y="4395"/>
                    </a:lnTo>
                    <a:lnTo>
                      <a:pt x="5755" y="4478"/>
                    </a:lnTo>
                    <a:lnTo>
                      <a:pt x="5943" y="4478"/>
                    </a:lnTo>
                    <a:lnTo>
                      <a:pt x="6110" y="4332"/>
                    </a:lnTo>
                    <a:lnTo>
                      <a:pt x="6131" y="4144"/>
                    </a:lnTo>
                    <a:lnTo>
                      <a:pt x="6278" y="4081"/>
                    </a:lnTo>
                    <a:lnTo>
                      <a:pt x="6382" y="4123"/>
                    </a:lnTo>
                    <a:lnTo>
                      <a:pt x="6257" y="4165"/>
                    </a:lnTo>
                    <a:lnTo>
                      <a:pt x="6257" y="4269"/>
                    </a:lnTo>
                    <a:lnTo>
                      <a:pt x="6361" y="4290"/>
                    </a:lnTo>
                    <a:lnTo>
                      <a:pt x="6508" y="4248"/>
                    </a:lnTo>
                    <a:lnTo>
                      <a:pt x="6654" y="4269"/>
                    </a:lnTo>
                    <a:lnTo>
                      <a:pt x="6780" y="4186"/>
                    </a:lnTo>
                    <a:lnTo>
                      <a:pt x="6884" y="4227"/>
                    </a:lnTo>
                    <a:lnTo>
                      <a:pt x="6780" y="4332"/>
                    </a:lnTo>
                    <a:lnTo>
                      <a:pt x="6571" y="4353"/>
                    </a:lnTo>
                    <a:lnTo>
                      <a:pt x="6466" y="4374"/>
                    </a:lnTo>
                    <a:lnTo>
                      <a:pt x="6320" y="4374"/>
                    </a:lnTo>
                    <a:lnTo>
                      <a:pt x="6152" y="4541"/>
                    </a:lnTo>
                    <a:lnTo>
                      <a:pt x="6173" y="4604"/>
                    </a:lnTo>
                    <a:lnTo>
                      <a:pt x="6257" y="4646"/>
                    </a:lnTo>
                    <a:lnTo>
                      <a:pt x="6445" y="4604"/>
                    </a:lnTo>
                    <a:lnTo>
                      <a:pt x="6571" y="4771"/>
                    </a:lnTo>
                    <a:lnTo>
                      <a:pt x="7010" y="4771"/>
                    </a:lnTo>
                    <a:lnTo>
                      <a:pt x="7156" y="4750"/>
                    </a:lnTo>
                    <a:lnTo>
                      <a:pt x="7554" y="4583"/>
                    </a:lnTo>
                    <a:lnTo>
                      <a:pt x="7680" y="4562"/>
                    </a:lnTo>
                    <a:lnTo>
                      <a:pt x="7889" y="4395"/>
                    </a:lnTo>
                    <a:lnTo>
                      <a:pt x="7847" y="4353"/>
                    </a:lnTo>
                    <a:lnTo>
                      <a:pt x="7805" y="4353"/>
                    </a:lnTo>
                    <a:lnTo>
                      <a:pt x="7952" y="4165"/>
                    </a:lnTo>
                    <a:lnTo>
                      <a:pt x="8056" y="4165"/>
                    </a:lnTo>
                    <a:lnTo>
                      <a:pt x="8140" y="4039"/>
                    </a:lnTo>
                    <a:lnTo>
                      <a:pt x="8161" y="4060"/>
                    </a:lnTo>
                    <a:lnTo>
                      <a:pt x="8224" y="4165"/>
                    </a:lnTo>
                    <a:lnTo>
                      <a:pt x="8265" y="4165"/>
                    </a:lnTo>
                    <a:lnTo>
                      <a:pt x="8265" y="4060"/>
                    </a:lnTo>
                    <a:lnTo>
                      <a:pt x="8579" y="3830"/>
                    </a:lnTo>
                    <a:lnTo>
                      <a:pt x="8788" y="3809"/>
                    </a:lnTo>
                    <a:lnTo>
                      <a:pt x="9123" y="3662"/>
                    </a:lnTo>
                    <a:lnTo>
                      <a:pt x="9123" y="3746"/>
                    </a:lnTo>
                    <a:lnTo>
                      <a:pt x="8851" y="3872"/>
                    </a:lnTo>
                    <a:lnTo>
                      <a:pt x="8684" y="3872"/>
                    </a:lnTo>
                    <a:lnTo>
                      <a:pt x="8370" y="4060"/>
                    </a:lnTo>
                    <a:lnTo>
                      <a:pt x="8328" y="4227"/>
                    </a:lnTo>
                    <a:lnTo>
                      <a:pt x="8203" y="4332"/>
                    </a:lnTo>
                    <a:lnTo>
                      <a:pt x="8056" y="4332"/>
                    </a:lnTo>
                    <a:lnTo>
                      <a:pt x="8014" y="4478"/>
                    </a:lnTo>
                    <a:lnTo>
                      <a:pt x="7952" y="4541"/>
                    </a:lnTo>
                    <a:lnTo>
                      <a:pt x="7952" y="4583"/>
                    </a:lnTo>
                    <a:lnTo>
                      <a:pt x="8244" y="4562"/>
                    </a:lnTo>
                    <a:lnTo>
                      <a:pt x="8328" y="4604"/>
                    </a:lnTo>
                    <a:lnTo>
                      <a:pt x="8454" y="4604"/>
                    </a:lnTo>
                    <a:lnTo>
                      <a:pt x="8579" y="4688"/>
                    </a:lnTo>
                    <a:lnTo>
                      <a:pt x="8558" y="4750"/>
                    </a:lnTo>
                    <a:lnTo>
                      <a:pt x="8663" y="4792"/>
                    </a:lnTo>
                    <a:lnTo>
                      <a:pt x="8747" y="4792"/>
                    </a:lnTo>
                    <a:lnTo>
                      <a:pt x="8788" y="4855"/>
                    </a:lnTo>
                    <a:lnTo>
                      <a:pt x="8663" y="4876"/>
                    </a:lnTo>
                    <a:lnTo>
                      <a:pt x="8558" y="4918"/>
                    </a:lnTo>
                    <a:lnTo>
                      <a:pt x="8433" y="4813"/>
                    </a:lnTo>
                    <a:lnTo>
                      <a:pt x="8224" y="4750"/>
                    </a:lnTo>
                    <a:lnTo>
                      <a:pt x="7952" y="4771"/>
                    </a:lnTo>
                    <a:lnTo>
                      <a:pt x="7554" y="4813"/>
                    </a:lnTo>
                    <a:lnTo>
                      <a:pt x="7408" y="4876"/>
                    </a:lnTo>
                    <a:lnTo>
                      <a:pt x="7303" y="4876"/>
                    </a:lnTo>
                    <a:lnTo>
                      <a:pt x="7303" y="4918"/>
                    </a:lnTo>
                    <a:lnTo>
                      <a:pt x="7324" y="4981"/>
                    </a:lnTo>
                    <a:lnTo>
                      <a:pt x="7512" y="5022"/>
                    </a:lnTo>
                    <a:lnTo>
                      <a:pt x="7680" y="5022"/>
                    </a:lnTo>
                    <a:lnTo>
                      <a:pt x="7784" y="5085"/>
                    </a:lnTo>
                    <a:lnTo>
                      <a:pt x="7784" y="5169"/>
                    </a:lnTo>
                    <a:lnTo>
                      <a:pt x="7638" y="5190"/>
                    </a:lnTo>
                    <a:lnTo>
                      <a:pt x="7533" y="5106"/>
                    </a:lnTo>
                    <a:lnTo>
                      <a:pt x="7324" y="5085"/>
                    </a:lnTo>
                    <a:lnTo>
                      <a:pt x="7219" y="5002"/>
                    </a:lnTo>
                    <a:lnTo>
                      <a:pt x="7115" y="4981"/>
                    </a:lnTo>
                    <a:lnTo>
                      <a:pt x="6947" y="5064"/>
                    </a:lnTo>
                    <a:lnTo>
                      <a:pt x="6696" y="5085"/>
                    </a:lnTo>
                    <a:lnTo>
                      <a:pt x="6508" y="5002"/>
                    </a:lnTo>
                    <a:lnTo>
                      <a:pt x="6361" y="5002"/>
                    </a:lnTo>
                    <a:lnTo>
                      <a:pt x="6215" y="4960"/>
                    </a:lnTo>
                    <a:lnTo>
                      <a:pt x="6131" y="4897"/>
                    </a:lnTo>
                    <a:lnTo>
                      <a:pt x="5922" y="4918"/>
                    </a:lnTo>
                    <a:lnTo>
                      <a:pt x="5859" y="5064"/>
                    </a:lnTo>
                    <a:lnTo>
                      <a:pt x="5922" y="5169"/>
                    </a:lnTo>
                    <a:lnTo>
                      <a:pt x="5922" y="5587"/>
                    </a:lnTo>
                    <a:lnTo>
                      <a:pt x="5943" y="5629"/>
                    </a:lnTo>
                    <a:lnTo>
                      <a:pt x="5838" y="5755"/>
                    </a:lnTo>
                    <a:lnTo>
                      <a:pt x="5838" y="5839"/>
                    </a:lnTo>
                    <a:lnTo>
                      <a:pt x="5922" y="5901"/>
                    </a:lnTo>
                    <a:lnTo>
                      <a:pt x="5985" y="6006"/>
                    </a:lnTo>
                    <a:lnTo>
                      <a:pt x="6131" y="6006"/>
                    </a:lnTo>
                    <a:lnTo>
                      <a:pt x="6236" y="6069"/>
                    </a:lnTo>
                    <a:lnTo>
                      <a:pt x="6110" y="6048"/>
                    </a:lnTo>
                    <a:lnTo>
                      <a:pt x="6027" y="6111"/>
                    </a:lnTo>
                    <a:lnTo>
                      <a:pt x="5985" y="6173"/>
                    </a:lnTo>
                    <a:lnTo>
                      <a:pt x="5964" y="6069"/>
                    </a:lnTo>
                    <a:lnTo>
                      <a:pt x="5859" y="5964"/>
                    </a:lnTo>
                    <a:lnTo>
                      <a:pt x="5817" y="5964"/>
                    </a:lnTo>
                    <a:lnTo>
                      <a:pt x="5796" y="6027"/>
                    </a:lnTo>
                    <a:lnTo>
                      <a:pt x="5713" y="5922"/>
                    </a:lnTo>
                    <a:lnTo>
                      <a:pt x="5692" y="5734"/>
                    </a:lnTo>
                    <a:lnTo>
                      <a:pt x="5692" y="5525"/>
                    </a:lnTo>
                    <a:lnTo>
                      <a:pt x="5629" y="5232"/>
                    </a:lnTo>
                    <a:lnTo>
                      <a:pt x="5503" y="5085"/>
                    </a:lnTo>
                    <a:lnTo>
                      <a:pt x="5503" y="4981"/>
                    </a:lnTo>
                    <a:lnTo>
                      <a:pt x="5231" y="4792"/>
                    </a:lnTo>
                    <a:lnTo>
                      <a:pt x="5169" y="4792"/>
                    </a:lnTo>
                    <a:lnTo>
                      <a:pt x="5001" y="4688"/>
                    </a:lnTo>
                    <a:lnTo>
                      <a:pt x="4980" y="4583"/>
                    </a:lnTo>
                    <a:lnTo>
                      <a:pt x="4876" y="4541"/>
                    </a:lnTo>
                    <a:lnTo>
                      <a:pt x="4708" y="4583"/>
                    </a:lnTo>
                    <a:lnTo>
                      <a:pt x="4353" y="4981"/>
                    </a:lnTo>
                    <a:lnTo>
                      <a:pt x="4290" y="5106"/>
                    </a:lnTo>
                    <a:lnTo>
                      <a:pt x="4290" y="5211"/>
                    </a:lnTo>
                    <a:lnTo>
                      <a:pt x="4374" y="5274"/>
                    </a:lnTo>
                    <a:lnTo>
                      <a:pt x="4499" y="5315"/>
                    </a:lnTo>
                    <a:lnTo>
                      <a:pt x="4562" y="5441"/>
                    </a:lnTo>
                    <a:lnTo>
                      <a:pt x="4562" y="5525"/>
                    </a:lnTo>
                    <a:lnTo>
                      <a:pt x="4541" y="5546"/>
                    </a:lnTo>
                    <a:lnTo>
                      <a:pt x="4457" y="5420"/>
                    </a:lnTo>
                    <a:lnTo>
                      <a:pt x="4374" y="5399"/>
                    </a:lnTo>
                    <a:lnTo>
                      <a:pt x="4290" y="5336"/>
                    </a:lnTo>
                    <a:lnTo>
                      <a:pt x="4248" y="5378"/>
                    </a:lnTo>
                    <a:lnTo>
                      <a:pt x="4164" y="5399"/>
                    </a:lnTo>
                    <a:lnTo>
                      <a:pt x="4143" y="5483"/>
                    </a:lnTo>
                    <a:lnTo>
                      <a:pt x="4185" y="5608"/>
                    </a:lnTo>
                    <a:lnTo>
                      <a:pt x="4269" y="5650"/>
                    </a:lnTo>
                    <a:lnTo>
                      <a:pt x="4332" y="5818"/>
                    </a:lnTo>
                    <a:lnTo>
                      <a:pt x="4353" y="6131"/>
                    </a:lnTo>
                    <a:lnTo>
                      <a:pt x="4269" y="6278"/>
                    </a:lnTo>
                    <a:lnTo>
                      <a:pt x="4269" y="6445"/>
                    </a:lnTo>
                    <a:lnTo>
                      <a:pt x="4185" y="6634"/>
                    </a:lnTo>
                    <a:lnTo>
                      <a:pt x="4185" y="6759"/>
                    </a:lnTo>
                    <a:lnTo>
                      <a:pt x="4227" y="6780"/>
                    </a:lnTo>
                    <a:lnTo>
                      <a:pt x="4290" y="6759"/>
                    </a:lnTo>
                    <a:lnTo>
                      <a:pt x="4290" y="6759"/>
                    </a:lnTo>
                    <a:lnTo>
                      <a:pt x="4269" y="6906"/>
                    </a:lnTo>
                    <a:lnTo>
                      <a:pt x="4185" y="7052"/>
                    </a:lnTo>
                    <a:lnTo>
                      <a:pt x="4143" y="6968"/>
                    </a:lnTo>
                    <a:lnTo>
                      <a:pt x="4123" y="6864"/>
                    </a:lnTo>
                    <a:lnTo>
                      <a:pt x="4018" y="6780"/>
                    </a:lnTo>
                    <a:lnTo>
                      <a:pt x="3934" y="6864"/>
                    </a:lnTo>
                    <a:lnTo>
                      <a:pt x="3934" y="7052"/>
                    </a:lnTo>
                    <a:lnTo>
                      <a:pt x="4081" y="7303"/>
                    </a:lnTo>
                    <a:lnTo>
                      <a:pt x="4248" y="7282"/>
                    </a:lnTo>
                    <a:lnTo>
                      <a:pt x="4353" y="7324"/>
                    </a:lnTo>
                    <a:lnTo>
                      <a:pt x="4395" y="7408"/>
                    </a:lnTo>
                    <a:lnTo>
                      <a:pt x="4583" y="7408"/>
                    </a:lnTo>
                    <a:lnTo>
                      <a:pt x="4792" y="7491"/>
                    </a:lnTo>
                    <a:lnTo>
                      <a:pt x="4876" y="7408"/>
                    </a:lnTo>
                    <a:lnTo>
                      <a:pt x="5001" y="7324"/>
                    </a:lnTo>
                    <a:lnTo>
                      <a:pt x="5001" y="7261"/>
                    </a:lnTo>
                    <a:lnTo>
                      <a:pt x="5085" y="7219"/>
                    </a:lnTo>
                    <a:lnTo>
                      <a:pt x="5085" y="7303"/>
                    </a:lnTo>
                    <a:lnTo>
                      <a:pt x="5022" y="7408"/>
                    </a:lnTo>
                    <a:lnTo>
                      <a:pt x="5022" y="7533"/>
                    </a:lnTo>
                    <a:lnTo>
                      <a:pt x="4980" y="7596"/>
                    </a:lnTo>
                    <a:lnTo>
                      <a:pt x="4876" y="7533"/>
                    </a:lnTo>
                    <a:lnTo>
                      <a:pt x="4646" y="7533"/>
                    </a:lnTo>
                    <a:lnTo>
                      <a:pt x="4541" y="7575"/>
                    </a:lnTo>
                    <a:lnTo>
                      <a:pt x="4541" y="7680"/>
                    </a:lnTo>
                    <a:lnTo>
                      <a:pt x="4583" y="7701"/>
                    </a:lnTo>
                    <a:lnTo>
                      <a:pt x="4708" y="7701"/>
                    </a:lnTo>
                    <a:lnTo>
                      <a:pt x="4750" y="7784"/>
                    </a:lnTo>
                    <a:lnTo>
                      <a:pt x="4646" y="7784"/>
                    </a:lnTo>
                    <a:lnTo>
                      <a:pt x="4646" y="7952"/>
                    </a:lnTo>
                    <a:lnTo>
                      <a:pt x="4478" y="7722"/>
                    </a:lnTo>
                    <a:lnTo>
                      <a:pt x="4395" y="7722"/>
                    </a:lnTo>
                    <a:lnTo>
                      <a:pt x="4353" y="7617"/>
                    </a:lnTo>
                    <a:lnTo>
                      <a:pt x="4290" y="7533"/>
                    </a:lnTo>
                    <a:lnTo>
                      <a:pt x="4039" y="7366"/>
                    </a:lnTo>
                    <a:lnTo>
                      <a:pt x="3976" y="7366"/>
                    </a:lnTo>
                    <a:lnTo>
                      <a:pt x="3830" y="7199"/>
                    </a:lnTo>
                    <a:lnTo>
                      <a:pt x="3830" y="7178"/>
                    </a:lnTo>
                    <a:lnTo>
                      <a:pt x="3725" y="7178"/>
                    </a:lnTo>
                    <a:lnTo>
                      <a:pt x="3620" y="7261"/>
                    </a:lnTo>
                    <a:lnTo>
                      <a:pt x="3516" y="7261"/>
                    </a:lnTo>
                    <a:lnTo>
                      <a:pt x="3432" y="7303"/>
                    </a:lnTo>
                    <a:lnTo>
                      <a:pt x="3286" y="7261"/>
                    </a:lnTo>
                    <a:lnTo>
                      <a:pt x="3034" y="7303"/>
                    </a:lnTo>
                    <a:lnTo>
                      <a:pt x="2972" y="7282"/>
                    </a:lnTo>
                    <a:lnTo>
                      <a:pt x="2783" y="7471"/>
                    </a:lnTo>
                    <a:lnTo>
                      <a:pt x="2700" y="7617"/>
                    </a:lnTo>
                    <a:lnTo>
                      <a:pt x="2700" y="7743"/>
                    </a:lnTo>
                    <a:lnTo>
                      <a:pt x="2595" y="7784"/>
                    </a:lnTo>
                    <a:lnTo>
                      <a:pt x="2490" y="7847"/>
                    </a:lnTo>
                    <a:lnTo>
                      <a:pt x="2365" y="7910"/>
                    </a:lnTo>
                    <a:lnTo>
                      <a:pt x="2344" y="7994"/>
                    </a:lnTo>
                    <a:lnTo>
                      <a:pt x="2198" y="8098"/>
                    </a:lnTo>
                    <a:lnTo>
                      <a:pt x="2177" y="8224"/>
                    </a:lnTo>
                    <a:lnTo>
                      <a:pt x="2260" y="8224"/>
                    </a:lnTo>
                    <a:lnTo>
                      <a:pt x="2281" y="8307"/>
                    </a:lnTo>
                    <a:lnTo>
                      <a:pt x="2177" y="8307"/>
                    </a:lnTo>
                    <a:lnTo>
                      <a:pt x="2093" y="8349"/>
                    </a:lnTo>
                    <a:lnTo>
                      <a:pt x="2260" y="8475"/>
                    </a:lnTo>
                    <a:lnTo>
                      <a:pt x="2407" y="8517"/>
                    </a:lnTo>
                    <a:lnTo>
                      <a:pt x="2511" y="8433"/>
                    </a:lnTo>
                    <a:lnTo>
                      <a:pt x="2490" y="8349"/>
                    </a:lnTo>
                    <a:lnTo>
                      <a:pt x="2658" y="8370"/>
                    </a:lnTo>
                    <a:lnTo>
                      <a:pt x="2825" y="8245"/>
                    </a:lnTo>
                    <a:lnTo>
                      <a:pt x="2825" y="8349"/>
                    </a:lnTo>
                    <a:lnTo>
                      <a:pt x="2700" y="8412"/>
                    </a:lnTo>
                    <a:lnTo>
                      <a:pt x="2616" y="8538"/>
                    </a:lnTo>
                    <a:lnTo>
                      <a:pt x="2616" y="8621"/>
                    </a:lnTo>
                    <a:lnTo>
                      <a:pt x="2783" y="8621"/>
                    </a:lnTo>
                    <a:lnTo>
                      <a:pt x="2888" y="8642"/>
                    </a:lnTo>
                    <a:lnTo>
                      <a:pt x="3014" y="8475"/>
                    </a:lnTo>
                    <a:lnTo>
                      <a:pt x="3202" y="8349"/>
                    </a:lnTo>
                    <a:lnTo>
                      <a:pt x="3307" y="8119"/>
                    </a:lnTo>
                    <a:lnTo>
                      <a:pt x="3453" y="7931"/>
                    </a:lnTo>
                    <a:lnTo>
                      <a:pt x="3558" y="7910"/>
                    </a:lnTo>
                    <a:lnTo>
                      <a:pt x="3558" y="7910"/>
                    </a:lnTo>
                    <a:lnTo>
                      <a:pt x="3537" y="7994"/>
                    </a:lnTo>
                    <a:lnTo>
                      <a:pt x="3453" y="8035"/>
                    </a:lnTo>
                    <a:lnTo>
                      <a:pt x="3307" y="8245"/>
                    </a:lnTo>
                    <a:lnTo>
                      <a:pt x="3348" y="8349"/>
                    </a:lnTo>
                    <a:lnTo>
                      <a:pt x="3244" y="8349"/>
                    </a:lnTo>
                    <a:lnTo>
                      <a:pt x="3181" y="8454"/>
                    </a:lnTo>
                    <a:lnTo>
                      <a:pt x="3202" y="8538"/>
                    </a:lnTo>
                    <a:lnTo>
                      <a:pt x="3286" y="8538"/>
                    </a:lnTo>
                    <a:lnTo>
                      <a:pt x="3223" y="8580"/>
                    </a:lnTo>
                    <a:lnTo>
                      <a:pt x="3139" y="8580"/>
                    </a:lnTo>
                    <a:lnTo>
                      <a:pt x="3034" y="8684"/>
                    </a:lnTo>
                    <a:lnTo>
                      <a:pt x="3076" y="8747"/>
                    </a:lnTo>
                    <a:lnTo>
                      <a:pt x="3202" y="8747"/>
                    </a:lnTo>
                    <a:lnTo>
                      <a:pt x="3118" y="8789"/>
                    </a:lnTo>
                    <a:lnTo>
                      <a:pt x="2993" y="8747"/>
                    </a:lnTo>
                    <a:lnTo>
                      <a:pt x="2888" y="8747"/>
                    </a:lnTo>
                    <a:lnTo>
                      <a:pt x="2804" y="8789"/>
                    </a:lnTo>
                    <a:lnTo>
                      <a:pt x="2721" y="8831"/>
                    </a:lnTo>
                    <a:lnTo>
                      <a:pt x="2679" y="8872"/>
                    </a:lnTo>
                    <a:lnTo>
                      <a:pt x="2721" y="8977"/>
                    </a:lnTo>
                    <a:lnTo>
                      <a:pt x="2804" y="8977"/>
                    </a:lnTo>
                    <a:lnTo>
                      <a:pt x="2867" y="8935"/>
                    </a:lnTo>
                    <a:lnTo>
                      <a:pt x="2909" y="8956"/>
                    </a:lnTo>
                    <a:lnTo>
                      <a:pt x="3014" y="8956"/>
                    </a:lnTo>
                    <a:lnTo>
                      <a:pt x="3014" y="9040"/>
                    </a:lnTo>
                    <a:lnTo>
                      <a:pt x="2930" y="9040"/>
                    </a:lnTo>
                    <a:lnTo>
                      <a:pt x="2825" y="8998"/>
                    </a:lnTo>
                    <a:lnTo>
                      <a:pt x="2783" y="9040"/>
                    </a:lnTo>
                    <a:lnTo>
                      <a:pt x="2783" y="9082"/>
                    </a:lnTo>
                    <a:lnTo>
                      <a:pt x="2888" y="9103"/>
                    </a:lnTo>
                    <a:lnTo>
                      <a:pt x="2867" y="9144"/>
                    </a:lnTo>
                    <a:lnTo>
                      <a:pt x="2783" y="9186"/>
                    </a:lnTo>
                    <a:lnTo>
                      <a:pt x="2700" y="9186"/>
                    </a:lnTo>
                    <a:lnTo>
                      <a:pt x="2700" y="9249"/>
                    </a:lnTo>
                    <a:lnTo>
                      <a:pt x="2783" y="9396"/>
                    </a:lnTo>
                    <a:lnTo>
                      <a:pt x="2867" y="9396"/>
                    </a:lnTo>
                    <a:lnTo>
                      <a:pt x="2909" y="9312"/>
                    </a:lnTo>
                    <a:lnTo>
                      <a:pt x="3034" y="9207"/>
                    </a:lnTo>
                    <a:lnTo>
                      <a:pt x="3014" y="9312"/>
                    </a:lnTo>
                    <a:lnTo>
                      <a:pt x="2909" y="9396"/>
                    </a:lnTo>
                    <a:lnTo>
                      <a:pt x="2825" y="9479"/>
                    </a:lnTo>
                    <a:lnTo>
                      <a:pt x="2804" y="9563"/>
                    </a:lnTo>
                    <a:lnTo>
                      <a:pt x="2972" y="9626"/>
                    </a:lnTo>
                    <a:lnTo>
                      <a:pt x="3097" y="9626"/>
                    </a:lnTo>
                    <a:lnTo>
                      <a:pt x="3118" y="9605"/>
                    </a:lnTo>
                    <a:lnTo>
                      <a:pt x="3181" y="9605"/>
                    </a:lnTo>
                    <a:lnTo>
                      <a:pt x="3244" y="9668"/>
                    </a:lnTo>
                    <a:lnTo>
                      <a:pt x="3432" y="9584"/>
                    </a:lnTo>
                    <a:lnTo>
                      <a:pt x="3620" y="9416"/>
                    </a:lnTo>
                    <a:lnTo>
                      <a:pt x="3620" y="9396"/>
                    </a:lnTo>
                    <a:lnTo>
                      <a:pt x="3725" y="9312"/>
                    </a:lnTo>
                    <a:lnTo>
                      <a:pt x="3934" y="9103"/>
                    </a:lnTo>
                    <a:lnTo>
                      <a:pt x="3934" y="9040"/>
                    </a:lnTo>
                    <a:lnTo>
                      <a:pt x="4018" y="8956"/>
                    </a:lnTo>
                    <a:lnTo>
                      <a:pt x="4081" y="8956"/>
                    </a:lnTo>
                    <a:lnTo>
                      <a:pt x="4018" y="9040"/>
                    </a:lnTo>
                    <a:lnTo>
                      <a:pt x="3976" y="9144"/>
                    </a:lnTo>
                    <a:lnTo>
                      <a:pt x="3809" y="9354"/>
                    </a:lnTo>
                    <a:lnTo>
                      <a:pt x="3599" y="9479"/>
                    </a:lnTo>
                    <a:lnTo>
                      <a:pt x="3453" y="9626"/>
                    </a:lnTo>
                    <a:lnTo>
                      <a:pt x="3307" y="9709"/>
                    </a:lnTo>
                    <a:lnTo>
                      <a:pt x="3223" y="9793"/>
                    </a:lnTo>
                    <a:lnTo>
                      <a:pt x="3286" y="9877"/>
                    </a:lnTo>
                    <a:lnTo>
                      <a:pt x="3223" y="9898"/>
                    </a:lnTo>
                    <a:lnTo>
                      <a:pt x="3076" y="9772"/>
                    </a:lnTo>
                    <a:lnTo>
                      <a:pt x="2825" y="9772"/>
                    </a:lnTo>
                    <a:lnTo>
                      <a:pt x="2825" y="9835"/>
                    </a:lnTo>
                    <a:lnTo>
                      <a:pt x="2783" y="9814"/>
                    </a:lnTo>
                    <a:lnTo>
                      <a:pt x="2700" y="9688"/>
                    </a:lnTo>
                    <a:lnTo>
                      <a:pt x="2490" y="9584"/>
                    </a:lnTo>
                    <a:lnTo>
                      <a:pt x="2407" y="9605"/>
                    </a:lnTo>
                    <a:lnTo>
                      <a:pt x="2365" y="9563"/>
                    </a:lnTo>
                    <a:lnTo>
                      <a:pt x="2407" y="9416"/>
                    </a:lnTo>
                    <a:lnTo>
                      <a:pt x="2407" y="9082"/>
                    </a:lnTo>
                    <a:lnTo>
                      <a:pt x="2365" y="8872"/>
                    </a:lnTo>
                    <a:lnTo>
                      <a:pt x="2239" y="8726"/>
                    </a:lnTo>
                    <a:lnTo>
                      <a:pt x="2156" y="8726"/>
                    </a:lnTo>
                    <a:lnTo>
                      <a:pt x="2030" y="8663"/>
                    </a:lnTo>
                    <a:lnTo>
                      <a:pt x="1946" y="8684"/>
                    </a:lnTo>
                    <a:lnTo>
                      <a:pt x="1821" y="8684"/>
                    </a:lnTo>
                    <a:lnTo>
                      <a:pt x="1737" y="8726"/>
                    </a:lnTo>
                    <a:lnTo>
                      <a:pt x="1633" y="8747"/>
                    </a:lnTo>
                    <a:lnTo>
                      <a:pt x="1633" y="8831"/>
                    </a:lnTo>
                    <a:lnTo>
                      <a:pt x="1654" y="8935"/>
                    </a:lnTo>
                    <a:lnTo>
                      <a:pt x="1633" y="8977"/>
                    </a:lnTo>
                    <a:lnTo>
                      <a:pt x="1612" y="9165"/>
                    </a:lnTo>
                    <a:lnTo>
                      <a:pt x="1654" y="9249"/>
                    </a:lnTo>
                    <a:lnTo>
                      <a:pt x="1716" y="9249"/>
                    </a:lnTo>
                    <a:lnTo>
                      <a:pt x="1716" y="9312"/>
                    </a:lnTo>
                    <a:lnTo>
                      <a:pt x="1612" y="9396"/>
                    </a:lnTo>
                    <a:lnTo>
                      <a:pt x="1570" y="9458"/>
                    </a:lnTo>
                    <a:lnTo>
                      <a:pt x="1654" y="9563"/>
                    </a:lnTo>
                    <a:lnTo>
                      <a:pt x="1737" y="9563"/>
                    </a:lnTo>
                    <a:lnTo>
                      <a:pt x="1758" y="9500"/>
                    </a:lnTo>
                    <a:lnTo>
                      <a:pt x="1884" y="9563"/>
                    </a:lnTo>
                    <a:lnTo>
                      <a:pt x="1863" y="9584"/>
                    </a:lnTo>
                    <a:lnTo>
                      <a:pt x="1737" y="9584"/>
                    </a:lnTo>
                    <a:lnTo>
                      <a:pt x="1737" y="9605"/>
                    </a:lnTo>
                    <a:lnTo>
                      <a:pt x="1821" y="9668"/>
                    </a:lnTo>
                    <a:lnTo>
                      <a:pt x="1821" y="9709"/>
                    </a:lnTo>
                    <a:lnTo>
                      <a:pt x="1737" y="9772"/>
                    </a:lnTo>
                    <a:lnTo>
                      <a:pt x="1716" y="9793"/>
                    </a:lnTo>
                    <a:lnTo>
                      <a:pt x="1779" y="9814"/>
                    </a:lnTo>
                    <a:lnTo>
                      <a:pt x="1842" y="9877"/>
                    </a:lnTo>
                    <a:lnTo>
                      <a:pt x="1946" y="9877"/>
                    </a:lnTo>
                    <a:lnTo>
                      <a:pt x="1967" y="9898"/>
                    </a:lnTo>
                    <a:lnTo>
                      <a:pt x="1926" y="9940"/>
                    </a:lnTo>
                    <a:lnTo>
                      <a:pt x="1821" y="9940"/>
                    </a:lnTo>
                    <a:lnTo>
                      <a:pt x="1779" y="9981"/>
                    </a:lnTo>
                    <a:lnTo>
                      <a:pt x="1654" y="9877"/>
                    </a:lnTo>
                    <a:lnTo>
                      <a:pt x="1612" y="9898"/>
                    </a:lnTo>
                    <a:lnTo>
                      <a:pt x="1570" y="9940"/>
                    </a:lnTo>
                    <a:lnTo>
                      <a:pt x="1507" y="9940"/>
                    </a:lnTo>
                    <a:lnTo>
                      <a:pt x="1444" y="9835"/>
                    </a:lnTo>
                    <a:lnTo>
                      <a:pt x="1361" y="9814"/>
                    </a:lnTo>
                    <a:lnTo>
                      <a:pt x="1298" y="9877"/>
                    </a:lnTo>
                    <a:lnTo>
                      <a:pt x="1110" y="9877"/>
                    </a:lnTo>
                    <a:lnTo>
                      <a:pt x="984" y="9793"/>
                    </a:lnTo>
                    <a:lnTo>
                      <a:pt x="879" y="9793"/>
                    </a:lnTo>
                    <a:lnTo>
                      <a:pt x="817" y="9835"/>
                    </a:lnTo>
                    <a:lnTo>
                      <a:pt x="817" y="9919"/>
                    </a:lnTo>
                    <a:lnTo>
                      <a:pt x="733" y="9940"/>
                    </a:lnTo>
                    <a:lnTo>
                      <a:pt x="628" y="9981"/>
                    </a:lnTo>
                    <a:lnTo>
                      <a:pt x="586" y="10044"/>
                    </a:lnTo>
                    <a:lnTo>
                      <a:pt x="419" y="10086"/>
                    </a:lnTo>
                    <a:lnTo>
                      <a:pt x="377" y="10107"/>
                    </a:lnTo>
                    <a:lnTo>
                      <a:pt x="273" y="10128"/>
                    </a:lnTo>
                    <a:lnTo>
                      <a:pt x="189" y="10212"/>
                    </a:lnTo>
                    <a:lnTo>
                      <a:pt x="168" y="10316"/>
                    </a:lnTo>
                    <a:lnTo>
                      <a:pt x="168" y="10358"/>
                    </a:lnTo>
                    <a:lnTo>
                      <a:pt x="147" y="10442"/>
                    </a:lnTo>
                    <a:lnTo>
                      <a:pt x="1" y="10525"/>
                    </a:lnTo>
                    <a:lnTo>
                      <a:pt x="1" y="10609"/>
                    </a:lnTo>
                    <a:lnTo>
                      <a:pt x="42" y="10651"/>
                    </a:lnTo>
                    <a:lnTo>
                      <a:pt x="42" y="10818"/>
                    </a:lnTo>
                    <a:lnTo>
                      <a:pt x="63" y="10860"/>
                    </a:lnTo>
                    <a:lnTo>
                      <a:pt x="189" y="10860"/>
                    </a:lnTo>
                    <a:lnTo>
                      <a:pt x="252" y="10735"/>
                    </a:lnTo>
                    <a:lnTo>
                      <a:pt x="294" y="10735"/>
                    </a:lnTo>
                    <a:lnTo>
                      <a:pt x="273" y="10756"/>
                    </a:lnTo>
                    <a:lnTo>
                      <a:pt x="210" y="10860"/>
                    </a:lnTo>
                    <a:lnTo>
                      <a:pt x="273" y="10881"/>
                    </a:lnTo>
                    <a:lnTo>
                      <a:pt x="356" y="10818"/>
                    </a:lnTo>
                    <a:lnTo>
                      <a:pt x="356" y="10651"/>
                    </a:lnTo>
                    <a:lnTo>
                      <a:pt x="398" y="10421"/>
                    </a:lnTo>
                    <a:lnTo>
                      <a:pt x="482" y="10400"/>
                    </a:lnTo>
                    <a:lnTo>
                      <a:pt x="566" y="10337"/>
                    </a:lnTo>
                    <a:lnTo>
                      <a:pt x="419" y="10567"/>
                    </a:lnTo>
                    <a:lnTo>
                      <a:pt x="419" y="10672"/>
                    </a:lnTo>
                    <a:lnTo>
                      <a:pt x="398" y="10714"/>
                    </a:lnTo>
                    <a:lnTo>
                      <a:pt x="377" y="10839"/>
                    </a:lnTo>
                    <a:lnTo>
                      <a:pt x="314" y="10944"/>
                    </a:lnTo>
                    <a:lnTo>
                      <a:pt x="377" y="10986"/>
                    </a:lnTo>
                    <a:lnTo>
                      <a:pt x="419" y="10986"/>
                    </a:lnTo>
                    <a:lnTo>
                      <a:pt x="503" y="11069"/>
                    </a:lnTo>
                    <a:lnTo>
                      <a:pt x="607" y="11069"/>
                    </a:lnTo>
                    <a:lnTo>
                      <a:pt x="628" y="10965"/>
                    </a:lnTo>
                    <a:lnTo>
                      <a:pt x="607" y="10944"/>
                    </a:lnTo>
                    <a:lnTo>
                      <a:pt x="670" y="10839"/>
                    </a:lnTo>
                    <a:lnTo>
                      <a:pt x="691" y="10735"/>
                    </a:lnTo>
                    <a:lnTo>
                      <a:pt x="733" y="10672"/>
                    </a:lnTo>
                    <a:lnTo>
                      <a:pt x="733" y="10756"/>
                    </a:lnTo>
                    <a:lnTo>
                      <a:pt x="775" y="10818"/>
                    </a:lnTo>
                    <a:lnTo>
                      <a:pt x="712" y="10944"/>
                    </a:lnTo>
                    <a:lnTo>
                      <a:pt x="712" y="11028"/>
                    </a:lnTo>
                    <a:lnTo>
                      <a:pt x="712" y="11090"/>
                    </a:lnTo>
                    <a:lnTo>
                      <a:pt x="796" y="11195"/>
                    </a:lnTo>
                    <a:lnTo>
                      <a:pt x="838" y="11237"/>
                    </a:lnTo>
                    <a:lnTo>
                      <a:pt x="921" y="11153"/>
                    </a:lnTo>
                    <a:lnTo>
                      <a:pt x="900" y="11069"/>
                    </a:lnTo>
                    <a:lnTo>
                      <a:pt x="900" y="11048"/>
                    </a:lnTo>
                    <a:lnTo>
                      <a:pt x="921" y="11028"/>
                    </a:lnTo>
                    <a:lnTo>
                      <a:pt x="1005" y="11028"/>
                    </a:lnTo>
                    <a:lnTo>
                      <a:pt x="1047" y="10965"/>
                    </a:lnTo>
                    <a:lnTo>
                      <a:pt x="1026" y="10860"/>
                    </a:lnTo>
                    <a:lnTo>
                      <a:pt x="984" y="10818"/>
                    </a:lnTo>
                    <a:lnTo>
                      <a:pt x="984" y="10735"/>
                    </a:lnTo>
                    <a:lnTo>
                      <a:pt x="1026" y="10756"/>
                    </a:lnTo>
                    <a:lnTo>
                      <a:pt x="1110" y="10923"/>
                    </a:lnTo>
                    <a:lnTo>
                      <a:pt x="1110" y="10986"/>
                    </a:lnTo>
                    <a:lnTo>
                      <a:pt x="1047" y="11090"/>
                    </a:lnTo>
                    <a:lnTo>
                      <a:pt x="1005" y="11090"/>
                    </a:lnTo>
                    <a:lnTo>
                      <a:pt x="942" y="11195"/>
                    </a:lnTo>
                    <a:lnTo>
                      <a:pt x="984" y="11258"/>
                    </a:lnTo>
                    <a:lnTo>
                      <a:pt x="1026" y="11258"/>
                    </a:lnTo>
                    <a:lnTo>
                      <a:pt x="1089" y="11279"/>
                    </a:lnTo>
                    <a:lnTo>
                      <a:pt x="1110" y="11341"/>
                    </a:lnTo>
                    <a:lnTo>
                      <a:pt x="1151" y="11341"/>
                    </a:lnTo>
                    <a:lnTo>
                      <a:pt x="1340" y="11446"/>
                    </a:lnTo>
                    <a:lnTo>
                      <a:pt x="1402" y="11446"/>
                    </a:lnTo>
                    <a:lnTo>
                      <a:pt x="1402" y="11551"/>
                    </a:lnTo>
                    <a:lnTo>
                      <a:pt x="1612" y="11551"/>
                    </a:lnTo>
                    <a:lnTo>
                      <a:pt x="1674" y="11593"/>
                    </a:lnTo>
                    <a:lnTo>
                      <a:pt x="1737" y="11572"/>
                    </a:lnTo>
                    <a:lnTo>
                      <a:pt x="1779" y="11488"/>
                    </a:lnTo>
                    <a:lnTo>
                      <a:pt x="1716" y="11362"/>
                    </a:lnTo>
                    <a:lnTo>
                      <a:pt x="1654" y="11174"/>
                    </a:lnTo>
                    <a:lnTo>
                      <a:pt x="1716" y="11048"/>
                    </a:lnTo>
                    <a:lnTo>
                      <a:pt x="1758" y="10986"/>
                    </a:lnTo>
                    <a:lnTo>
                      <a:pt x="1779" y="11048"/>
                    </a:lnTo>
                    <a:lnTo>
                      <a:pt x="1821" y="11174"/>
                    </a:lnTo>
                    <a:lnTo>
                      <a:pt x="1821" y="11279"/>
                    </a:lnTo>
                    <a:lnTo>
                      <a:pt x="1842" y="11341"/>
                    </a:lnTo>
                    <a:lnTo>
                      <a:pt x="1926" y="11341"/>
                    </a:lnTo>
                    <a:lnTo>
                      <a:pt x="1946" y="11279"/>
                    </a:lnTo>
                    <a:lnTo>
                      <a:pt x="2030" y="11279"/>
                    </a:lnTo>
                    <a:lnTo>
                      <a:pt x="2051" y="11237"/>
                    </a:lnTo>
                    <a:lnTo>
                      <a:pt x="2072" y="11153"/>
                    </a:lnTo>
                    <a:lnTo>
                      <a:pt x="2135" y="11090"/>
                    </a:lnTo>
                    <a:lnTo>
                      <a:pt x="2156" y="10965"/>
                    </a:lnTo>
                    <a:lnTo>
                      <a:pt x="2177" y="10923"/>
                    </a:lnTo>
                    <a:lnTo>
                      <a:pt x="2198" y="10923"/>
                    </a:lnTo>
                    <a:lnTo>
                      <a:pt x="2260" y="11048"/>
                    </a:lnTo>
                    <a:lnTo>
                      <a:pt x="2239" y="11090"/>
                    </a:lnTo>
                    <a:lnTo>
                      <a:pt x="2177" y="11195"/>
                    </a:lnTo>
                    <a:lnTo>
                      <a:pt x="2156" y="11279"/>
                    </a:lnTo>
                    <a:lnTo>
                      <a:pt x="2198" y="11341"/>
                    </a:lnTo>
                    <a:lnTo>
                      <a:pt x="2198" y="11404"/>
                    </a:lnTo>
                    <a:lnTo>
                      <a:pt x="2302" y="11488"/>
                    </a:lnTo>
                    <a:lnTo>
                      <a:pt x="2386" y="11446"/>
                    </a:lnTo>
                    <a:lnTo>
                      <a:pt x="2490" y="11279"/>
                    </a:lnTo>
                    <a:lnTo>
                      <a:pt x="2449" y="11174"/>
                    </a:lnTo>
                    <a:lnTo>
                      <a:pt x="2470" y="11028"/>
                    </a:lnTo>
                    <a:lnTo>
                      <a:pt x="2574" y="10944"/>
                    </a:lnTo>
                    <a:lnTo>
                      <a:pt x="2679" y="10923"/>
                    </a:lnTo>
                    <a:lnTo>
                      <a:pt x="2574" y="11028"/>
                    </a:lnTo>
                    <a:lnTo>
                      <a:pt x="2553" y="11132"/>
                    </a:lnTo>
                    <a:lnTo>
                      <a:pt x="2595" y="11237"/>
                    </a:lnTo>
                    <a:lnTo>
                      <a:pt x="2511" y="11446"/>
                    </a:lnTo>
                    <a:lnTo>
                      <a:pt x="2511" y="11509"/>
                    </a:lnTo>
                    <a:lnTo>
                      <a:pt x="2595" y="11593"/>
                    </a:lnTo>
                    <a:lnTo>
                      <a:pt x="2700" y="11572"/>
                    </a:lnTo>
                    <a:lnTo>
                      <a:pt x="2783" y="11593"/>
                    </a:lnTo>
                    <a:lnTo>
                      <a:pt x="2867" y="11572"/>
                    </a:lnTo>
                    <a:lnTo>
                      <a:pt x="2867" y="11446"/>
                    </a:lnTo>
                    <a:lnTo>
                      <a:pt x="2930" y="11362"/>
                    </a:lnTo>
                    <a:lnTo>
                      <a:pt x="2909" y="11279"/>
                    </a:lnTo>
                    <a:lnTo>
                      <a:pt x="2825" y="11132"/>
                    </a:lnTo>
                    <a:lnTo>
                      <a:pt x="2909" y="10944"/>
                    </a:lnTo>
                    <a:lnTo>
                      <a:pt x="2909" y="10818"/>
                    </a:lnTo>
                    <a:lnTo>
                      <a:pt x="2972" y="10923"/>
                    </a:lnTo>
                    <a:lnTo>
                      <a:pt x="2930" y="11028"/>
                    </a:lnTo>
                    <a:lnTo>
                      <a:pt x="2909" y="11090"/>
                    </a:lnTo>
                    <a:lnTo>
                      <a:pt x="2993" y="11258"/>
                    </a:lnTo>
                    <a:lnTo>
                      <a:pt x="3076" y="11279"/>
                    </a:lnTo>
                    <a:lnTo>
                      <a:pt x="3118" y="11300"/>
                    </a:lnTo>
                    <a:lnTo>
                      <a:pt x="3034" y="11341"/>
                    </a:lnTo>
                    <a:lnTo>
                      <a:pt x="2993" y="11488"/>
                    </a:lnTo>
                    <a:lnTo>
                      <a:pt x="3014" y="11551"/>
                    </a:lnTo>
                    <a:lnTo>
                      <a:pt x="3181" y="11593"/>
                    </a:lnTo>
                    <a:lnTo>
                      <a:pt x="3244" y="11551"/>
                    </a:lnTo>
                    <a:lnTo>
                      <a:pt x="3348" y="11697"/>
                    </a:lnTo>
                    <a:lnTo>
                      <a:pt x="3348" y="11802"/>
                    </a:lnTo>
                    <a:lnTo>
                      <a:pt x="3286" y="11906"/>
                    </a:lnTo>
                    <a:lnTo>
                      <a:pt x="3181" y="11990"/>
                    </a:lnTo>
                    <a:lnTo>
                      <a:pt x="3223" y="12011"/>
                    </a:lnTo>
                    <a:lnTo>
                      <a:pt x="3286" y="12095"/>
                    </a:lnTo>
                    <a:lnTo>
                      <a:pt x="3369" y="12095"/>
                    </a:lnTo>
                    <a:lnTo>
                      <a:pt x="3495" y="12074"/>
                    </a:lnTo>
                    <a:lnTo>
                      <a:pt x="3537" y="12095"/>
                    </a:lnTo>
                    <a:lnTo>
                      <a:pt x="3725" y="11927"/>
                    </a:lnTo>
                    <a:lnTo>
                      <a:pt x="3830" y="11969"/>
                    </a:lnTo>
                    <a:lnTo>
                      <a:pt x="3871" y="11990"/>
                    </a:lnTo>
                    <a:lnTo>
                      <a:pt x="4039" y="11823"/>
                    </a:lnTo>
                    <a:lnTo>
                      <a:pt x="4123" y="11802"/>
                    </a:lnTo>
                    <a:lnTo>
                      <a:pt x="4227" y="11655"/>
                    </a:lnTo>
                    <a:lnTo>
                      <a:pt x="4290" y="11593"/>
                    </a:lnTo>
                    <a:lnTo>
                      <a:pt x="4332" y="11613"/>
                    </a:lnTo>
                    <a:lnTo>
                      <a:pt x="4290" y="11781"/>
                    </a:lnTo>
                    <a:lnTo>
                      <a:pt x="4269" y="11906"/>
                    </a:lnTo>
                    <a:lnTo>
                      <a:pt x="4290" y="11927"/>
                    </a:lnTo>
                    <a:lnTo>
                      <a:pt x="4395" y="11865"/>
                    </a:lnTo>
                    <a:lnTo>
                      <a:pt x="4478" y="11718"/>
                    </a:lnTo>
                    <a:lnTo>
                      <a:pt x="4583" y="11655"/>
                    </a:lnTo>
                    <a:lnTo>
                      <a:pt x="4687" y="11655"/>
                    </a:lnTo>
                    <a:lnTo>
                      <a:pt x="4813" y="11446"/>
                    </a:lnTo>
                    <a:lnTo>
                      <a:pt x="4876" y="11237"/>
                    </a:lnTo>
                    <a:lnTo>
                      <a:pt x="4855" y="11153"/>
                    </a:lnTo>
                    <a:lnTo>
                      <a:pt x="4876" y="11048"/>
                    </a:lnTo>
                    <a:lnTo>
                      <a:pt x="4792" y="11028"/>
                    </a:lnTo>
                    <a:lnTo>
                      <a:pt x="4750" y="11048"/>
                    </a:lnTo>
                    <a:lnTo>
                      <a:pt x="4667" y="11048"/>
                    </a:lnTo>
                    <a:lnTo>
                      <a:pt x="4541" y="11132"/>
                    </a:lnTo>
                    <a:lnTo>
                      <a:pt x="4478" y="11195"/>
                    </a:lnTo>
                    <a:lnTo>
                      <a:pt x="4374" y="11195"/>
                    </a:lnTo>
                    <a:lnTo>
                      <a:pt x="4457" y="11090"/>
                    </a:lnTo>
                    <a:lnTo>
                      <a:pt x="4478" y="11028"/>
                    </a:lnTo>
                    <a:lnTo>
                      <a:pt x="4374" y="11048"/>
                    </a:lnTo>
                    <a:lnTo>
                      <a:pt x="4353" y="10986"/>
                    </a:lnTo>
                    <a:lnTo>
                      <a:pt x="4374" y="10923"/>
                    </a:lnTo>
                    <a:lnTo>
                      <a:pt x="4457" y="10923"/>
                    </a:lnTo>
                    <a:lnTo>
                      <a:pt x="4499" y="10735"/>
                    </a:lnTo>
                    <a:lnTo>
                      <a:pt x="4562" y="10651"/>
                    </a:lnTo>
                    <a:lnTo>
                      <a:pt x="4541" y="10546"/>
                    </a:lnTo>
                    <a:lnTo>
                      <a:pt x="4395" y="10463"/>
                    </a:lnTo>
                    <a:lnTo>
                      <a:pt x="4185" y="10525"/>
                    </a:lnTo>
                    <a:lnTo>
                      <a:pt x="4060" y="10630"/>
                    </a:lnTo>
                    <a:lnTo>
                      <a:pt x="4123" y="10504"/>
                    </a:lnTo>
                    <a:lnTo>
                      <a:pt x="4039" y="10358"/>
                    </a:lnTo>
                    <a:lnTo>
                      <a:pt x="3892" y="10295"/>
                    </a:lnTo>
                    <a:lnTo>
                      <a:pt x="3830" y="10316"/>
                    </a:lnTo>
                    <a:lnTo>
                      <a:pt x="3767" y="10358"/>
                    </a:lnTo>
                    <a:lnTo>
                      <a:pt x="3725" y="10358"/>
                    </a:lnTo>
                    <a:lnTo>
                      <a:pt x="3599" y="10525"/>
                    </a:lnTo>
                    <a:lnTo>
                      <a:pt x="3495" y="10525"/>
                    </a:lnTo>
                    <a:lnTo>
                      <a:pt x="3558" y="10337"/>
                    </a:lnTo>
                    <a:lnTo>
                      <a:pt x="3453" y="10232"/>
                    </a:lnTo>
                    <a:lnTo>
                      <a:pt x="3809" y="10232"/>
                    </a:lnTo>
                    <a:lnTo>
                      <a:pt x="3830" y="10191"/>
                    </a:lnTo>
                    <a:lnTo>
                      <a:pt x="3725" y="10044"/>
                    </a:lnTo>
                    <a:lnTo>
                      <a:pt x="3767" y="9981"/>
                    </a:lnTo>
                    <a:lnTo>
                      <a:pt x="3830" y="9793"/>
                    </a:lnTo>
                    <a:lnTo>
                      <a:pt x="3830" y="9709"/>
                    </a:lnTo>
                    <a:lnTo>
                      <a:pt x="3934" y="9605"/>
                    </a:lnTo>
                    <a:lnTo>
                      <a:pt x="3934" y="9668"/>
                    </a:lnTo>
                    <a:lnTo>
                      <a:pt x="3955" y="9730"/>
                    </a:lnTo>
                    <a:lnTo>
                      <a:pt x="3934" y="9835"/>
                    </a:lnTo>
                    <a:lnTo>
                      <a:pt x="3871" y="9898"/>
                    </a:lnTo>
                    <a:lnTo>
                      <a:pt x="3934" y="10128"/>
                    </a:lnTo>
                    <a:lnTo>
                      <a:pt x="4164" y="10421"/>
                    </a:lnTo>
                    <a:lnTo>
                      <a:pt x="4332" y="10442"/>
                    </a:lnTo>
                    <a:lnTo>
                      <a:pt x="4353" y="10421"/>
                    </a:lnTo>
                    <a:lnTo>
                      <a:pt x="4478" y="10421"/>
                    </a:lnTo>
                    <a:lnTo>
                      <a:pt x="4771" y="10546"/>
                    </a:lnTo>
                    <a:lnTo>
                      <a:pt x="4813" y="10525"/>
                    </a:lnTo>
                    <a:lnTo>
                      <a:pt x="4897" y="10358"/>
                    </a:lnTo>
                    <a:lnTo>
                      <a:pt x="4980" y="10295"/>
                    </a:lnTo>
                    <a:lnTo>
                      <a:pt x="5022" y="10295"/>
                    </a:lnTo>
                    <a:lnTo>
                      <a:pt x="4980" y="10358"/>
                    </a:lnTo>
                    <a:lnTo>
                      <a:pt x="5064" y="10400"/>
                    </a:lnTo>
                    <a:lnTo>
                      <a:pt x="5169" y="10337"/>
                    </a:lnTo>
                    <a:lnTo>
                      <a:pt x="5190" y="10253"/>
                    </a:lnTo>
                    <a:lnTo>
                      <a:pt x="5211" y="10212"/>
                    </a:lnTo>
                    <a:lnTo>
                      <a:pt x="5273" y="10253"/>
                    </a:lnTo>
                    <a:lnTo>
                      <a:pt x="5399" y="10212"/>
                    </a:lnTo>
                    <a:lnTo>
                      <a:pt x="5399" y="10086"/>
                    </a:lnTo>
                    <a:lnTo>
                      <a:pt x="5545" y="9981"/>
                    </a:lnTo>
                    <a:lnTo>
                      <a:pt x="5545" y="9877"/>
                    </a:lnTo>
                    <a:lnTo>
                      <a:pt x="5524" y="9835"/>
                    </a:lnTo>
                    <a:lnTo>
                      <a:pt x="5420" y="9835"/>
                    </a:lnTo>
                    <a:lnTo>
                      <a:pt x="5524" y="9730"/>
                    </a:lnTo>
                    <a:lnTo>
                      <a:pt x="5545" y="9521"/>
                    </a:lnTo>
                    <a:lnTo>
                      <a:pt x="5713" y="9500"/>
                    </a:lnTo>
                    <a:lnTo>
                      <a:pt x="5943" y="9563"/>
                    </a:lnTo>
                    <a:lnTo>
                      <a:pt x="6027" y="9626"/>
                    </a:lnTo>
                    <a:lnTo>
                      <a:pt x="6173" y="9626"/>
                    </a:lnTo>
                    <a:lnTo>
                      <a:pt x="6278" y="9563"/>
                    </a:lnTo>
                    <a:lnTo>
                      <a:pt x="6382" y="9563"/>
                    </a:lnTo>
                    <a:lnTo>
                      <a:pt x="6466" y="9668"/>
                    </a:lnTo>
                    <a:lnTo>
                      <a:pt x="6571" y="9626"/>
                    </a:lnTo>
                    <a:lnTo>
                      <a:pt x="6675" y="9521"/>
                    </a:lnTo>
                    <a:lnTo>
                      <a:pt x="6759" y="9479"/>
                    </a:lnTo>
                    <a:lnTo>
                      <a:pt x="6759" y="9396"/>
                    </a:lnTo>
                    <a:lnTo>
                      <a:pt x="6633" y="9396"/>
                    </a:lnTo>
                    <a:lnTo>
                      <a:pt x="6278" y="9207"/>
                    </a:lnTo>
                    <a:lnTo>
                      <a:pt x="6257" y="9144"/>
                    </a:lnTo>
                    <a:lnTo>
                      <a:pt x="6340" y="9082"/>
                    </a:lnTo>
                    <a:lnTo>
                      <a:pt x="6445" y="9103"/>
                    </a:lnTo>
                    <a:lnTo>
                      <a:pt x="6487" y="9165"/>
                    </a:lnTo>
                    <a:lnTo>
                      <a:pt x="6592" y="9144"/>
                    </a:lnTo>
                    <a:lnTo>
                      <a:pt x="6780" y="9291"/>
                    </a:lnTo>
                    <a:lnTo>
                      <a:pt x="6864" y="9270"/>
                    </a:lnTo>
                    <a:lnTo>
                      <a:pt x="6989" y="9165"/>
                    </a:lnTo>
                    <a:lnTo>
                      <a:pt x="7073" y="9144"/>
                    </a:lnTo>
                    <a:lnTo>
                      <a:pt x="7115" y="9061"/>
                    </a:lnTo>
                    <a:lnTo>
                      <a:pt x="7094" y="8935"/>
                    </a:lnTo>
                    <a:lnTo>
                      <a:pt x="6968" y="8831"/>
                    </a:lnTo>
                    <a:lnTo>
                      <a:pt x="6884" y="8831"/>
                    </a:lnTo>
                    <a:lnTo>
                      <a:pt x="6864" y="8747"/>
                    </a:lnTo>
                    <a:lnTo>
                      <a:pt x="6738" y="8684"/>
                    </a:lnTo>
                    <a:lnTo>
                      <a:pt x="6738" y="8642"/>
                    </a:lnTo>
                    <a:lnTo>
                      <a:pt x="6864" y="8663"/>
                    </a:lnTo>
                    <a:lnTo>
                      <a:pt x="6947" y="8684"/>
                    </a:lnTo>
                    <a:lnTo>
                      <a:pt x="6968" y="8768"/>
                    </a:lnTo>
                    <a:lnTo>
                      <a:pt x="7031" y="8789"/>
                    </a:lnTo>
                    <a:lnTo>
                      <a:pt x="7156" y="8789"/>
                    </a:lnTo>
                    <a:lnTo>
                      <a:pt x="7198" y="8852"/>
                    </a:lnTo>
                    <a:lnTo>
                      <a:pt x="7387" y="8726"/>
                    </a:lnTo>
                    <a:lnTo>
                      <a:pt x="7428" y="8726"/>
                    </a:lnTo>
                    <a:lnTo>
                      <a:pt x="7470" y="8538"/>
                    </a:lnTo>
                    <a:lnTo>
                      <a:pt x="7596" y="8328"/>
                    </a:lnTo>
                    <a:lnTo>
                      <a:pt x="7596" y="8224"/>
                    </a:lnTo>
                    <a:lnTo>
                      <a:pt x="7512" y="8161"/>
                    </a:lnTo>
                    <a:lnTo>
                      <a:pt x="7387" y="8056"/>
                    </a:lnTo>
                    <a:lnTo>
                      <a:pt x="7198" y="8056"/>
                    </a:lnTo>
                    <a:lnTo>
                      <a:pt x="7094" y="8119"/>
                    </a:lnTo>
                    <a:lnTo>
                      <a:pt x="7094" y="8035"/>
                    </a:lnTo>
                    <a:lnTo>
                      <a:pt x="7219" y="7994"/>
                    </a:lnTo>
                    <a:lnTo>
                      <a:pt x="7366" y="7994"/>
                    </a:lnTo>
                    <a:lnTo>
                      <a:pt x="7387" y="7931"/>
                    </a:lnTo>
                    <a:lnTo>
                      <a:pt x="7198" y="7784"/>
                    </a:lnTo>
                    <a:lnTo>
                      <a:pt x="7115" y="7743"/>
                    </a:lnTo>
                    <a:lnTo>
                      <a:pt x="7010" y="7743"/>
                    </a:lnTo>
                    <a:lnTo>
                      <a:pt x="6968" y="7722"/>
                    </a:lnTo>
                    <a:lnTo>
                      <a:pt x="6947" y="7743"/>
                    </a:lnTo>
                    <a:lnTo>
                      <a:pt x="6843" y="7784"/>
                    </a:lnTo>
                    <a:lnTo>
                      <a:pt x="6801" y="7743"/>
                    </a:lnTo>
                    <a:lnTo>
                      <a:pt x="6780" y="7784"/>
                    </a:lnTo>
                    <a:lnTo>
                      <a:pt x="6675" y="7784"/>
                    </a:lnTo>
                    <a:lnTo>
                      <a:pt x="6675" y="7701"/>
                    </a:lnTo>
                    <a:lnTo>
                      <a:pt x="6696" y="7638"/>
                    </a:lnTo>
                    <a:lnTo>
                      <a:pt x="6487" y="7533"/>
                    </a:lnTo>
                    <a:lnTo>
                      <a:pt x="6466" y="7491"/>
                    </a:lnTo>
                    <a:lnTo>
                      <a:pt x="6466" y="7491"/>
                    </a:lnTo>
                    <a:lnTo>
                      <a:pt x="6571" y="7533"/>
                    </a:lnTo>
                    <a:lnTo>
                      <a:pt x="6759" y="7575"/>
                    </a:lnTo>
                    <a:lnTo>
                      <a:pt x="6843" y="7617"/>
                    </a:lnTo>
                    <a:lnTo>
                      <a:pt x="6801" y="7701"/>
                    </a:lnTo>
                    <a:lnTo>
                      <a:pt x="6801" y="7701"/>
                    </a:lnTo>
                    <a:lnTo>
                      <a:pt x="6989" y="7638"/>
                    </a:lnTo>
                    <a:lnTo>
                      <a:pt x="7198" y="7638"/>
                    </a:lnTo>
                    <a:lnTo>
                      <a:pt x="7324" y="7743"/>
                    </a:lnTo>
                    <a:lnTo>
                      <a:pt x="7366" y="7722"/>
                    </a:lnTo>
                    <a:lnTo>
                      <a:pt x="7387" y="7596"/>
                    </a:lnTo>
                    <a:lnTo>
                      <a:pt x="7115" y="7512"/>
                    </a:lnTo>
                    <a:lnTo>
                      <a:pt x="6905" y="7491"/>
                    </a:lnTo>
                    <a:lnTo>
                      <a:pt x="6759" y="7429"/>
                    </a:lnTo>
                    <a:lnTo>
                      <a:pt x="6780" y="7387"/>
                    </a:lnTo>
                    <a:lnTo>
                      <a:pt x="6884" y="7366"/>
                    </a:lnTo>
                    <a:lnTo>
                      <a:pt x="6989" y="7429"/>
                    </a:lnTo>
                    <a:lnTo>
                      <a:pt x="7219" y="7491"/>
                    </a:lnTo>
                    <a:lnTo>
                      <a:pt x="7408" y="7491"/>
                    </a:lnTo>
                    <a:lnTo>
                      <a:pt x="7470" y="7596"/>
                    </a:lnTo>
                    <a:lnTo>
                      <a:pt x="7470" y="7722"/>
                    </a:lnTo>
                    <a:lnTo>
                      <a:pt x="7491" y="7805"/>
                    </a:lnTo>
                    <a:lnTo>
                      <a:pt x="7638" y="7910"/>
                    </a:lnTo>
                    <a:lnTo>
                      <a:pt x="7805" y="7952"/>
                    </a:lnTo>
                    <a:lnTo>
                      <a:pt x="7889" y="8035"/>
                    </a:lnTo>
                    <a:lnTo>
                      <a:pt x="7910" y="8035"/>
                    </a:lnTo>
                    <a:lnTo>
                      <a:pt x="7993" y="7994"/>
                    </a:lnTo>
                    <a:lnTo>
                      <a:pt x="7952" y="7847"/>
                    </a:lnTo>
                    <a:lnTo>
                      <a:pt x="7993" y="7743"/>
                    </a:lnTo>
                    <a:lnTo>
                      <a:pt x="7952" y="7701"/>
                    </a:lnTo>
                    <a:lnTo>
                      <a:pt x="8056" y="7617"/>
                    </a:lnTo>
                    <a:lnTo>
                      <a:pt x="7993" y="7575"/>
                    </a:lnTo>
                    <a:lnTo>
                      <a:pt x="7680" y="7491"/>
                    </a:lnTo>
                    <a:lnTo>
                      <a:pt x="7554" y="7512"/>
                    </a:lnTo>
                    <a:lnTo>
                      <a:pt x="7512" y="7512"/>
                    </a:lnTo>
                    <a:lnTo>
                      <a:pt x="7408" y="7408"/>
                    </a:lnTo>
                    <a:lnTo>
                      <a:pt x="7282" y="7387"/>
                    </a:lnTo>
                    <a:lnTo>
                      <a:pt x="7198" y="7282"/>
                    </a:lnTo>
                    <a:lnTo>
                      <a:pt x="7115" y="7282"/>
                    </a:lnTo>
                    <a:lnTo>
                      <a:pt x="7073" y="7324"/>
                    </a:lnTo>
                    <a:lnTo>
                      <a:pt x="6989" y="7324"/>
                    </a:lnTo>
                    <a:lnTo>
                      <a:pt x="7010" y="7219"/>
                    </a:lnTo>
                    <a:lnTo>
                      <a:pt x="6864" y="7178"/>
                    </a:lnTo>
                    <a:lnTo>
                      <a:pt x="6843" y="7094"/>
                    </a:lnTo>
                    <a:lnTo>
                      <a:pt x="6947" y="7073"/>
                    </a:lnTo>
                    <a:lnTo>
                      <a:pt x="6989" y="7115"/>
                    </a:lnTo>
                    <a:lnTo>
                      <a:pt x="7094" y="7157"/>
                    </a:lnTo>
                    <a:lnTo>
                      <a:pt x="7156" y="7073"/>
                    </a:lnTo>
                    <a:lnTo>
                      <a:pt x="7115" y="7010"/>
                    </a:lnTo>
                    <a:lnTo>
                      <a:pt x="7156" y="6968"/>
                    </a:lnTo>
                    <a:lnTo>
                      <a:pt x="7219" y="7052"/>
                    </a:lnTo>
                    <a:lnTo>
                      <a:pt x="7219" y="7178"/>
                    </a:lnTo>
                    <a:lnTo>
                      <a:pt x="7324" y="7219"/>
                    </a:lnTo>
                    <a:lnTo>
                      <a:pt x="7638" y="7303"/>
                    </a:lnTo>
                    <a:lnTo>
                      <a:pt x="7700" y="7261"/>
                    </a:lnTo>
                    <a:lnTo>
                      <a:pt x="7554" y="7052"/>
                    </a:lnTo>
                    <a:lnTo>
                      <a:pt x="7408" y="6989"/>
                    </a:lnTo>
                    <a:lnTo>
                      <a:pt x="7303" y="6947"/>
                    </a:lnTo>
                    <a:lnTo>
                      <a:pt x="7303" y="6864"/>
                    </a:lnTo>
                    <a:lnTo>
                      <a:pt x="7324" y="6801"/>
                    </a:lnTo>
                    <a:lnTo>
                      <a:pt x="7408" y="6906"/>
                    </a:lnTo>
                    <a:lnTo>
                      <a:pt x="7554" y="6906"/>
                    </a:lnTo>
                    <a:lnTo>
                      <a:pt x="7638" y="6968"/>
                    </a:lnTo>
                    <a:lnTo>
                      <a:pt x="7680" y="7073"/>
                    </a:lnTo>
                    <a:lnTo>
                      <a:pt x="7721" y="7052"/>
                    </a:lnTo>
                    <a:lnTo>
                      <a:pt x="7805" y="7157"/>
                    </a:lnTo>
                    <a:lnTo>
                      <a:pt x="7910" y="7199"/>
                    </a:lnTo>
                    <a:lnTo>
                      <a:pt x="7952" y="7261"/>
                    </a:lnTo>
                    <a:lnTo>
                      <a:pt x="8014" y="7282"/>
                    </a:lnTo>
                    <a:lnTo>
                      <a:pt x="8077" y="7178"/>
                    </a:lnTo>
                    <a:lnTo>
                      <a:pt x="8203" y="7178"/>
                    </a:lnTo>
                    <a:lnTo>
                      <a:pt x="8307" y="7282"/>
                    </a:lnTo>
                    <a:lnTo>
                      <a:pt x="8349" y="7261"/>
                    </a:lnTo>
                    <a:lnTo>
                      <a:pt x="8349" y="7157"/>
                    </a:lnTo>
                    <a:lnTo>
                      <a:pt x="8412" y="7157"/>
                    </a:lnTo>
                    <a:lnTo>
                      <a:pt x="8516" y="7261"/>
                    </a:lnTo>
                    <a:lnTo>
                      <a:pt x="8642" y="7261"/>
                    </a:lnTo>
                    <a:lnTo>
                      <a:pt x="8684" y="7199"/>
                    </a:lnTo>
                    <a:lnTo>
                      <a:pt x="8684" y="6885"/>
                    </a:lnTo>
                    <a:lnTo>
                      <a:pt x="8433" y="6634"/>
                    </a:lnTo>
                    <a:lnTo>
                      <a:pt x="8349" y="6634"/>
                    </a:lnTo>
                    <a:lnTo>
                      <a:pt x="8307" y="6655"/>
                    </a:lnTo>
                    <a:lnTo>
                      <a:pt x="8224" y="6634"/>
                    </a:lnTo>
                    <a:lnTo>
                      <a:pt x="8244" y="6571"/>
                    </a:lnTo>
                    <a:lnTo>
                      <a:pt x="8433" y="6550"/>
                    </a:lnTo>
                    <a:lnTo>
                      <a:pt x="8516" y="6571"/>
                    </a:lnTo>
                    <a:lnTo>
                      <a:pt x="8558" y="6550"/>
                    </a:lnTo>
                    <a:lnTo>
                      <a:pt x="8642" y="6592"/>
                    </a:lnTo>
                    <a:lnTo>
                      <a:pt x="8642" y="6696"/>
                    </a:lnTo>
                    <a:lnTo>
                      <a:pt x="8684" y="6759"/>
                    </a:lnTo>
                    <a:lnTo>
                      <a:pt x="8851" y="6780"/>
                    </a:lnTo>
                    <a:lnTo>
                      <a:pt x="8851" y="6968"/>
                    </a:lnTo>
                    <a:lnTo>
                      <a:pt x="8893" y="7052"/>
                    </a:lnTo>
                    <a:lnTo>
                      <a:pt x="8998" y="7052"/>
                    </a:lnTo>
                    <a:lnTo>
                      <a:pt x="9060" y="7094"/>
                    </a:lnTo>
                    <a:lnTo>
                      <a:pt x="9353" y="7115"/>
                    </a:lnTo>
                    <a:lnTo>
                      <a:pt x="9500" y="7115"/>
                    </a:lnTo>
                    <a:lnTo>
                      <a:pt x="9688" y="6947"/>
                    </a:lnTo>
                    <a:lnTo>
                      <a:pt x="9709" y="6864"/>
                    </a:lnTo>
                    <a:lnTo>
                      <a:pt x="9605" y="6801"/>
                    </a:lnTo>
                    <a:lnTo>
                      <a:pt x="9563" y="6843"/>
                    </a:lnTo>
                    <a:lnTo>
                      <a:pt x="9500" y="6780"/>
                    </a:lnTo>
                    <a:lnTo>
                      <a:pt x="9563" y="6759"/>
                    </a:lnTo>
                    <a:lnTo>
                      <a:pt x="9709" y="6696"/>
                    </a:lnTo>
                    <a:lnTo>
                      <a:pt x="9835" y="6738"/>
                    </a:lnTo>
                    <a:lnTo>
                      <a:pt x="9981" y="6675"/>
                    </a:lnTo>
                    <a:lnTo>
                      <a:pt x="10002" y="6571"/>
                    </a:lnTo>
                    <a:lnTo>
                      <a:pt x="9918" y="6466"/>
                    </a:lnTo>
                    <a:lnTo>
                      <a:pt x="9625" y="6466"/>
                    </a:lnTo>
                    <a:lnTo>
                      <a:pt x="9395" y="6424"/>
                    </a:lnTo>
                    <a:lnTo>
                      <a:pt x="9416" y="6362"/>
                    </a:lnTo>
                    <a:lnTo>
                      <a:pt x="9521" y="6362"/>
                    </a:lnTo>
                    <a:lnTo>
                      <a:pt x="9563" y="6257"/>
                    </a:lnTo>
                    <a:lnTo>
                      <a:pt x="9605" y="6278"/>
                    </a:lnTo>
                    <a:lnTo>
                      <a:pt x="9625" y="6383"/>
                    </a:lnTo>
                    <a:lnTo>
                      <a:pt x="9709" y="6383"/>
                    </a:lnTo>
                    <a:lnTo>
                      <a:pt x="9772" y="6341"/>
                    </a:lnTo>
                    <a:lnTo>
                      <a:pt x="9981" y="6424"/>
                    </a:lnTo>
                    <a:lnTo>
                      <a:pt x="10044" y="6362"/>
                    </a:lnTo>
                    <a:lnTo>
                      <a:pt x="10149" y="6445"/>
                    </a:lnTo>
                    <a:lnTo>
                      <a:pt x="10211" y="6445"/>
                    </a:lnTo>
                    <a:lnTo>
                      <a:pt x="10316" y="6320"/>
                    </a:lnTo>
                    <a:lnTo>
                      <a:pt x="10295" y="6236"/>
                    </a:lnTo>
                    <a:lnTo>
                      <a:pt x="10149" y="6152"/>
                    </a:lnTo>
                    <a:lnTo>
                      <a:pt x="10211" y="6048"/>
                    </a:lnTo>
                    <a:lnTo>
                      <a:pt x="10253" y="6006"/>
                    </a:lnTo>
                    <a:lnTo>
                      <a:pt x="10232" y="5839"/>
                    </a:lnTo>
                    <a:lnTo>
                      <a:pt x="10316" y="5901"/>
                    </a:lnTo>
                    <a:lnTo>
                      <a:pt x="10316" y="6006"/>
                    </a:lnTo>
                    <a:lnTo>
                      <a:pt x="10253" y="6069"/>
                    </a:lnTo>
                    <a:lnTo>
                      <a:pt x="10295" y="6152"/>
                    </a:lnTo>
                    <a:lnTo>
                      <a:pt x="10358" y="6173"/>
                    </a:lnTo>
                    <a:lnTo>
                      <a:pt x="10441" y="6111"/>
                    </a:lnTo>
                    <a:lnTo>
                      <a:pt x="10734" y="6111"/>
                    </a:lnTo>
                    <a:lnTo>
                      <a:pt x="10776" y="6027"/>
                    </a:lnTo>
                    <a:lnTo>
                      <a:pt x="10923" y="5922"/>
                    </a:lnTo>
                    <a:lnTo>
                      <a:pt x="10881" y="5797"/>
                    </a:lnTo>
                    <a:lnTo>
                      <a:pt x="10944" y="5755"/>
                    </a:lnTo>
                    <a:lnTo>
                      <a:pt x="11048" y="5755"/>
                    </a:lnTo>
                    <a:lnTo>
                      <a:pt x="11132" y="5650"/>
                    </a:lnTo>
                    <a:lnTo>
                      <a:pt x="11216" y="5692"/>
                    </a:lnTo>
                    <a:lnTo>
                      <a:pt x="11299" y="5629"/>
                    </a:lnTo>
                    <a:lnTo>
                      <a:pt x="11550" y="5608"/>
                    </a:lnTo>
                    <a:lnTo>
                      <a:pt x="11613" y="5483"/>
                    </a:lnTo>
                    <a:lnTo>
                      <a:pt x="11822" y="5420"/>
                    </a:lnTo>
                    <a:lnTo>
                      <a:pt x="11927" y="5336"/>
                    </a:lnTo>
                    <a:lnTo>
                      <a:pt x="12073" y="5336"/>
                    </a:lnTo>
                    <a:lnTo>
                      <a:pt x="12136" y="5315"/>
                    </a:lnTo>
                    <a:lnTo>
                      <a:pt x="12262" y="5315"/>
                    </a:lnTo>
                    <a:lnTo>
                      <a:pt x="12429" y="5232"/>
                    </a:lnTo>
                    <a:lnTo>
                      <a:pt x="12555" y="5106"/>
                    </a:lnTo>
                    <a:lnTo>
                      <a:pt x="12659" y="5085"/>
                    </a:lnTo>
                    <a:lnTo>
                      <a:pt x="12743" y="4960"/>
                    </a:lnTo>
                    <a:lnTo>
                      <a:pt x="12952" y="4918"/>
                    </a:lnTo>
                    <a:lnTo>
                      <a:pt x="13036" y="4876"/>
                    </a:lnTo>
                    <a:lnTo>
                      <a:pt x="13224" y="4771"/>
                    </a:lnTo>
                    <a:lnTo>
                      <a:pt x="13308" y="4604"/>
                    </a:lnTo>
                    <a:lnTo>
                      <a:pt x="13371" y="4458"/>
                    </a:lnTo>
                    <a:lnTo>
                      <a:pt x="13182" y="4458"/>
                    </a:lnTo>
                    <a:lnTo>
                      <a:pt x="13057" y="4478"/>
                    </a:lnTo>
                    <a:lnTo>
                      <a:pt x="12973" y="4437"/>
                    </a:lnTo>
                    <a:lnTo>
                      <a:pt x="12848" y="4458"/>
                    </a:lnTo>
                    <a:lnTo>
                      <a:pt x="12659" y="4646"/>
                    </a:lnTo>
                    <a:lnTo>
                      <a:pt x="12387" y="4667"/>
                    </a:lnTo>
                    <a:lnTo>
                      <a:pt x="11927" y="4709"/>
                    </a:lnTo>
                    <a:lnTo>
                      <a:pt x="11801" y="4688"/>
                    </a:lnTo>
                    <a:lnTo>
                      <a:pt x="11488" y="4688"/>
                    </a:lnTo>
                    <a:lnTo>
                      <a:pt x="11299" y="4771"/>
                    </a:lnTo>
                    <a:lnTo>
                      <a:pt x="11299" y="4667"/>
                    </a:lnTo>
                    <a:lnTo>
                      <a:pt x="11174" y="4667"/>
                    </a:lnTo>
                    <a:lnTo>
                      <a:pt x="11216" y="4562"/>
                    </a:lnTo>
                    <a:lnTo>
                      <a:pt x="11362" y="4562"/>
                    </a:lnTo>
                    <a:lnTo>
                      <a:pt x="11446" y="4583"/>
                    </a:lnTo>
                    <a:lnTo>
                      <a:pt x="11550" y="4541"/>
                    </a:lnTo>
                    <a:lnTo>
                      <a:pt x="11571" y="4604"/>
                    </a:lnTo>
                    <a:lnTo>
                      <a:pt x="11718" y="4604"/>
                    </a:lnTo>
                    <a:lnTo>
                      <a:pt x="11906" y="4583"/>
                    </a:lnTo>
                    <a:lnTo>
                      <a:pt x="12032" y="4583"/>
                    </a:lnTo>
                    <a:lnTo>
                      <a:pt x="12346" y="4541"/>
                    </a:lnTo>
                    <a:lnTo>
                      <a:pt x="12848" y="4332"/>
                    </a:lnTo>
                    <a:lnTo>
                      <a:pt x="12931" y="4269"/>
                    </a:lnTo>
                    <a:lnTo>
                      <a:pt x="12848" y="4186"/>
                    </a:lnTo>
                    <a:lnTo>
                      <a:pt x="12638" y="4144"/>
                    </a:lnTo>
                    <a:lnTo>
                      <a:pt x="12262" y="4081"/>
                    </a:lnTo>
                    <a:lnTo>
                      <a:pt x="12199" y="3976"/>
                    </a:lnTo>
                    <a:lnTo>
                      <a:pt x="12199" y="3976"/>
                    </a:lnTo>
                    <a:lnTo>
                      <a:pt x="12346" y="4060"/>
                    </a:lnTo>
                    <a:lnTo>
                      <a:pt x="12450" y="4039"/>
                    </a:lnTo>
                    <a:lnTo>
                      <a:pt x="12450" y="3976"/>
                    </a:lnTo>
                    <a:lnTo>
                      <a:pt x="12325" y="3851"/>
                    </a:lnTo>
                    <a:lnTo>
                      <a:pt x="12304" y="3725"/>
                    </a:lnTo>
                    <a:lnTo>
                      <a:pt x="12408" y="3851"/>
                    </a:lnTo>
                    <a:lnTo>
                      <a:pt x="12597" y="4060"/>
                    </a:lnTo>
                    <a:lnTo>
                      <a:pt x="12638" y="4060"/>
                    </a:lnTo>
                    <a:lnTo>
                      <a:pt x="12722" y="4018"/>
                    </a:lnTo>
                    <a:lnTo>
                      <a:pt x="12764" y="4081"/>
                    </a:lnTo>
                    <a:lnTo>
                      <a:pt x="12973" y="4081"/>
                    </a:lnTo>
                    <a:lnTo>
                      <a:pt x="13057" y="4144"/>
                    </a:lnTo>
                    <a:lnTo>
                      <a:pt x="13141" y="4144"/>
                    </a:lnTo>
                    <a:lnTo>
                      <a:pt x="13287" y="4165"/>
                    </a:lnTo>
                    <a:lnTo>
                      <a:pt x="13371" y="4123"/>
                    </a:lnTo>
                    <a:lnTo>
                      <a:pt x="13308" y="4081"/>
                    </a:lnTo>
                    <a:lnTo>
                      <a:pt x="13162" y="4060"/>
                    </a:lnTo>
                    <a:lnTo>
                      <a:pt x="13162" y="3976"/>
                    </a:lnTo>
                    <a:lnTo>
                      <a:pt x="13350" y="4018"/>
                    </a:lnTo>
                    <a:lnTo>
                      <a:pt x="13475" y="4060"/>
                    </a:lnTo>
                    <a:lnTo>
                      <a:pt x="13601" y="4165"/>
                    </a:lnTo>
                    <a:lnTo>
                      <a:pt x="13664" y="4144"/>
                    </a:lnTo>
                    <a:lnTo>
                      <a:pt x="13706" y="4018"/>
                    </a:lnTo>
                    <a:lnTo>
                      <a:pt x="13810" y="4081"/>
                    </a:lnTo>
                    <a:lnTo>
                      <a:pt x="13978" y="4081"/>
                    </a:lnTo>
                    <a:lnTo>
                      <a:pt x="14124" y="4039"/>
                    </a:lnTo>
                    <a:lnTo>
                      <a:pt x="14229" y="4018"/>
                    </a:lnTo>
                    <a:lnTo>
                      <a:pt x="14354" y="3914"/>
                    </a:lnTo>
                    <a:lnTo>
                      <a:pt x="14710" y="3746"/>
                    </a:lnTo>
                    <a:lnTo>
                      <a:pt x="14794" y="3662"/>
                    </a:lnTo>
                    <a:lnTo>
                      <a:pt x="14794" y="3621"/>
                    </a:lnTo>
                    <a:lnTo>
                      <a:pt x="14877" y="3600"/>
                    </a:lnTo>
                    <a:lnTo>
                      <a:pt x="15003" y="3621"/>
                    </a:lnTo>
                    <a:lnTo>
                      <a:pt x="15045" y="3558"/>
                    </a:lnTo>
                    <a:lnTo>
                      <a:pt x="15275" y="3432"/>
                    </a:lnTo>
                    <a:lnTo>
                      <a:pt x="15400" y="3181"/>
                    </a:lnTo>
                    <a:lnTo>
                      <a:pt x="15463" y="2909"/>
                    </a:lnTo>
                    <a:lnTo>
                      <a:pt x="15442" y="2721"/>
                    </a:lnTo>
                    <a:lnTo>
                      <a:pt x="15379" y="2595"/>
                    </a:lnTo>
                    <a:lnTo>
                      <a:pt x="15233" y="2512"/>
                    </a:lnTo>
                    <a:lnTo>
                      <a:pt x="15149" y="2512"/>
                    </a:lnTo>
                    <a:lnTo>
                      <a:pt x="15128" y="2554"/>
                    </a:lnTo>
                    <a:lnTo>
                      <a:pt x="15024" y="2554"/>
                    </a:lnTo>
                    <a:lnTo>
                      <a:pt x="14961" y="2658"/>
                    </a:lnTo>
                    <a:lnTo>
                      <a:pt x="14877" y="2700"/>
                    </a:lnTo>
                    <a:lnTo>
                      <a:pt x="14835" y="2658"/>
                    </a:lnTo>
                    <a:lnTo>
                      <a:pt x="14961" y="2470"/>
                    </a:lnTo>
                    <a:lnTo>
                      <a:pt x="15003" y="2386"/>
                    </a:lnTo>
                    <a:lnTo>
                      <a:pt x="15107" y="2302"/>
                    </a:lnTo>
                    <a:lnTo>
                      <a:pt x="15128" y="2156"/>
                    </a:lnTo>
                    <a:lnTo>
                      <a:pt x="15066" y="2051"/>
                    </a:lnTo>
                    <a:lnTo>
                      <a:pt x="15024" y="2030"/>
                    </a:lnTo>
                    <a:lnTo>
                      <a:pt x="15107" y="1968"/>
                    </a:lnTo>
                    <a:lnTo>
                      <a:pt x="15170" y="1737"/>
                    </a:lnTo>
                    <a:lnTo>
                      <a:pt x="15066" y="1717"/>
                    </a:lnTo>
                    <a:lnTo>
                      <a:pt x="14940" y="1737"/>
                    </a:lnTo>
                    <a:lnTo>
                      <a:pt x="14919" y="1842"/>
                    </a:lnTo>
                    <a:lnTo>
                      <a:pt x="14856" y="1884"/>
                    </a:lnTo>
                    <a:lnTo>
                      <a:pt x="14794" y="1926"/>
                    </a:lnTo>
                    <a:lnTo>
                      <a:pt x="14731" y="1863"/>
                    </a:lnTo>
                    <a:lnTo>
                      <a:pt x="14794" y="1779"/>
                    </a:lnTo>
                    <a:lnTo>
                      <a:pt x="14794" y="1717"/>
                    </a:lnTo>
                    <a:lnTo>
                      <a:pt x="14835" y="1633"/>
                    </a:lnTo>
                    <a:lnTo>
                      <a:pt x="14814" y="1570"/>
                    </a:lnTo>
                    <a:lnTo>
                      <a:pt x="14689" y="1654"/>
                    </a:lnTo>
                    <a:lnTo>
                      <a:pt x="14626" y="1779"/>
                    </a:lnTo>
                    <a:lnTo>
                      <a:pt x="14584" y="1821"/>
                    </a:lnTo>
                    <a:lnTo>
                      <a:pt x="14522" y="1758"/>
                    </a:lnTo>
                    <a:lnTo>
                      <a:pt x="14584" y="1633"/>
                    </a:lnTo>
                    <a:lnTo>
                      <a:pt x="14542" y="1549"/>
                    </a:lnTo>
                    <a:lnTo>
                      <a:pt x="14417" y="1549"/>
                    </a:lnTo>
                    <a:lnTo>
                      <a:pt x="14270" y="1633"/>
                    </a:lnTo>
                    <a:lnTo>
                      <a:pt x="14208" y="1737"/>
                    </a:lnTo>
                    <a:lnTo>
                      <a:pt x="14082" y="1737"/>
                    </a:lnTo>
                    <a:lnTo>
                      <a:pt x="14019" y="1779"/>
                    </a:lnTo>
                    <a:lnTo>
                      <a:pt x="13978" y="1884"/>
                    </a:lnTo>
                    <a:lnTo>
                      <a:pt x="13894" y="1884"/>
                    </a:lnTo>
                    <a:lnTo>
                      <a:pt x="13789" y="1842"/>
                    </a:lnTo>
                    <a:lnTo>
                      <a:pt x="13580" y="1821"/>
                    </a:lnTo>
                    <a:lnTo>
                      <a:pt x="13308" y="1821"/>
                    </a:lnTo>
                    <a:lnTo>
                      <a:pt x="13496" y="1758"/>
                    </a:lnTo>
                    <a:lnTo>
                      <a:pt x="13559" y="1717"/>
                    </a:lnTo>
                    <a:lnTo>
                      <a:pt x="13643" y="1737"/>
                    </a:lnTo>
                    <a:lnTo>
                      <a:pt x="13747" y="1737"/>
                    </a:lnTo>
                    <a:lnTo>
                      <a:pt x="13894" y="1654"/>
                    </a:lnTo>
                    <a:lnTo>
                      <a:pt x="14019" y="1633"/>
                    </a:lnTo>
                    <a:lnTo>
                      <a:pt x="14124" y="1507"/>
                    </a:lnTo>
                    <a:lnTo>
                      <a:pt x="14333" y="1403"/>
                    </a:lnTo>
                    <a:lnTo>
                      <a:pt x="14396" y="1340"/>
                    </a:lnTo>
                    <a:lnTo>
                      <a:pt x="14354" y="1298"/>
                    </a:lnTo>
                    <a:lnTo>
                      <a:pt x="14270" y="1298"/>
                    </a:lnTo>
                    <a:lnTo>
                      <a:pt x="14061" y="1152"/>
                    </a:lnTo>
                    <a:lnTo>
                      <a:pt x="14019" y="1089"/>
                    </a:lnTo>
                    <a:lnTo>
                      <a:pt x="13978" y="1089"/>
                    </a:lnTo>
                    <a:lnTo>
                      <a:pt x="13873" y="1131"/>
                    </a:lnTo>
                    <a:lnTo>
                      <a:pt x="13810" y="1193"/>
                    </a:lnTo>
                    <a:lnTo>
                      <a:pt x="13747" y="1152"/>
                    </a:lnTo>
                    <a:lnTo>
                      <a:pt x="13706" y="1089"/>
                    </a:lnTo>
                    <a:lnTo>
                      <a:pt x="13789" y="1005"/>
                    </a:lnTo>
                    <a:lnTo>
                      <a:pt x="13768" y="921"/>
                    </a:lnTo>
                    <a:lnTo>
                      <a:pt x="13601" y="942"/>
                    </a:lnTo>
                    <a:lnTo>
                      <a:pt x="13538" y="1047"/>
                    </a:lnTo>
                    <a:lnTo>
                      <a:pt x="13454" y="1026"/>
                    </a:lnTo>
                    <a:lnTo>
                      <a:pt x="13454" y="901"/>
                    </a:lnTo>
                    <a:lnTo>
                      <a:pt x="13308" y="942"/>
                    </a:lnTo>
                    <a:lnTo>
                      <a:pt x="13266" y="1005"/>
                    </a:lnTo>
                    <a:lnTo>
                      <a:pt x="13224" y="921"/>
                    </a:lnTo>
                    <a:lnTo>
                      <a:pt x="13287" y="838"/>
                    </a:lnTo>
                    <a:lnTo>
                      <a:pt x="13245" y="775"/>
                    </a:lnTo>
                    <a:lnTo>
                      <a:pt x="13308" y="775"/>
                    </a:lnTo>
                    <a:lnTo>
                      <a:pt x="13371" y="691"/>
                    </a:lnTo>
                    <a:lnTo>
                      <a:pt x="13287" y="608"/>
                    </a:lnTo>
                    <a:lnTo>
                      <a:pt x="13078" y="587"/>
                    </a:lnTo>
                    <a:lnTo>
                      <a:pt x="12910" y="503"/>
                    </a:lnTo>
                    <a:lnTo>
                      <a:pt x="12785" y="524"/>
                    </a:lnTo>
                    <a:lnTo>
                      <a:pt x="12659" y="629"/>
                    </a:lnTo>
                    <a:lnTo>
                      <a:pt x="12638" y="733"/>
                    </a:lnTo>
                    <a:lnTo>
                      <a:pt x="12597" y="775"/>
                    </a:lnTo>
                    <a:lnTo>
                      <a:pt x="12513" y="670"/>
                    </a:lnTo>
                    <a:lnTo>
                      <a:pt x="12638" y="524"/>
                    </a:lnTo>
                    <a:lnTo>
                      <a:pt x="12659" y="461"/>
                    </a:lnTo>
                    <a:lnTo>
                      <a:pt x="12513" y="461"/>
                    </a:lnTo>
                    <a:lnTo>
                      <a:pt x="12387" y="377"/>
                    </a:lnTo>
                    <a:lnTo>
                      <a:pt x="12262" y="377"/>
                    </a:lnTo>
                    <a:lnTo>
                      <a:pt x="12199" y="482"/>
                    </a:lnTo>
                    <a:lnTo>
                      <a:pt x="12011" y="608"/>
                    </a:lnTo>
                    <a:lnTo>
                      <a:pt x="11885" y="733"/>
                    </a:lnTo>
                    <a:lnTo>
                      <a:pt x="11801" y="775"/>
                    </a:lnTo>
                    <a:lnTo>
                      <a:pt x="11781" y="712"/>
                    </a:lnTo>
                    <a:lnTo>
                      <a:pt x="11822" y="587"/>
                    </a:lnTo>
                    <a:lnTo>
                      <a:pt x="11822" y="419"/>
                    </a:lnTo>
                    <a:lnTo>
                      <a:pt x="11781" y="377"/>
                    </a:lnTo>
                    <a:lnTo>
                      <a:pt x="11739" y="273"/>
                    </a:lnTo>
                    <a:lnTo>
                      <a:pt x="11592" y="189"/>
                    </a:lnTo>
                    <a:lnTo>
                      <a:pt x="11467" y="210"/>
                    </a:lnTo>
                    <a:lnTo>
                      <a:pt x="11341" y="189"/>
                    </a:lnTo>
                    <a:lnTo>
                      <a:pt x="11278" y="85"/>
                    </a:lnTo>
                    <a:lnTo>
                      <a:pt x="11153" y="64"/>
                    </a:lnTo>
                    <a:lnTo>
                      <a:pt x="10985" y="105"/>
                    </a:lnTo>
                    <a:lnTo>
                      <a:pt x="10881" y="85"/>
                    </a:lnTo>
                    <a:lnTo>
                      <a:pt x="10818" y="64"/>
                    </a:lnTo>
                    <a:lnTo>
                      <a:pt x="10734" y="1"/>
                    </a:lnTo>
                    <a:lnTo>
                      <a:pt x="10651" y="64"/>
                    </a:lnTo>
                    <a:lnTo>
                      <a:pt x="10630" y="210"/>
                    </a:lnTo>
                    <a:lnTo>
                      <a:pt x="10734" y="461"/>
                    </a:lnTo>
                    <a:lnTo>
                      <a:pt x="10651" y="670"/>
                    </a:lnTo>
                    <a:lnTo>
                      <a:pt x="10651" y="817"/>
                    </a:lnTo>
                    <a:lnTo>
                      <a:pt x="10609" y="880"/>
                    </a:lnTo>
                    <a:lnTo>
                      <a:pt x="10525" y="838"/>
                    </a:lnTo>
                    <a:lnTo>
                      <a:pt x="10400" y="880"/>
                    </a:lnTo>
                    <a:lnTo>
                      <a:pt x="10337" y="817"/>
                    </a:lnTo>
                    <a:lnTo>
                      <a:pt x="10421" y="733"/>
                    </a:lnTo>
                    <a:lnTo>
                      <a:pt x="10358" y="566"/>
                    </a:lnTo>
                    <a:lnTo>
                      <a:pt x="10421" y="461"/>
                    </a:lnTo>
                    <a:lnTo>
                      <a:pt x="10441" y="315"/>
                    </a:lnTo>
                    <a:lnTo>
                      <a:pt x="10400" y="273"/>
                    </a:lnTo>
                    <a:lnTo>
                      <a:pt x="10232" y="398"/>
                    </a:lnTo>
                    <a:lnTo>
                      <a:pt x="10232" y="461"/>
                    </a:lnTo>
                    <a:lnTo>
                      <a:pt x="10149" y="482"/>
                    </a:lnTo>
                    <a:lnTo>
                      <a:pt x="10107" y="419"/>
                    </a:lnTo>
                    <a:lnTo>
                      <a:pt x="10149" y="273"/>
                    </a:lnTo>
                    <a:lnTo>
                      <a:pt x="10107" y="210"/>
                    </a:lnTo>
                    <a:lnTo>
                      <a:pt x="10044" y="252"/>
                    </a:lnTo>
                    <a:lnTo>
                      <a:pt x="9981" y="398"/>
                    </a:lnTo>
                    <a:lnTo>
                      <a:pt x="9897" y="398"/>
                    </a:lnTo>
                    <a:lnTo>
                      <a:pt x="9877" y="357"/>
                    </a:lnTo>
                    <a:lnTo>
                      <a:pt x="9918" y="252"/>
                    </a:lnTo>
                    <a:lnTo>
                      <a:pt x="9918" y="105"/>
                    </a:lnTo>
                    <a:lnTo>
                      <a:pt x="9897" y="64"/>
                    </a:lnTo>
                    <a:lnTo>
                      <a:pt x="9625"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78" name="Google Shape;2841;p58">
                <a:extLst>
                  <a:ext uri="{FF2B5EF4-FFF2-40B4-BE49-F238E27FC236}">
                    <a16:creationId xmlns:a16="http://schemas.microsoft.com/office/drawing/2014/main" id="{00FAED8B-6DB3-6680-CBD4-BA00CEFA6923}"/>
                  </a:ext>
                </a:extLst>
              </p:cNvPr>
              <p:cNvSpPr/>
              <p:nvPr/>
            </p:nvSpPr>
            <p:spPr>
              <a:xfrm>
                <a:off x="2905300" y="2401625"/>
                <a:ext cx="91575" cy="98875"/>
              </a:xfrm>
              <a:custGeom>
                <a:avLst/>
                <a:gdLst/>
                <a:ahLst/>
                <a:cxnLst/>
                <a:rect l="l" t="t" r="r" b="b"/>
                <a:pathLst>
                  <a:path w="3663" h="3955" extrusionOk="0">
                    <a:moveTo>
                      <a:pt x="2909" y="2155"/>
                    </a:moveTo>
                    <a:lnTo>
                      <a:pt x="2872" y="2165"/>
                    </a:lnTo>
                    <a:lnTo>
                      <a:pt x="2872" y="2165"/>
                    </a:lnTo>
                    <a:lnTo>
                      <a:pt x="2878" y="2166"/>
                    </a:lnTo>
                    <a:lnTo>
                      <a:pt x="2878" y="2166"/>
                    </a:lnTo>
                    <a:lnTo>
                      <a:pt x="2930" y="2155"/>
                    </a:lnTo>
                    <a:close/>
                    <a:moveTo>
                      <a:pt x="2323" y="0"/>
                    </a:moveTo>
                    <a:lnTo>
                      <a:pt x="2260" y="42"/>
                    </a:lnTo>
                    <a:lnTo>
                      <a:pt x="2219" y="84"/>
                    </a:lnTo>
                    <a:lnTo>
                      <a:pt x="2135" y="84"/>
                    </a:lnTo>
                    <a:lnTo>
                      <a:pt x="2072" y="147"/>
                    </a:lnTo>
                    <a:lnTo>
                      <a:pt x="2009" y="188"/>
                    </a:lnTo>
                    <a:lnTo>
                      <a:pt x="1905" y="188"/>
                    </a:lnTo>
                    <a:lnTo>
                      <a:pt x="1779" y="293"/>
                    </a:lnTo>
                    <a:lnTo>
                      <a:pt x="1675" y="377"/>
                    </a:lnTo>
                    <a:lnTo>
                      <a:pt x="1675" y="460"/>
                    </a:lnTo>
                    <a:lnTo>
                      <a:pt x="1612" y="460"/>
                    </a:lnTo>
                    <a:lnTo>
                      <a:pt x="1570" y="419"/>
                    </a:lnTo>
                    <a:lnTo>
                      <a:pt x="1570" y="460"/>
                    </a:lnTo>
                    <a:lnTo>
                      <a:pt x="1591" y="481"/>
                    </a:lnTo>
                    <a:lnTo>
                      <a:pt x="1591" y="523"/>
                    </a:lnTo>
                    <a:lnTo>
                      <a:pt x="1528" y="586"/>
                    </a:lnTo>
                    <a:lnTo>
                      <a:pt x="1423" y="670"/>
                    </a:lnTo>
                    <a:lnTo>
                      <a:pt x="1382" y="691"/>
                    </a:lnTo>
                    <a:lnTo>
                      <a:pt x="1402" y="711"/>
                    </a:lnTo>
                    <a:lnTo>
                      <a:pt x="1382" y="774"/>
                    </a:lnTo>
                    <a:lnTo>
                      <a:pt x="1319" y="774"/>
                    </a:lnTo>
                    <a:lnTo>
                      <a:pt x="1319" y="816"/>
                    </a:lnTo>
                    <a:lnTo>
                      <a:pt x="1382" y="837"/>
                    </a:lnTo>
                    <a:lnTo>
                      <a:pt x="1319" y="879"/>
                    </a:lnTo>
                    <a:lnTo>
                      <a:pt x="1256" y="879"/>
                    </a:lnTo>
                    <a:lnTo>
                      <a:pt x="1193" y="942"/>
                    </a:lnTo>
                    <a:lnTo>
                      <a:pt x="1193" y="1004"/>
                    </a:lnTo>
                    <a:lnTo>
                      <a:pt x="1214" y="1004"/>
                    </a:lnTo>
                    <a:lnTo>
                      <a:pt x="1256" y="1025"/>
                    </a:lnTo>
                    <a:lnTo>
                      <a:pt x="1193" y="1046"/>
                    </a:lnTo>
                    <a:lnTo>
                      <a:pt x="1151" y="1046"/>
                    </a:lnTo>
                    <a:lnTo>
                      <a:pt x="1089" y="1151"/>
                    </a:lnTo>
                    <a:lnTo>
                      <a:pt x="1068" y="1214"/>
                    </a:lnTo>
                    <a:lnTo>
                      <a:pt x="942" y="1402"/>
                    </a:lnTo>
                    <a:lnTo>
                      <a:pt x="942" y="1444"/>
                    </a:lnTo>
                    <a:lnTo>
                      <a:pt x="984" y="1507"/>
                    </a:lnTo>
                    <a:lnTo>
                      <a:pt x="984" y="1548"/>
                    </a:lnTo>
                    <a:lnTo>
                      <a:pt x="963" y="1548"/>
                    </a:lnTo>
                    <a:lnTo>
                      <a:pt x="942" y="1527"/>
                    </a:lnTo>
                    <a:lnTo>
                      <a:pt x="900" y="1527"/>
                    </a:lnTo>
                    <a:lnTo>
                      <a:pt x="796" y="1569"/>
                    </a:lnTo>
                    <a:lnTo>
                      <a:pt x="754" y="1653"/>
                    </a:lnTo>
                    <a:lnTo>
                      <a:pt x="754" y="1716"/>
                    </a:lnTo>
                    <a:lnTo>
                      <a:pt x="796" y="1716"/>
                    </a:lnTo>
                    <a:lnTo>
                      <a:pt x="858" y="1758"/>
                    </a:lnTo>
                    <a:lnTo>
                      <a:pt x="838" y="1779"/>
                    </a:lnTo>
                    <a:lnTo>
                      <a:pt x="838" y="1841"/>
                    </a:lnTo>
                    <a:lnTo>
                      <a:pt x="775" y="1883"/>
                    </a:lnTo>
                    <a:lnTo>
                      <a:pt x="649" y="1862"/>
                    </a:lnTo>
                    <a:lnTo>
                      <a:pt x="628" y="1883"/>
                    </a:lnTo>
                    <a:lnTo>
                      <a:pt x="628" y="1946"/>
                    </a:lnTo>
                    <a:lnTo>
                      <a:pt x="545" y="2030"/>
                    </a:lnTo>
                    <a:lnTo>
                      <a:pt x="482" y="2134"/>
                    </a:lnTo>
                    <a:lnTo>
                      <a:pt x="440" y="2197"/>
                    </a:lnTo>
                    <a:lnTo>
                      <a:pt x="419" y="2197"/>
                    </a:lnTo>
                    <a:lnTo>
                      <a:pt x="419" y="2134"/>
                    </a:lnTo>
                    <a:lnTo>
                      <a:pt x="377" y="2197"/>
                    </a:lnTo>
                    <a:lnTo>
                      <a:pt x="335" y="2134"/>
                    </a:lnTo>
                    <a:lnTo>
                      <a:pt x="356" y="2072"/>
                    </a:lnTo>
                    <a:lnTo>
                      <a:pt x="440" y="2030"/>
                    </a:lnTo>
                    <a:lnTo>
                      <a:pt x="461" y="1967"/>
                    </a:lnTo>
                    <a:lnTo>
                      <a:pt x="440" y="1988"/>
                    </a:lnTo>
                    <a:lnTo>
                      <a:pt x="356" y="2051"/>
                    </a:lnTo>
                    <a:lnTo>
                      <a:pt x="231" y="2134"/>
                    </a:lnTo>
                    <a:lnTo>
                      <a:pt x="168" y="2260"/>
                    </a:lnTo>
                    <a:lnTo>
                      <a:pt x="231" y="2260"/>
                    </a:lnTo>
                    <a:lnTo>
                      <a:pt x="314" y="2239"/>
                    </a:lnTo>
                    <a:lnTo>
                      <a:pt x="461" y="2197"/>
                    </a:lnTo>
                    <a:lnTo>
                      <a:pt x="586" y="2197"/>
                    </a:lnTo>
                    <a:lnTo>
                      <a:pt x="524" y="2281"/>
                    </a:lnTo>
                    <a:lnTo>
                      <a:pt x="419" y="2406"/>
                    </a:lnTo>
                    <a:lnTo>
                      <a:pt x="335" y="2511"/>
                    </a:lnTo>
                    <a:lnTo>
                      <a:pt x="210" y="2595"/>
                    </a:lnTo>
                    <a:lnTo>
                      <a:pt x="105" y="2699"/>
                    </a:lnTo>
                    <a:lnTo>
                      <a:pt x="22" y="2699"/>
                    </a:lnTo>
                    <a:lnTo>
                      <a:pt x="1" y="2762"/>
                    </a:lnTo>
                    <a:lnTo>
                      <a:pt x="22" y="2804"/>
                    </a:lnTo>
                    <a:lnTo>
                      <a:pt x="1" y="2888"/>
                    </a:lnTo>
                    <a:lnTo>
                      <a:pt x="22" y="2929"/>
                    </a:lnTo>
                    <a:lnTo>
                      <a:pt x="63" y="2929"/>
                    </a:lnTo>
                    <a:lnTo>
                      <a:pt x="168" y="2971"/>
                    </a:lnTo>
                    <a:lnTo>
                      <a:pt x="314" y="2929"/>
                    </a:lnTo>
                    <a:lnTo>
                      <a:pt x="377" y="2888"/>
                    </a:lnTo>
                    <a:lnTo>
                      <a:pt x="482" y="2888"/>
                    </a:lnTo>
                    <a:lnTo>
                      <a:pt x="566" y="2825"/>
                    </a:lnTo>
                    <a:lnTo>
                      <a:pt x="586" y="2783"/>
                    </a:lnTo>
                    <a:lnTo>
                      <a:pt x="586" y="2804"/>
                    </a:lnTo>
                    <a:lnTo>
                      <a:pt x="545" y="2888"/>
                    </a:lnTo>
                    <a:lnTo>
                      <a:pt x="670" y="2908"/>
                    </a:lnTo>
                    <a:lnTo>
                      <a:pt x="754" y="2888"/>
                    </a:lnTo>
                    <a:lnTo>
                      <a:pt x="796" y="2929"/>
                    </a:lnTo>
                    <a:lnTo>
                      <a:pt x="963" y="2929"/>
                    </a:lnTo>
                    <a:lnTo>
                      <a:pt x="1047" y="2908"/>
                    </a:lnTo>
                    <a:lnTo>
                      <a:pt x="1068" y="2971"/>
                    </a:lnTo>
                    <a:lnTo>
                      <a:pt x="1110" y="3013"/>
                    </a:lnTo>
                    <a:lnTo>
                      <a:pt x="1214" y="3013"/>
                    </a:lnTo>
                    <a:lnTo>
                      <a:pt x="1256" y="2992"/>
                    </a:lnTo>
                    <a:lnTo>
                      <a:pt x="1277" y="3013"/>
                    </a:lnTo>
                    <a:lnTo>
                      <a:pt x="1361" y="3013"/>
                    </a:lnTo>
                    <a:lnTo>
                      <a:pt x="1402" y="2992"/>
                    </a:lnTo>
                    <a:lnTo>
                      <a:pt x="1402" y="2950"/>
                    </a:lnTo>
                    <a:lnTo>
                      <a:pt x="1486" y="2950"/>
                    </a:lnTo>
                    <a:lnTo>
                      <a:pt x="1507" y="2992"/>
                    </a:lnTo>
                    <a:lnTo>
                      <a:pt x="1570" y="2992"/>
                    </a:lnTo>
                    <a:lnTo>
                      <a:pt x="1591" y="2929"/>
                    </a:lnTo>
                    <a:lnTo>
                      <a:pt x="1633" y="2929"/>
                    </a:lnTo>
                    <a:lnTo>
                      <a:pt x="1695" y="2971"/>
                    </a:lnTo>
                    <a:lnTo>
                      <a:pt x="1716" y="2908"/>
                    </a:lnTo>
                    <a:lnTo>
                      <a:pt x="1716" y="2867"/>
                    </a:lnTo>
                    <a:lnTo>
                      <a:pt x="1716" y="2783"/>
                    </a:lnTo>
                    <a:lnTo>
                      <a:pt x="1737" y="2804"/>
                    </a:lnTo>
                    <a:lnTo>
                      <a:pt x="1779" y="2762"/>
                    </a:lnTo>
                    <a:lnTo>
                      <a:pt x="1821" y="2762"/>
                    </a:lnTo>
                    <a:lnTo>
                      <a:pt x="1800" y="2783"/>
                    </a:lnTo>
                    <a:lnTo>
                      <a:pt x="1779" y="2888"/>
                    </a:lnTo>
                    <a:lnTo>
                      <a:pt x="1800" y="2908"/>
                    </a:lnTo>
                    <a:lnTo>
                      <a:pt x="1821" y="2867"/>
                    </a:lnTo>
                    <a:lnTo>
                      <a:pt x="1884" y="2783"/>
                    </a:lnTo>
                    <a:lnTo>
                      <a:pt x="1905" y="2783"/>
                    </a:lnTo>
                    <a:lnTo>
                      <a:pt x="1905" y="2867"/>
                    </a:lnTo>
                    <a:lnTo>
                      <a:pt x="1884" y="2908"/>
                    </a:lnTo>
                    <a:lnTo>
                      <a:pt x="1884" y="2971"/>
                    </a:lnTo>
                    <a:lnTo>
                      <a:pt x="1947" y="2929"/>
                    </a:lnTo>
                    <a:lnTo>
                      <a:pt x="1988" y="2929"/>
                    </a:lnTo>
                    <a:lnTo>
                      <a:pt x="1988" y="2971"/>
                    </a:lnTo>
                    <a:lnTo>
                      <a:pt x="1884" y="3034"/>
                    </a:lnTo>
                    <a:lnTo>
                      <a:pt x="1779" y="3097"/>
                    </a:lnTo>
                    <a:lnTo>
                      <a:pt x="1800" y="3118"/>
                    </a:lnTo>
                    <a:lnTo>
                      <a:pt x="1821" y="3097"/>
                    </a:lnTo>
                    <a:lnTo>
                      <a:pt x="1884" y="3097"/>
                    </a:lnTo>
                    <a:lnTo>
                      <a:pt x="1905" y="3118"/>
                    </a:lnTo>
                    <a:lnTo>
                      <a:pt x="1947" y="3118"/>
                    </a:lnTo>
                    <a:lnTo>
                      <a:pt x="1988" y="3139"/>
                    </a:lnTo>
                    <a:lnTo>
                      <a:pt x="2030" y="3118"/>
                    </a:lnTo>
                    <a:lnTo>
                      <a:pt x="2114" y="3097"/>
                    </a:lnTo>
                    <a:lnTo>
                      <a:pt x="2135" y="3013"/>
                    </a:lnTo>
                    <a:lnTo>
                      <a:pt x="2135" y="2971"/>
                    </a:lnTo>
                    <a:lnTo>
                      <a:pt x="2198" y="2992"/>
                    </a:lnTo>
                    <a:lnTo>
                      <a:pt x="2260" y="3013"/>
                    </a:lnTo>
                    <a:lnTo>
                      <a:pt x="2323" y="3076"/>
                    </a:lnTo>
                    <a:lnTo>
                      <a:pt x="2365" y="3034"/>
                    </a:lnTo>
                    <a:lnTo>
                      <a:pt x="2428" y="3013"/>
                    </a:lnTo>
                    <a:lnTo>
                      <a:pt x="2511" y="3013"/>
                    </a:lnTo>
                    <a:lnTo>
                      <a:pt x="2449" y="3076"/>
                    </a:lnTo>
                    <a:lnTo>
                      <a:pt x="2449" y="3097"/>
                    </a:lnTo>
                    <a:lnTo>
                      <a:pt x="2344" y="3139"/>
                    </a:lnTo>
                    <a:lnTo>
                      <a:pt x="2239" y="3139"/>
                    </a:lnTo>
                    <a:lnTo>
                      <a:pt x="2198" y="3201"/>
                    </a:lnTo>
                    <a:lnTo>
                      <a:pt x="2198" y="3243"/>
                    </a:lnTo>
                    <a:lnTo>
                      <a:pt x="2156" y="3285"/>
                    </a:lnTo>
                    <a:lnTo>
                      <a:pt x="2135" y="3327"/>
                    </a:lnTo>
                    <a:lnTo>
                      <a:pt x="2051" y="3327"/>
                    </a:lnTo>
                    <a:lnTo>
                      <a:pt x="2009" y="3348"/>
                    </a:lnTo>
                    <a:lnTo>
                      <a:pt x="1988" y="3411"/>
                    </a:lnTo>
                    <a:lnTo>
                      <a:pt x="1926" y="3432"/>
                    </a:lnTo>
                    <a:lnTo>
                      <a:pt x="1821" y="3452"/>
                    </a:lnTo>
                    <a:lnTo>
                      <a:pt x="1737" y="3515"/>
                    </a:lnTo>
                    <a:lnTo>
                      <a:pt x="1716" y="3557"/>
                    </a:lnTo>
                    <a:lnTo>
                      <a:pt x="1737" y="3599"/>
                    </a:lnTo>
                    <a:lnTo>
                      <a:pt x="1779" y="3620"/>
                    </a:lnTo>
                    <a:lnTo>
                      <a:pt x="1842" y="3620"/>
                    </a:lnTo>
                    <a:lnTo>
                      <a:pt x="1884" y="3557"/>
                    </a:lnTo>
                    <a:lnTo>
                      <a:pt x="1905" y="3536"/>
                    </a:lnTo>
                    <a:lnTo>
                      <a:pt x="1947" y="3536"/>
                    </a:lnTo>
                    <a:lnTo>
                      <a:pt x="1947" y="3599"/>
                    </a:lnTo>
                    <a:lnTo>
                      <a:pt x="1988" y="3620"/>
                    </a:lnTo>
                    <a:lnTo>
                      <a:pt x="2051" y="3599"/>
                    </a:lnTo>
                    <a:lnTo>
                      <a:pt x="2114" y="3536"/>
                    </a:lnTo>
                    <a:lnTo>
                      <a:pt x="2135" y="3494"/>
                    </a:lnTo>
                    <a:lnTo>
                      <a:pt x="2156" y="3494"/>
                    </a:lnTo>
                    <a:lnTo>
                      <a:pt x="2198" y="3432"/>
                    </a:lnTo>
                    <a:lnTo>
                      <a:pt x="2219" y="3348"/>
                    </a:lnTo>
                    <a:lnTo>
                      <a:pt x="2260" y="3327"/>
                    </a:lnTo>
                    <a:lnTo>
                      <a:pt x="2365" y="3222"/>
                    </a:lnTo>
                    <a:lnTo>
                      <a:pt x="2428" y="3201"/>
                    </a:lnTo>
                    <a:lnTo>
                      <a:pt x="2470" y="3222"/>
                    </a:lnTo>
                    <a:lnTo>
                      <a:pt x="2553" y="3222"/>
                    </a:lnTo>
                    <a:lnTo>
                      <a:pt x="2511" y="3285"/>
                    </a:lnTo>
                    <a:lnTo>
                      <a:pt x="2553" y="3285"/>
                    </a:lnTo>
                    <a:lnTo>
                      <a:pt x="2616" y="3243"/>
                    </a:lnTo>
                    <a:lnTo>
                      <a:pt x="2658" y="3118"/>
                    </a:lnTo>
                    <a:lnTo>
                      <a:pt x="2721" y="3013"/>
                    </a:lnTo>
                    <a:lnTo>
                      <a:pt x="2721" y="2908"/>
                    </a:lnTo>
                    <a:lnTo>
                      <a:pt x="2742" y="2888"/>
                    </a:lnTo>
                    <a:lnTo>
                      <a:pt x="2763" y="2888"/>
                    </a:lnTo>
                    <a:lnTo>
                      <a:pt x="2825" y="2929"/>
                    </a:lnTo>
                    <a:lnTo>
                      <a:pt x="2846" y="2929"/>
                    </a:lnTo>
                    <a:lnTo>
                      <a:pt x="2888" y="2971"/>
                    </a:lnTo>
                    <a:lnTo>
                      <a:pt x="2888" y="3076"/>
                    </a:lnTo>
                    <a:lnTo>
                      <a:pt x="2867" y="3139"/>
                    </a:lnTo>
                    <a:lnTo>
                      <a:pt x="2846" y="3222"/>
                    </a:lnTo>
                    <a:lnTo>
                      <a:pt x="2867" y="3285"/>
                    </a:lnTo>
                    <a:lnTo>
                      <a:pt x="2846" y="3327"/>
                    </a:lnTo>
                    <a:lnTo>
                      <a:pt x="2763" y="3411"/>
                    </a:lnTo>
                    <a:lnTo>
                      <a:pt x="2721" y="3557"/>
                    </a:lnTo>
                    <a:lnTo>
                      <a:pt x="2721" y="3641"/>
                    </a:lnTo>
                    <a:lnTo>
                      <a:pt x="2679" y="3662"/>
                    </a:lnTo>
                    <a:lnTo>
                      <a:pt x="2679" y="3745"/>
                    </a:lnTo>
                    <a:lnTo>
                      <a:pt x="2742" y="3766"/>
                    </a:lnTo>
                    <a:lnTo>
                      <a:pt x="2825" y="3724"/>
                    </a:lnTo>
                    <a:lnTo>
                      <a:pt x="2888" y="3557"/>
                    </a:lnTo>
                    <a:lnTo>
                      <a:pt x="2951" y="3557"/>
                    </a:lnTo>
                    <a:lnTo>
                      <a:pt x="3035" y="3452"/>
                    </a:lnTo>
                    <a:lnTo>
                      <a:pt x="3076" y="3411"/>
                    </a:lnTo>
                    <a:lnTo>
                      <a:pt x="3097" y="3432"/>
                    </a:lnTo>
                    <a:lnTo>
                      <a:pt x="3202" y="3432"/>
                    </a:lnTo>
                    <a:lnTo>
                      <a:pt x="3202" y="3494"/>
                    </a:lnTo>
                    <a:lnTo>
                      <a:pt x="3139" y="3515"/>
                    </a:lnTo>
                    <a:lnTo>
                      <a:pt x="3035" y="3620"/>
                    </a:lnTo>
                    <a:lnTo>
                      <a:pt x="3035" y="3704"/>
                    </a:lnTo>
                    <a:lnTo>
                      <a:pt x="2993" y="3766"/>
                    </a:lnTo>
                    <a:lnTo>
                      <a:pt x="3035" y="3808"/>
                    </a:lnTo>
                    <a:lnTo>
                      <a:pt x="3035" y="3913"/>
                    </a:lnTo>
                    <a:lnTo>
                      <a:pt x="3076" y="3955"/>
                    </a:lnTo>
                    <a:lnTo>
                      <a:pt x="3097" y="3871"/>
                    </a:lnTo>
                    <a:lnTo>
                      <a:pt x="3160" y="3829"/>
                    </a:lnTo>
                    <a:lnTo>
                      <a:pt x="3202" y="3829"/>
                    </a:lnTo>
                    <a:lnTo>
                      <a:pt x="3265" y="3913"/>
                    </a:lnTo>
                    <a:lnTo>
                      <a:pt x="3307" y="3934"/>
                    </a:lnTo>
                    <a:lnTo>
                      <a:pt x="3390" y="3871"/>
                    </a:lnTo>
                    <a:lnTo>
                      <a:pt x="3390" y="3829"/>
                    </a:lnTo>
                    <a:lnTo>
                      <a:pt x="3411" y="3829"/>
                    </a:lnTo>
                    <a:lnTo>
                      <a:pt x="3453" y="3766"/>
                    </a:lnTo>
                    <a:lnTo>
                      <a:pt x="3453" y="3704"/>
                    </a:lnTo>
                    <a:lnTo>
                      <a:pt x="3474" y="3704"/>
                    </a:lnTo>
                    <a:lnTo>
                      <a:pt x="3495" y="3641"/>
                    </a:lnTo>
                    <a:lnTo>
                      <a:pt x="3474" y="3599"/>
                    </a:lnTo>
                    <a:lnTo>
                      <a:pt x="3495" y="3494"/>
                    </a:lnTo>
                    <a:lnTo>
                      <a:pt x="3599" y="3348"/>
                    </a:lnTo>
                    <a:lnTo>
                      <a:pt x="3662" y="3243"/>
                    </a:lnTo>
                    <a:lnTo>
                      <a:pt x="3662" y="3097"/>
                    </a:lnTo>
                    <a:lnTo>
                      <a:pt x="3662" y="3034"/>
                    </a:lnTo>
                    <a:lnTo>
                      <a:pt x="3620" y="3034"/>
                    </a:lnTo>
                    <a:lnTo>
                      <a:pt x="3620" y="3097"/>
                    </a:lnTo>
                    <a:lnTo>
                      <a:pt x="3579" y="3180"/>
                    </a:lnTo>
                    <a:lnTo>
                      <a:pt x="3495" y="3222"/>
                    </a:lnTo>
                    <a:lnTo>
                      <a:pt x="3411" y="3306"/>
                    </a:lnTo>
                    <a:lnTo>
                      <a:pt x="3369" y="3327"/>
                    </a:lnTo>
                    <a:lnTo>
                      <a:pt x="3348" y="3243"/>
                    </a:lnTo>
                    <a:lnTo>
                      <a:pt x="3369" y="3180"/>
                    </a:lnTo>
                    <a:lnTo>
                      <a:pt x="3369" y="3097"/>
                    </a:lnTo>
                    <a:lnTo>
                      <a:pt x="3474" y="3013"/>
                    </a:lnTo>
                    <a:lnTo>
                      <a:pt x="3495" y="2971"/>
                    </a:lnTo>
                    <a:lnTo>
                      <a:pt x="3579" y="2888"/>
                    </a:lnTo>
                    <a:lnTo>
                      <a:pt x="3599" y="2888"/>
                    </a:lnTo>
                    <a:lnTo>
                      <a:pt x="3662" y="2867"/>
                    </a:lnTo>
                    <a:lnTo>
                      <a:pt x="3620" y="2804"/>
                    </a:lnTo>
                    <a:lnTo>
                      <a:pt x="3579" y="2867"/>
                    </a:lnTo>
                    <a:lnTo>
                      <a:pt x="3516" y="2867"/>
                    </a:lnTo>
                    <a:lnTo>
                      <a:pt x="3453" y="2888"/>
                    </a:lnTo>
                    <a:lnTo>
                      <a:pt x="3390" y="2888"/>
                    </a:lnTo>
                    <a:lnTo>
                      <a:pt x="3307" y="2929"/>
                    </a:lnTo>
                    <a:lnTo>
                      <a:pt x="3286" y="2992"/>
                    </a:lnTo>
                    <a:lnTo>
                      <a:pt x="3181" y="3076"/>
                    </a:lnTo>
                    <a:lnTo>
                      <a:pt x="3181" y="3118"/>
                    </a:lnTo>
                    <a:lnTo>
                      <a:pt x="3139" y="3180"/>
                    </a:lnTo>
                    <a:lnTo>
                      <a:pt x="3055" y="3097"/>
                    </a:lnTo>
                    <a:lnTo>
                      <a:pt x="3055" y="3034"/>
                    </a:lnTo>
                    <a:lnTo>
                      <a:pt x="3035" y="2971"/>
                    </a:lnTo>
                    <a:lnTo>
                      <a:pt x="3035" y="2888"/>
                    </a:lnTo>
                    <a:lnTo>
                      <a:pt x="3076" y="2929"/>
                    </a:lnTo>
                    <a:lnTo>
                      <a:pt x="3097" y="2929"/>
                    </a:lnTo>
                    <a:lnTo>
                      <a:pt x="3181" y="2825"/>
                    </a:lnTo>
                    <a:lnTo>
                      <a:pt x="3139" y="2825"/>
                    </a:lnTo>
                    <a:lnTo>
                      <a:pt x="3055" y="2804"/>
                    </a:lnTo>
                    <a:lnTo>
                      <a:pt x="3181" y="2804"/>
                    </a:lnTo>
                    <a:lnTo>
                      <a:pt x="3076" y="2783"/>
                    </a:lnTo>
                    <a:lnTo>
                      <a:pt x="3035" y="2720"/>
                    </a:lnTo>
                    <a:lnTo>
                      <a:pt x="3035" y="2678"/>
                    </a:lnTo>
                    <a:lnTo>
                      <a:pt x="3055" y="2657"/>
                    </a:lnTo>
                    <a:lnTo>
                      <a:pt x="3160" y="2657"/>
                    </a:lnTo>
                    <a:lnTo>
                      <a:pt x="3181" y="2616"/>
                    </a:lnTo>
                    <a:lnTo>
                      <a:pt x="3265" y="2553"/>
                    </a:lnTo>
                    <a:lnTo>
                      <a:pt x="3286" y="2448"/>
                    </a:lnTo>
                    <a:lnTo>
                      <a:pt x="3369" y="2448"/>
                    </a:lnTo>
                    <a:lnTo>
                      <a:pt x="3390" y="2469"/>
                    </a:lnTo>
                    <a:lnTo>
                      <a:pt x="3495" y="2406"/>
                    </a:lnTo>
                    <a:lnTo>
                      <a:pt x="3516" y="2344"/>
                    </a:lnTo>
                    <a:lnTo>
                      <a:pt x="3516" y="2260"/>
                    </a:lnTo>
                    <a:lnTo>
                      <a:pt x="3495" y="2197"/>
                    </a:lnTo>
                    <a:lnTo>
                      <a:pt x="3411" y="2281"/>
                    </a:lnTo>
                    <a:lnTo>
                      <a:pt x="3369" y="2302"/>
                    </a:lnTo>
                    <a:lnTo>
                      <a:pt x="3348" y="2281"/>
                    </a:lnTo>
                    <a:lnTo>
                      <a:pt x="3286" y="2281"/>
                    </a:lnTo>
                    <a:lnTo>
                      <a:pt x="3286" y="2344"/>
                    </a:lnTo>
                    <a:lnTo>
                      <a:pt x="3286" y="2406"/>
                    </a:lnTo>
                    <a:lnTo>
                      <a:pt x="3244" y="2448"/>
                    </a:lnTo>
                    <a:lnTo>
                      <a:pt x="3181" y="2448"/>
                    </a:lnTo>
                    <a:lnTo>
                      <a:pt x="3097" y="2490"/>
                    </a:lnTo>
                    <a:lnTo>
                      <a:pt x="3055" y="2511"/>
                    </a:lnTo>
                    <a:lnTo>
                      <a:pt x="3055" y="2574"/>
                    </a:lnTo>
                    <a:lnTo>
                      <a:pt x="2993" y="2595"/>
                    </a:lnTo>
                    <a:lnTo>
                      <a:pt x="3035" y="2553"/>
                    </a:lnTo>
                    <a:lnTo>
                      <a:pt x="3035" y="2469"/>
                    </a:lnTo>
                    <a:lnTo>
                      <a:pt x="2993" y="2490"/>
                    </a:lnTo>
                    <a:lnTo>
                      <a:pt x="2951" y="2490"/>
                    </a:lnTo>
                    <a:lnTo>
                      <a:pt x="2993" y="2469"/>
                    </a:lnTo>
                    <a:lnTo>
                      <a:pt x="3055" y="2406"/>
                    </a:lnTo>
                    <a:lnTo>
                      <a:pt x="3076" y="2385"/>
                    </a:lnTo>
                    <a:lnTo>
                      <a:pt x="3035" y="2364"/>
                    </a:lnTo>
                    <a:lnTo>
                      <a:pt x="3076" y="2302"/>
                    </a:lnTo>
                    <a:lnTo>
                      <a:pt x="3097" y="2239"/>
                    </a:lnTo>
                    <a:lnTo>
                      <a:pt x="3055" y="2197"/>
                    </a:lnTo>
                    <a:lnTo>
                      <a:pt x="2993" y="2260"/>
                    </a:lnTo>
                    <a:lnTo>
                      <a:pt x="3035" y="2197"/>
                    </a:lnTo>
                    <a:lnTo>
                      <a:pt x="3035" y="2155"/>
                    </a:lnTo>
                    <a:lnTo>
                      <a:pt x="2993" y="2155"/>
                    </a:lnTo>
                    <a:lnTo>
                      <a:pt x="2930" y="2176"/>
                    </a:lnTo>
                    <a:lnTo>
                      <a:pt x="2878" y="2166"/>
                    </a:lnTo>
                    <a:lnTo>
                      <a:pt x="2878" y="2166"/>
                    </a:lnTo>
                    <a:lnTo>
                      <a:pt x="2825" y="2176"/>
                    </a:lnTo>
                    <a:lnTo>
                      <a:pt x="2872" y="2165"/>
                    </a:lnTo>
                    <a:lnTo>
                      <a:pt x="2872" y="2165"/>
                    </a:lnTo>
                    <a:lnTo>
                      <a:pt x="2825" y="2155"/>
                    </a:lnTo>
                    <a:lnTo>
                      <a:pt x="2909" y="2155"/>
                    </a:lnTo>
                    <a:lnTo>
                      <a:pt x="2993" y="2113"/>
                    </a:lnTo>
                    <a:lnTo>
                      <a:pt x="3035" y="2072"/>
                    </a:lnTo>
                    <a:lnTo>
                      <a:pt x="3076" y="2072"/>
                    </a:lnTo>
                    <a:lnTo>
                      <a:pt x="3139" y="2051"/>
                    </a:lnTo>
                    <a:lnTo>
                      <a:pt x="3139" y="1967"/>
                    </a:lnTo>
                    <a:lnTo>
                      <a:pt x="3181" y="1904"/>
                    </a:lnTo>
                    <a:lnTo>
                      <a:pt x="3181" y="1862"/>
                    </a:lnTo>
                    <a:lnTo>
                      <a:pt x="3097" y="1800"/>
                    </a:lnTo>
                    <a:lnTo>
                      <a:pt x="2993" y="1716"/>
                    </a:lnTo>
                    <a:lnTo>
                      <a:pt x="2888" y="1716"/>
                    </a:lnTo>
                    <a:lnTo>
                      <a:pt x="2783" y="1737"/>
                    </a:lnTo>
                    <a:lnTo>
                      <a:pt x="2742" y="1737"/>
                    </a:lnTo>
                    <a:lnTo>
                      <a:pt x="2742" y="1779"/>
                    </a:lnTo>
                    <a:lnTo>
                      <a:pt x="2679" y="1862"/>
                    </a:lnTo>
                    <a:lnTo>
                      <a:pt x="2658" y="1946"/>
                    </a:lnTo>
                    <a:lnTo>
                      <a:pt x="2679" y="1841"/>
                    </a:lnTo>
                    <a:lnTo>
                      <a:pt x="2658" y="1820"/>
                    </a:lnTo>
                    <a:lnTo>
                      <a:pt x="2679" y="1758"/>
                    </a:lnTo>
                    <a:lnTo>
                      <a:pt x="2742" y="1674"/>
                    </a:lnTo>
                    <a:lnTo>
                      <a:pt x="2721" y="1674"/>
                    </a:lnTo>
                    <a:lnTo>
                      <a:pt x="2637" y="1737"/>
                    </a:lnTo>
                    <a:lnTo>
                      <a:pt x="2574" y="1779"/>
                    </a:lnTo>
                    <a:lnTo>
                      <a:pt x="2553" y="1862"/>
                    </a:lnTo>
                    <a:lnTo>
                      <a:pt x="2532" y="1841"/>
                    </a:lnTo>
                    <a:lnTo>
                      <a:pt x="2491" y="1862"/>
                    </a:lnTo>
                    <a:lnTo>
                      <a:pt x="2449" y="1883"/>
                    </a:lnTo>
                    <a:lnTo>
                      <a:pt x="2428" y="1862"/>
                    </a:lnTo>
                    <a:lnTo>
                      <a:pt x="2344" y="1925"/>
                    </a:lnTo>
                    <a:lnTo>
                      <a:pt x="2323" y="2030"/>
                    </a:lnTo>
                    <a:lnTo>
                      <a:pt x="2239" y="2072"/>
                    </a:lnTo>
                    <a:lnTo>
                      <a:pt x="2239" y="2072"/>
                    </a:lnTo>
                    <a:lnTo>
                      <a:pt x="2281" y="2030"/>
                    </a:lnTo>
                    <a:lnTo>
                      <a:pt x="2323" y="1883"/>
                    </a:lnTo>
                    <a:lnTo>
                      <a:pt x="2365" y="1779"/>
                    </a:lnTo>
                    <a:lnTo>
                      <a:pt x="2344" y="1758"/>
                    </a:lnTo>
                    <a:lnTo>
                      <a:pt x="2281" y="1779"/>
                    </a:lnTo>
                    <a:lnTo>
                      <a:pt x="2260" y="1841"/>
                    </a:lnTo>
                    <a:lnTo>
                      <a:pt x="2219" y="1883"/>
                    </a:lnTo>
                    <a:lnTo>
                      <a:pt x="2177" y="1841"/>
                    </a:lnTo>
                    <a:lnTo>
                      <a:pt x="2239" y="1779"/>
                    </a:lnTo>
                    <a:lnTo>
                      <a:pt x="2260" y="1737"/>
                    </a:lnTo>
                    <a:lnTo>
                      <a:pt x="2260" y="1716"/>
                    </a:lnTo>
                    <a:lnTo>
                      <a:pt x="2177" y="1737"/>
                    </a:lnTo>
                    <a:lnTo>
                      <a:pt x="2072" y="1820"/>
                    </a:lnTo>
                    <a:lnTo>
                      <a:pt x="2030" y="1820"/>
                    </a:lnTo>
                    <a:lnTo>
                      <a:pt x="2009" y="1737"/>
                    </a:lnTo>
                    <a:lnTo>
                      <a:pt x="1967" y="1737"/>
                    </a:lnTo>
                    <a:lnTo>
                      <a:pt x="1905" y="1820"/>
                    </a:lnTo>
                    <a:lnTo>
                      <a:pt x="1842" y="1820"/>
                    </a:lnTo>
                    <a:lnTo>
                      <a:pt x="1842" y="1779"/>
                    </a:lnTo>
                    <a:lnTo>
                      <a:pt x="1947" y="1737"/>
                    </a:lnTo>
                    <a:lnTo>
                      <a:pt x="2009" y="1632"/>
                    </a:lnTo>
                    <a:lnTo>
                      <a:pt x="2030" y="1548"/>
                    </a:lnTo>
                    <a:lnTo>
                      <a:pt x="1947" y="1548"/>
                    </a:lnTo>
                    <a:lnTo>
                      <a:pt x="1863" y="1611"/>
                    </a:lnTo>
                    <a:lnTo>
                      <a:pt x="1863" y="1611"/>
                    </a:lnTo>
                    <a:lnTo>
                      <a:pt x="1926" y="1527"/>
                    </a:lnTo>
                    <a:lnTo>
                      <a:pt x="2009" y="1444"/>
                    </a:lnTo>
                    <a:lnTo>
                      <a:pt x="2114" y="1444"/>
                    </a:lnTo>
                    <a:lnTo>
                      <a:pt x="2156" y="1423"/>
                    </a:lnTo>
                    <a:lnTo>
                      <a:pt x="2239" y="1381"/>
                    </a:lnTo>
                    <a:lnTo>
                      <a:pt x="2281" y="1339"/>
                    </a:lnTo>
                    <a:lnTo>
                      <a:pt x="2281" y="1276"/>
                    </a:lnTo>
                    <a:lnTo>
                      <a:pt x="2260" y="1318"/>
                    </a:lnTo>
                    <a:lnTo>
                      <a:pt x="2156" y="1339"/>
                    </a:lnTo>
                    <a:lnTo>
                      <a:pt x="2114" y="1318"/>
                    </a:lnTo>
                    <a:lnTo>
                      <a:pt x="2030" y="1235"/>
                    </a:lnTo>
                    <a:lnTo>
                      <a:pt x="1967" y="1235"/>
                    </a:lnTo>
                    <a:lnTo>
                      <a:pt x="1926" y="1255"/>
                    </a:lnTo>
                    <a:lnTo>
                      <a:pt x="1967" y="1151"/>
                    </a:lnTo>
                    <a:lnTo>
                      <a:pt x="2009" y="1130"/>
                    </a:lnTo>
                    <a:lnTo>
                      <a:pt x="2009" y="1109"/>
                    </a:lnTo>
                    <a:lnTo>
                      <a:pt x="1947" y="1130"/>
                    </a:lnTo>
                    <a:lnTo>
                      <a:pt x="1863" y="1193"/>
                    </a:lnTo>
                    <a:lnTo>
                      <a:pt x="1821" y="1255"/>
                    </a:lnTo>
                    <a:lnTo>
                      <a:pt x="1737" y="1339"/>
                    </a:lnTo>
                    <a:lnTo>
                      <a:pt x="1695" y="1360"/>
                    </a:lnTo>
                    <a:lnTo>
                      <a:pt x="1654" y="1423"/>
                    </a:lnTo>
                    <a:lnTo>
                      <a:pt x="1591" y="1465"/>
                    </a:lnTo>
                    <a:lnTo>
                      <a:pt x="1528" y="1548"/>
                    </a:lnTo>
                    <a:lnTo>
                      <a:pt x="1528" y="1444"/>
                    </a:lnTo>
                    <a:lnTo>
                      <a:pt x="1549" y="1360"/>
                    </a:lnTo>
                    <a:lnTo>
                      <a:pt x="1612" y="1297"/>
                    </a:lnTo>
                    <a:lnTo>
                      <a:pt x="1612" y="1235"/>
                    </a:lnTo>
                    <a:lnTo>
                      <a:pt x="1654" y="1130"/>
                    </a:lnTo>
                    <a:lnTo>
                      <a:pt x="1737" y="1046"/>
                    </a:lnTo>
                    <a:lnTo>
                      <a:pt x="1737" y="1004"/>
                    </a:lnTo>
                    <a:lnTo>
                      <a:pt x="1800" y="942"/>
                    </a:lnTo>
                    <a:lnTo>
                      <a:pt x="1821" y="921"/>
                    </a:lnTo>
                    <a:lnTo>
                      <a:pt x="1863" y="816"/>
                    </a:lnTo>
                    <a:lnTo>
                      <a:pt x="1947" y="774"/>
                    </a:lnTo>
                    <a:lnTo>
                      <a:pt x="2009" y="711"/>
                    </a:lnTo>
                    <a:lnTo>
                      <a:pt x="2051" y="691"/>
                    </a:lnTo>
                    <a:lnTo>
                      <a:pt x="2072" y="670"/>
                    </a:lnTo>
                    <a:lnTo>
                      <a:pt x="2072" y="607"/>
                    </a:lnTo>
                    <a:lnTo>
                      <a:pt x="2114" y="565"/>
                    </a:lnTo>
                    <a:lnTo>
                      <a:pt x="2135" y="481"/>
                    </a:lnTo>
                    <a:lnTo>
                      <a:pt x="2135" y="523"/>
                    </a:lnTo>
                    <a:lnTo>
                      <a:pt x="2114" y="586"/>
                    </a:lnTo>
                    <a:lnTo>
                      <a:pt x="2135" y="628"/>
                    </a:lnTo>
                    <a:lnTo>
                      <a:pt x="2219" y="523"/>
                    </a:lnTo>
                    <a:lnTo>
                      <a:pt x="2323" y="419"/>
                    </a:lnTo>
                    <a:lnTo>
                      <a:pt x="2344" y="377"/>
                    </a:lnTo>
                    <a:lnTo>
                      <a:pt x="2323" y="314"/>
                    </a:lnTo>
                    <a:lnTo>
                      <a:pt x="2260" y="314"/>
                    </a:lnTo>
                    <a:lnTo>
                      <a:pt x="2219" y="377"/>
                    </a:lnTo>
                    <a:lnTo>
                      <a:pt x="2177" y="293"/>
                    </a:lnTo>
                    <a:lnTo>
                      <a:pt x="2156" y="272"/>
                    </a:lnTo>
                    <a:lnTo>
                      <a:pt x="2177" y="209"/>
                    </a:lnTo>
                    <a:lnTo>
                      <a:pt x="2239" y="188"/>
                    </a:lnTo>
                    <a:lnTo>
                      <a:pt x="2323" y="209"/>
                    </a:lnTo>
                    <a:lnTo>
                      <a:pt x="2386" y="272"/>
                    </a:lnTo>
                    <a:lnTo>
                      <a:pt x="2449" y="251"/>
                    </a:lnTo>
                    <a:lnTo>
                      <a:pt x="2491" y="188"/>
                    </a:lnTo>
                    <a:lnTo>
                      <a:pt x="2491" y="42"/>
                    </a:lnTo>
                    <a:lnTo>
                      <a:pt x="2428" y="42"/>
                    </a:lnTo>
                    <a:lnTo>
                      <a:pt x="2365" y="63"/>
                    </a:lnTo>
                    <a:lnTo>
                      <a:pt x="2365" y="105"/>
                    </a:lnTo>
                    <a:lnTo>
                      <a:pt x="2323" y="105"/>
                    </a:lnTo>
                    <a:lnTo>
                      <a:pt x="2323" y="63"/>
                    </a:lnTo>
                    <a:lnTo>
                      <a:pt x="2323"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79" name="Google Shape;2842;p58">
                <a:extLst>
                  <a:ext uri="{FF2B5EF4-FFF2-40B4-BE49-F238E27FC236}">
                    <a16:creationId xmlns:a16="http://schemas.microsoft.com/office/drawing/2014/main" id="{A7CC58C5-6B9B-D79E-09A9-6DDCA166916A}"/>
                  </a:ext>
                </a:extLst>
              </p:cNvPr>
              <p:cNvSpPr/>
              <p:nvPr/>
            </p:nvSpPr>
            <p:spPr>
              <a:xfrm>
                <a:off x="1922950" y="1659350"/>
                <a:ext cx="1050900" cy="913875"/>
              </a:xfrm>
              <a:custGeom>
                <a:avLst/>
                <a:gdLst/>
                <a:ahLst/>
                <a:cxnLst/>
                <a:rect l="l" t="t" r="r" b="b"/>
                <a:pathLst>
                  <a:path w="42036" h="36555" extrusionOk="0">
                    <a:moveTo>
                      <a:pt x="4310" y="26929"/>
                    </a:moveTo>
                    <a:lnTo>
                      <a:pt x="4310" y="27055"/>
                    </a:lnTo>
                    <a:lnTo>
                      <a:pt x="4268" y="27159"/>
                    </a:lnTo>
                    <a:lnTo>
                      <a:pt x="4101" y="27264"/>
                    </a:lnTo>
                    <a:lnTo>
                      <a:pt x="4076" y="27268"/>
                    </a:lnTo>
                    <a:lnTo>
                      <a:pt x="4076" y="27268"/>
                    </a:lnTo>
                    <a:lnTo>
                      <a:pt x="4101" y="27243"/>
                    </a:lnTo>
                    <a:lnTo>
                      <a:pt x="4185" y="27117"/>
                    </a:lnTo>
                    <a:lnTo>
                      <a:pt x="4289" y="27034"/>
                    </a:lnTo>
                    <a:lnTo>
                      <a:pt x="4310" y="26929"/>
                    </a:lnTo>
                    <a:close/>
                    <a:moveTo>
                      <a:pt x="40508" y="27473"/>
                    </a:moveTo>
                    <a:lnTo>
                      <a:pt x="40299" y="27557"/>
                    </a:lnTo>
                    <a:lnTo>
                      <a:pt x="40090" y="27599"/>
                    </a:lnTo>
                    <a:lnTo>
                      <a:pt x="40132" y="27536"/>
                    </a:lnTo>
                    <a:lnTo>
                      <a:pt x="40404" y="27473"/>
                    </a:lnTo>
                    <a:close/>
                    <a:moveTo>
                      <a:pt x="19459" y="0"/>
                    </a:moveTo>
                    <a:lnTo>
                      <a:pt x="19187" y="105"/>
                    </a:lnTo>
                    <a:lnTo>
                      <a:pt x="18810" y="105"/>
                    </a:lnTo>
                    <a:lnTo>
                      <a:pt x="18727" y="63"/>
                    </a:lnTo>
                    <a:lnTo>
                      <a:pt x="18392" y="84"/>
                    </a:lnTo>
                    <a:lnTo>
                      <a:pt x="18308" y="63"/>
                    </a:lnTo>
                    <a:lnTo>
                      <a:pt x="18120" y="105"/>
                    </a:lnTo>
                    <a:lnTo>
                      <a:pt x="18078" y="210"/>
                    </a:lnTo>
                    <a:lnTo>
                      <a:pt x="18120" y="272"/>
                    </a:lnTo>
                    <a:lnTo>
                      <a:pt x="18078" y="377"/>
                    </a:lnTo>
                    <a:lnTo>
                      <a:pt x="18078" y="524"/>
                    </a:lnTo>
                    <a:lnTo>
                      <a:pt x="18036" y="775"/>
                    </a:lnTo>
                    <a:lnTo>
                      <a:pt x="18120" y="879"/>
                    </a:lnTo>
                    <a:lnTo>
                      <a:pt x="18036" y="942"/>
                    </a:lnTo>
                    <a:lnTo>
                      <a:pt x="17911" y="942"/>
                    </a:lnTo>
                    <a:lnTo>
                      <a:pt x="17764" y="1109"/>
                    </a:lnTo>
                    <a:lnTo>
                      <a:pt x="17701" y="1214"/>
                    </a:lnTo>
                    <a:lnTo>
                      <a:pt x="17471" y="1298"/>
                    </a:lnTo>
                    <a:lnTo>
                      <a:pt x="17367" y="1444"/>
                    </a:lnTo>
                    <a:lnTo>
                      <a:pt x="17095" y="1633"/>
                    </a:lnTo>
                    <a:lnTo>
                      <a:pt x="16990" y="1674"/>
                    </a:lnTo>
                    <a:lnTo>
                      <a:pt x="16990" y="1758"/>
                    </a:lnTo>
                    <a:lnTo>
                      <a:pt x="17074" y="1925"/>
                    </a:lnTo>
                    <a:lnTo>
                      <a:pt x="17074" y="2072"/>
                    </a:lnTo>
                    <a:lnTo>
                      <a:pt x="16760" y="2030"/>
                    </a:lnTo>
                    <a:lnTo>
                      <a:pt x="16739" y="1946"/>
                    </a:lnTo>
                    <a:lnTo>
                      <a:pt x="16718" y="2135"/>
                    </a:lnTo>
                    <a:lnTo>
                      <a:pt x="16613" y="2281"/>
                    </a:lnTo>
                    <a:lnTo>
                      <a:pt x="16530" y="2302"/>
                    </a:lnTo>
                    <a:lnTo>
                      <a:pt x="16509" y="2365"/>
                    </a:lnTo>
                    <a:lnTo>
                      <a:pt x="16300" y="2407"/>
                    </a:lnTo>
                    <a:lnTo>
                      <a:pt x="16237" y="2574"/>
                    </a:lnTo>
                    <a:lnTo>
                      <a:pt x="16132" y="2595"/>
                    </a:lnTo>
                    <a:lnTo>
                      <a:pt x="16028" y="2700"/>
                    </a:lnTo>
                    <a:lnTo>
                      <a:pt x="15944" y="2700"/>
                    </a:lnTo>
                    <a:lnTo>
                      <a:pt x="15923" y="2804"/>
                    </a:lnTo>
                    <a:lnTo>
                      <a:pt x="15776" y="2888"/>
                    </a:lnTo>
                    <a:lnTo>
                      <a:pt x="15672" y="2993"/>
                    </a:lnTo>
                    <a:lnTo>
                      <a:pt x="15588" y="2972"/>
                    </a:lnTo>
                    <a:lnTo>
                      <a:pt x="15588" y="3076"/>
                    </a:lnTo>
                    <a:lnTo>
                      <a:pt x="15776" y="3139"/>
                    </a:lnTo>
                    <a:lnTo>
                      <a:pt x="15986" y="3139"/>
                    </a:lnTo>
                    <a:lnTo>
                      <a:pt x="15986" y="3244"/>
                    </a:lnTo>
                    <a:lnTo>
                      <a:pt x="15839" y="3202"/>
                    </a:lnTo>
                    <a:lnTo>
                      <a:pt x="15944" y="3516"/>
                    </a:lnTo>
                    <a:lnTo>
                      <a:pt x="16028" y="3599"/>
                    </a:lnTo>
                    <a:lnTo>
                      <a:pt x="16007" y="3725"/>
                    </a:lnTo>
                    <a:lnTo>
                      <a:pt x="15944" y="3871"/>
                    </a:lnTo>
                    <a:lnTo>
                      <a:pt x="16007" y="4018"/>
                    </a:lnTo>
                    <a:lnTo>
                      <a:pt x="15902" y="4185"/>
                    </a:lnTo>
                    <a:lnTo>
                      <a:pt x="15902" y="4394"/>
                    </a:lnTo>
                    <a:lnTo>
                      <a:pt x="15902" y="4457"/>
                    </a:lnTo>
                    <a:lnTo>
                      <a:pt x="15986" y="4457"/>
                    </a:lnTo>
                    <a:lnTo>
                      <a:pt x="16028" y="4478"/>
                    </a:lnTo>
                    <a:lnTo>
                      <a:pt x="16111" y="4394"/>
                    </a:lnTo>
                    <a:lnTo>
                      <a:pt x="16237" y="4374"/>
                    </a:lnTo>
                    <a:lnTo>
                      <a:pt x="16341" y="4394"/>
                    </a:lnTo>
                    <a:lnTo>
                      <a:pt x="16509" y="4374"/>
                    </a:lnTo>
                    <a:lnTo>
                      <a:pt x="16676" y="4227"/>
                    </a:lnTo>
                    <a:lnTo>
                      <a:pt x="16760" y="4185"/>
                    </a:lnTo>
                    <a:lnTo>
                      <a:pt x="16760" y="4143"/>
                    </a:lnTo>
                    <a:lnTo>
                      <a:pt x="16864" y="4060"/>
                    </a:lnTo>
                    <a:lnTo>
                      <a:pt x="16927" y="4143"/>
                    </a:lnTo>
                    <a:lnTo>
                      <a:pt x="16927" y="4269"/>
                    </a:lnTo>
                    <a:lnTo>
                      <a:pt x="16844" y="4353"/>
                    </a:lnTo>
                    <a:lnTo>
                      <a:pt x="16927" y="4457"/>
                    </a:lnTo>
                    <a:lnTo>
                      <a:pt x="17032" y="4457"/>
                    </a:lnTo>
                    <a:lnTo>
                      <a:pt x="17178" y="4374"/>
                    </a:lnTo>
                    <a:lnTo>
                      <a:pt x="17346" y="4374"/>
                    </a:lnTo>
                    <a:lnTo>
                      <a:pt x="17450" y="4248"/>
                    </a:lnTo>
                    <a:lnTo>
                      <a:pt x="17597" y="4081"/>
                    </a:lnTo>
                    <a:lnTo>
                      <a:pt x="17576" y="4018"/>
                    </a:lnTo>
                    <a:lnTo>
                      <a:pt x="17701" y="3850"/>
                    </a:lnTo>
                    <a:lnTo>
                      <a:pt x="17722" y="3767"/>
                    </a:lnTo>
                    <a:lnTo>
                      <a:pt x="17890" y="3620"/>
                    </a:lnTo>
                    <a:lnTo>
                      <a:pt x="18015" y="3557"/>
                    </a:lnTo>
                    <a:lnTo>
                      <a:pt x="18036" y="3453"/>
                    </a:lnTo>
                    <a:lnTo>
                      <a:pt x="18099" y="3306"/>
                    </a:lnTo>
                    <a:lnTo>
                      <a:pt x="18204" y="3453"/>
                    </a:lnTo>
                    <a:lnTo>
                      <a:pt x="18350" y="3453"/>
                    </a:lnTo>
                    <a:lnTo>
                      <a:pt x="18497" y="3348"/>
                    </a:lnTo>
                    <a:lnTo>
                      <a:pt x="18643" y="3327"/>
                    </a:lnTo>
                    <a:lnTo>
                      <a:pt x="18706" y="3181"/>
                    </a:lnTo>
                    <a:lnTo>
                      <a:pt x="18769" y="3181"/>
                    </a:lnTo>
                    <a:lnTo>
                      <a:pt x="18873" y="3076"/>
                    </a:lnTo>
                    <a:lnTo>
                      <a:pt x="18936" y="2909"/>
                    </a:lnTo>
                    <a:lnTo>
                      <a:pt x="19124" y="2867"/>
                    </a:lnTo>
                    <a:lnTo>
                      <a:pt x="19187" y="2846"/>
                    </a:lnTo>
                    <a:lnTo>
                      <a:pt x="19250" y="2888"/>
                    </a:lnTo>
                    <a:lnTo>
                      <a:pt x="19333" y="2846"/>
                    </a:lnTo>
                    <a:lnTo>
                      <a:pt x="19543" y="2846"/>
                    </a:lnTo>
                    <a:lnTo>
                      <a:pt x="19668" y="2762"/>
                    </a:lnTo>
                    <a:lnTo>
                      <a:pt x="19773" y="2762"/>
                    </a:lnTo>
                    <a:lnTo>
                      <a:pt x="20024" y="2658"/>
                    </a:lnTo>
                    <a:lnTo>
                      <a:pt x="20233" y="2616"/>
                    </a:lnTo>
                    <a:lnTo>
                      <a:pt x="20296" y="2595"/>
                    </a:lnTo>
                    <a:cubicBezTo>
                      <a:pt x="20338" y="2679"/>
                      <a:pt x="20442" y="2741"/>
                      <a:pt x="20526" y="2762"/>
                    </a:cubicBezTo>
                    <a:lnTo>
                      <a:pt x="20401" y="2783"/>
                    </a:lnTo>
                    <a:lnTo>
                      <a:pt x="19877" y="2993"/>
                    </a:lnTo>
                    <a:lnTo>
                      <a:pt x="19752" y="3097"/>
                    </a:lnTo>
                    <a:lnTo>
                      <a:pt x="19438" y="3181"/>
                    </a:lnTo>
                    <a:lnTo>
                      <a:pt x="19020" y="3369"/>
                    </a:lnTo>
                    <a:lnTo>
                      <a:pt x="18852" y="3495"/>
                    </a:lnTo>
                    <a:lnTo>
                      <a:pt x="18852" y="3578"/>
                    </a:lnTo>
                    <a:lnTo>
                      <a:pt x="18957" y="3578"/>
                    </a:lnTo>
                    <a:lnTo>
                      <a:pt x="19020" y="3620"/>
                    </a:lnTo>
                    <a:lnTo>
                      <a:pt x="18915" y="3704"/>
                    </a:lnTo>
                    <a:lnTo>
                      <a:pt x="18831" y="3704"/>
                    </a:lnTo>
                    <a:lnTo>
                      <a:pt x="18643" y="3850"/>
                    </a:lnTo>
                    <a:lnTo>
                      <a:pt x="18497" y="3850"/>
                    </a:lnTo>
                    <a:lnTo>
                      <a:pt x="18413" y="3934"/>
                    </a:lnTo>
                    <a:lnTo>
                      <a:pt x="18392" y="4039"/>
                    </a:lnTo>
                    <a:lnTo>
                      <a:pt x="18225" y="4143"/>
                    </a:lnTo>
                    <a:lnTo>
                      <a:pt x="18162" y="4227"/>
                    </a:lnTo>
                    <a:lnTo>
                      <a:pt x="18162" y="4353"/>
                    </a:lnTo>
                    <a:lnTo>
                      <a:pt x="18225" y="4311"/>
                    </a:lnTo>
                    <a:lnTo>
                      <a:pt x="18308" y="4374"/>
                    </a:lnTo>
                    <a:lnTo>
                      <a:pt x="18266" y="4457"/>
                    </a:lnTo>
                    <a:lnTo>
                      <a:pt x="18287" y="4478"/>
                    </a:lnTo>
                    <a:lnTo>
                      <a:pt x="18371" y="4457"/>
                    </a:lnTo>
                    <a:lnTo>
                      <a:pt x="18476" y="4415"/>
                    </a:lnTo>
                    <a:lnTo>
                      <a:pt x="18580" y="4415"/>
                    </a:lnTo>
                    <a:lnTo>
                      <a:pt x="18643" y="4457"/>
                    </a:lnTo>
                    <a:lnTo>
                      <a:pt x="18622" y="4541"/>
                    </a:lnTo>
                    <a:lnTo>
                      <a:pt x="18497" y="4583"/>
                    </a:lnTo>
                    <a:lnTo>
                      <a:pt x="18371" y="4520"/>
                    </a:lnTo>
                    <a:lnTo>
                      <a:pt x="18287" y="4562"/>
                    </a:lnTo>
                    <a:lnTo>
                      <a:pt x="18308" y="4666"/>
                    </a:lnTo>
                    <a:lnTo>
                      <a:pt x="18517" y="4771"/>
                    </a:lnTo>
                    <a:lnTo>
                      <a:pt x="18601" y="4729"/>
                    </a:lnTo>
                    <a:lnTo>
                      <a:pt x="18622" y="4646"/>
                    </a:lnTo>
                    <a:lnTo>
                      <a:pt x="18685" y="4646"/>
                    </a:lnTo>
                    <a:lnTo>
                      <a:pt x="18727" y="4687"/>
                    </a:lnTo>
                    <a:lnTo>
                      <a:pt x="18685" y="4771"/>
                    </a:lnTo>
                    <a:lnTo>
                      <a:pt x="18789" y="4771"/>
                    </a:lnTo>
                    <a:lnTo>
                      <a:pt x="18957" y="4792"/>
                    </a:lnTo>
                    <a:lnTo>
                      <a:pt x="19145" y="4750"/>
                    </a:lnTo>
                    <a:lnTo>
                      <a:pt x="19250" y="4750"/>
                    </a:lnTo>
                    <a:lnTo>
                      <a:pt x="19417" y="4834"/>
                    </a:lnTo>
                    <a:lnTo>
                      <a:pt x="19543" y="4792"/>
                    </a:lnTo>
                    <a:lnTo>
                      <a:pt x="19647" y="4855"/>
                    </a:lnTo>
                    <a:lnTo>
                      <a:pt x="19689" y="4959"/>
                    </a:lnTo>
                    <a:lnTo>
                      <a:pt x="19773" y="4959"/>
                    </a:lnTo>
                    <a:lnTo>
                      <a:pt x="19752" y="5001"/>
                    </a:lnTo>
                    <a:lnTo>
                      <a:pt x="19668" y="5001"/>
                    </a:lnTo>
                    <a:lnTo>
                      <a:pt x="19522" y="4897"/>
                    </a:lnTo>
                    <a:lnTo>
                      <a:pt x="19313" y="4897"/>
                    </a:lnTo>
                    <a:lnTo>
                      <a:pt x="19250" y="4959"/>
                    </a:lnTo>
                    <a:lnTo>
                      <a:pt x="19375" y="5001"/>
                    </a:lnTo>
                    <a:lnTo>
                      <a:pt x="19417" y="5064"/>
                    </a:lnTo>
                    <a:lnTo>
                      <a:pt x="19229" y="5064"/>
                    </a:lnTo>
                    <a:lnTo>
                      <a:pt x="19145" y="4980"/>
                    </a:lnTo>
                    <a:lnTo>
                      <a:pt x="18894" y="5001"/>
                    </a:lnTo>
                    <a:lnTo>
                      <a:pt x="18810" y="5064"/>
                    </a:lnTo>
                    <a:lnTo>
                      <a:pt x="18727" y="5001"/>
                    </a:lnTo>
                    <a:lnTo>
                      <a:pt x="18643" y="5001"/>
                    </a:lnTo>
                    <a:lnTo>
                      <a:pt x="18580" y="5043"/>
                    </a:lnTo>
                    <a:lnTo>
                      <a:pt x="18497" y="5043"/>
                    </a:lnTo>
                    <a:lnTo>
                      <a:pt x="18225" y="5064"/>
                    </a:lnTo>
                    <a:lnTo>
                      <a:pt x="18183" y="5085"/>
                    </a:lnTo>
                    <a:lnTo>
                      <a:pt x="17973" y="5127"/>
                    </a:lnTo>
                    <a:lnTo>
                      <a:pt x="17953" y="5273"/>
                    </a:lnTo>
                    <a:lnTo>
                      <a:pt x="17973" y="5587"/>
                    </a:lnTo>
                    <a:lnTo>
                      <a:pt x="17994" y="5629"/>
                    </a:lnTo>
                    <a:lnTo>
                      <a:pt x="17994" y="5754"/>
                    </a:lnTo>
                    <a:lnTo>
                      <a:pt x="17953" y="5796"/>
                    </a:lnTo>
                    <a:lnTo>
                      <a:pt x="17953" y="5859"/>
                    </a:lnTo>
                    <a:lnTo>
                      <a:pt x="17994" y="5922"/>
                    </a:lnTo>
                    <a:lnTo>
                      <a:pt x="18099" y="5901"/>
                    </a:lnTo>
                    <a:lnTo>
                      <a:pt x="18141" y="5901"/>
                    </a:lnTo>
                    <a:lnTo>
                      <a:pt x="18225" y="5943"/>
                    </a:lnTo>
                    <a:lnTo>
                      <a:pt x="18329" y="5943"/>
                    </a:lnTo>
                    <a:lnTo>
                      <a:pt x="18371" y="5901"/>
                    </a:lnTo>
                    <a:lnTo>
                      <a:pt x="18392" y="5901"/>
                    </a:lnTo>
                    <a:lnTo>
                      <a:pt x="18476" y="5922"/>
                    </a:lnTo>
                    <a:lnTo>
                      <a:pt x="18517" y="5964"/>
                    </a:lnTo>
                    <a:lnTo>
                      <a:pt x="18559" y="5943"/>
                    </a:lnTo>
                    <a:lnTo>
                      <a:pt x="18622" y="6006"/>
                    </a:lnTo>
                    <a:lnTo>
                      <a:pt x="18622" y="6047"/>
                    </a:lnTo>
                    <a:lnTo>
                      <a:pt x="18706" y="6068"/>
                    </a:lnTo>
                    <a:lnTo>
                      <a:pt x="18789" y="6047"/>
                    </a:lnTo>
                    <a:lnTo>
                      <a:pt x="18852" y="6047"/>
                    </a:lnTo>
                    <a:lnTo>
                      <a:pt x="18915" y="6110"/>
                    </a:lnTo>
                    <a:lnTo>
                      <a:pt x="19041" y="6110"/>
                    </a:lnTo>
                    <a:lnTo>
                      <a:pt x="19124" y="6068"/>
                    </a:lnTo>
                    <a:lnTo>
                      <a:pt x="19229" y="6131"/>
                    </a:lnTo>
                    <a:lnTo>
                      <a:pt x="19333" y="6068"/>
                    </a:lnTo>
                    <a:lnTo>
                      <a:pt x="19417" y="6110"/>
                    </a:lnTo>
                    <a:lnTo>
                      <a:pt x="19543" y="6110"/>
                    </a:lnTo>
                    <a:lnTo>
                      <a:pt x="19647" y="6068"/>
                    </a:lnTo>
                    <a:lnTo>
                      <a:pt x="19752" y="6131"/>
                    </a:lnTo>
                    <a:lnTo>
                      <a:pt x="19773" y="6215"/>
                    </a:lnTo>
                    <a:lnTo>
                      <a:pt x="19857" y="6152"/>
                    </a:lnTo>
                    <a:lnTo>
                      <a:pt x="19877" y="6257"/>
                    </a:lnTo>
                    <a:lnTo>
                      <a:pt x="19982" y="6340"/>
                    </a:lnTo>
                    <a:lnTo>
                      <a:pt x="19982" y="6382"/>
                    </a:lnTo>
                    <a:lnTo>
                      <a:pt x="20003" y="6445"/>
                    </a:lnTo>
                    <a:lnTo>
                      <a:pt x="20108" y="6445"/>
                    </a:lnTo>
                    <a:lnTo>
                      <a:pt x="20191" y="6466"/>
                    </a:lnTo>
                    <a:lnTo>
                      <a:pt x="20212" y="6550"/>
                    </a:lnTo>
                    <a:lnTo>
                      <a:pt x="20275" y="6570"/>
                    </a:lnTo>
                    <a:lnTo>
                      <a:pt x="20359" y="6654"/>
                    </a:lnTo>
                    <a:lnTo>
                      <a:pt x="20317" y="6696"/>
                    </a:lnTo>
                    <a:lnTo>
                      <a:pt x="20317" y="6780"/>
                    </a:lnTo>
                    <a:lnTo>
                      <a:pt x="20422" y="6884"/>
                    </a:lnTo>
                    <a:lnTo>
                      <a:pt x="20589" y="6989"/>
                    </a:lnTo>
                    <a:lnTo>
                      <a:pt x="20589" y="7052"/>
                    </a:lnTo>
                    <a:lnTo>
                      <a:pt x="20568" y="7073"/>
                    </a:lnTo>
                    <a:lnTo>
                      <a:pt x="20589" y="7114"/>
                    </a:lnTo>
                    <a:lnTo>
                      <a:pt x="20526" y="7094"/>
                    </a:lnTo>
                    <a:lnTo>
                      <a:pt x="20317" y="7052"/>
                    </a:lnTo>
                    <a:lnTo>
                      <a:pt x="20170" y="6989"/>
                    </a:lnTo>
                    <a:lnTo>
                      <a:pt x="20087" y="7010"/>
                    </a:lnTo>
                    <a:lnTo>
                      <a:pt x="20003" y="6989"/>
                    </a:lnTo>
                    <a:lnTo>
                      <a:pt x="19982" y="7010"/>
                    </a:lnTo>
                    <a:lnTo>
                      <a:pt x="19898" y="7010"/>
                    </a:lnTo>
                    <a:lnTo>
                      <a:pt x="19836" y="6905"/>
                    </a:lnTo>
                    <a:lnTo>
                      <a:pt x="19752" y="6905"/>
                    </a:lnTo>
                    <a:lnTo>
                      <a:pt x="19689" y="6801"/>
                    </a:lnTo>
                    <a:lnTo>
                      <a:pt x="19647" y="6780"/>
                    </a:lnTo>
                    <a:lnTo>
                      <a:pt x="19522" y="6801"/>
                    </a:lnTo>
                    <a:lnTo>
                      <a:pt x="19438" y="6780"/>
                    </a:lnTo>
                    <a:lnTo>
                      <a:pt x="19375" y="6738"/>
                    </a:lnTo>
                    <a:lnTo>
                      <a:pt x="19250" y="6675"/>
                    </a:lnTo>
                    <a:lnTo>
                      <a:pt x="19229" y="6591"/>
                    </a:lnTo>
                    <a:lnTo>
                      <a:pt x="19166" y="6591"/>
                    </a:lnTo>
                    <a:lnTo>
                      <a:pt x="19124" y="6570"/>
                    </a:lnTo>
                    <a:lnTo>
                      <a:pt x="18999" y="6570"/>
                    </a:lnTo>
                    <a:lnTo>
                      <a:pt x="18936" y="6550"/>
                    </a:lnTo>
                    <a:lnTo>
                      <a:pt x="18685" y="6550"/>
                    </a:lnTo>
                    <a:lnTo>
                      <a:pt x="18517" y="6529"/>
                    </a:lnTo>
                    <a:lnTo>
                      <a:pt x="18413" y="6487"/>
                    </a:lnTo>
                    <a:lnTo>
                      <a:pt x="17973" y="6487"/>
                    </a:lnTo>
                    <a:lnTo>
                      <a:pt x="17890" y="6529"/>
                    </a:lnTo>
                    <a:lnTo>
                      <a:pt x="17764" y="6550"/>
                    </a:lnTo>
                    <a:lnTo>
                      <a:pt x="17701" y="6633"/>
                    </a:lnTo>
                    <a:lnTo>
                      <a:pt x="17701" y="6801"/>
                    </a:lnTo>
                    <a:lnTo>
                      <a:pt x="17597" y="6968"/>
                    </a:lnTo>
                    <a:lnTo>
                      <a:pt x="17639" y="7156"/>
                    </a:lnTo>
                    <a:lnTo>
                      <a:pt x="17597" y="7219"/>
                    </a:lnTo>
                    <a:lnTo>
                      <a:pt x="17639" y="7282"/>
                    </a:lnTo>
                    <a:lnTo>
                      <a:pt x="17701" y="7303"/>
                    </a:lnTo>
                    <a:lnTo>
                      <a:pt x="17681" y="7366"/>
                    </a:lnTo>
                    <a:lnTo>
                      <a:pt x="17639" y="7387"/>
                    </a:lnTo>
                    <a:lnTo>
                      <a:pt x="17701" y="7617"/>
                    </a:lnTo>
                    <a:lnTo>
                      <a:pt x="17785" y="7700"/>
                    </a:lnTo>
                    <a:lnTo>
                      <a:pt x="17806" y="7742"/>
                    </a:lnTo>
                    <a:lnTo>
                      <a:pt x="17973" y="7847"/>
                    </a:lnTo>
                    <a:lnTo>
                      <a:pt x="18015" y="7910"/>
                    </a:lnTo>
                    <a:lnTo>
                      <a:pt x="18120" y="7889"/>
                    </a:lnTo>
                    <a:lnTo>
                      <a:pt x="18183" y="7951"/>
                    </a:lnTo>
                    <a:lnTo>
                      <a:pt x="18266" y="7993"/>
                    </a:lnTo>
                    <a:lnTo>
                      <a:pt x="18392" y="7931"/>
                    </a:lnTo>
                    <a:lnTo>
                      <a:pt x="18476" y="7931"/>
                    </a:lnTo>
                    <a:lnTo>
                      <a:pt x="18538" y="8014"/>
                    </a:lnTo>
                    <a:lnTo>
                      <a:pt x="18685" y="8014"/>
                    </a:lnTo>
                    <a:lnTo>
                      <a:pt x="18748" y="8140"/>
                    </a:lnTo>
                    <a:lnTo>
                      <a:pt x="18831" y="8161"/>
                    </a:lnTo>
                    <a:lnTo>
                      <a:pt x="18852" y="8223"/>
                    </a:lnTo>
                    <a:lnTo>
                      <a:pt x="18727" y="8265"/>
                    </a:lnTo>
                    <a:lnTo>
                      <a:pt x="18727" y="8349"/>
                    </a:lnTo>
                    <a:lnTo>
                      <a:pt x="18685" y="8412"/>
                    </a:lnTo>
                    <a:lnTo>
                      <a:pt x="18685" y="8454"/>
                    </a:lnTo>
                    <a:lnTo>
                      <a:pt x="18622" y="8537"/>
                    </a:lnTo>
                    <a:lnTo>
                      <a:pt x="18497" y="8621"/>
                    </a:lnTo>
                    <a:lnTo>
                      <a:pt x="18497" y="8663"/>
                    </a:lnTo>
                    <a:lnTo>
                      <a:pt x="18434" y="8747"/>
                    </a:lnTo>
                    <a:lnTo>
                      <a:pt x="18517" y="8788"/>
                    </a:lnTo>
                    <a:lnTo>
                      <a:pt x="18517" y="8935"/>
                    </a:lnTo>
                    <a:lnTo>
                      <a:pt x="18580" y="9060"/>
                    </a:lnTo>
                    <a:lnTo>
                      <a:pt x="18580" y="9144"/>
                    </a:lnTo>
                    <a:lnTo>
                      <a:pt x="18434" y="9165"/>
                    </a:lnTo>
                    <a:lnTo>
                      <a:pt x="18497" y="9207"/>
                    </a:lnTo>
                    <a:lnTo>
                      <a:pt x="18685" y="9249"/>
                    </a:lnTo>
                    <a:lnTo>
                      <a:pt x="18748" y="9207"/>
                    </a:lnTo>
                    <a:lnTo>
                      <a:pt x="18810" y="9207"/>
                    </a:lnTo>
                    <a:lnTo>
                      <a:pt x="18831" y="9270"/>
                    </a:lnTo>
                    <a:lnTo>
                      <a:pt x="18894" y="9207"/>
                    </a:lnTo>
                    <a:lnTo>
                      <a:pt x="18936" y="9207"/>
                    </a:lnTo>
                    <a:lnTo>
                      <a:pt x="18999" y="9249"/>
                    </a:lnTo>
                    <a:lnTo>
                      <a:pt x="19145" y="9249"/>
                    </a:lnTo>
                    <a:lnTo>
                      <a:pt x="19333" y="9311"/>
                    </a:lnTo>
                    <a:lnTo>
                      <a:pt x="19417" y="9249"/>
                    </a:lnTo>
                    <a:lnTo>
                      <a:pt x="19564" y="9249"/>
                    </a:lnTo>
                    <a:lnTo>
                      <a:pt x="19585" y="9291"/>
                    </a:lnTo>
                    <a:lnTo>
                      <a:pt x="19626" y="9291"/>
                    </a:lnTo>
                    <a:lnTo>
                      <a:pt x="19668" y="9270"/>
                    </a:lnTo>
                    <a:lnTo>
                      <a:pt x="19752" y="9249"/>
                    </a:lnTo>
                    <a:lnTo>
                      <a:pt x="19794" y="9270"/>
                    </a:lnTo>
                    <a:lnTo>
                      <a:pt x="19836" y="9353"/>
                    </a:lnTo>
                    <a:lnTo>
                      <a:pt x="19877" y="9353"/>
                    </a:lnTo>
                    <a:lnTo>
                      <a:pt x="19940" y="9311"/>
                    </a:lnTo>
                    <a:lnTo>
                      <a:pt x="19982" y="9353"/>
                    </a:lnTo>
                    <a:lnTo>
                      <a:pt x="20003" y="9416"/>
                    </a:lnTo>
                    <a:lnTo>
                      <a:pt x="20066" y="9416"/>
                    </a:lnTo>
                    <a:lnTo>
                      <a:pt x="20108" y="9374"/>
                    </a:lnTo>
                    <a:lnTo>
                      <a:pt x="20254" y="9353"/>
                    </a:lnTo>
                    <a:lnTo>
                      <a:pt x="20296" y="9270"/>
                    </a:lnTo>
                    <a:lnTo>
                      <a:pt x="20401" y="9249"/>
                    </a:lnTo>
                    <a:lnTo>
                      <a:pt x="20484" y="9249"/>
                    </a:lnTo>
                    <a:lnTo>
                      <a:pt x="20589" y="9144"/>
                    </a:lnTo>
                    <a:lnTo>
                      <a:pt x="20714" y="9081"/>
                    </a:lnTo>
                    <a:lnTo>
                      <a:pt x="20819" y="9060"/>
                    </a:lnTo>
                    <a:lnTo>
                      <a:pt x="20840" y="8998"/>
                    </a:lnTo>
                    <a:lnTo>
                      <a:pt x="20924" y="8998"/>
                    </a:lnTo>
                    <a:lnTo>
                      <a:pt x="21028" y="9039"/>
                    </a:lnTo>
                    <a:lnTo>
                      <a:pt x="21112" y="9039"/>
                    </a:lnTo>
                    <a:lnTo>
                      <a:pt x="21196" y="9081"/>
                    </a:lnTo>
                    <a:lnTo>
                      <a:pt x="21405" y="9081"/>
                    </a:lnTo>
                    <a:lnTo>
                      <a:pt x="21635" y="8935"/>
                    </a:lnTo>
                    <a:lnTo>
                      <a:pt x="21656" y="8851"/>
                    </a:lnTo>
                    <a:lnTo>
                      <a:pt x="21719" y="8851"/>
                    </a:lnTo>
                    <a:lnTo>
                      <a:pt x="21740" y="8893"/>
                    </a:lnTo>
                    <a:lnTo>
                      <a:pt x="21761" y="8851"/>
                    </a:lnTo>
                    <a:lnTo>
                      <a:pt x="21844" y="8788"/>
                    </a:lnTo>
                    <a:lnTo>
                      <a:pt x="21844" y="8726"/>
                    </a:lnTo>
                    <a:lnTo>
                      <a:pt x="21865" y="8663"/>
                    </a:lnTo>
                    <a:lnTo>
                      <a:pt x="21928" y="8684"/>
                    </a:lnTo>
                    <a:lnTo>
                      <a:pt x="21991" y="8684"/>
                    </a:lnTo>
                    <a:lnTo>
                      <a:pt x="22054" y="8642"/>
                    </a:lnTo>
                    <a:lnTo>
                      <a:pt x="22054" y="8579"/>
                    </a:lnTo>
                    <a:lnTo>
                      <a:pt x="22095" y="8621"/>
                    </a:lnTo>
                    <a:lnTo>
                      <a:pt x="22158" y="8621"/>
                    </a:lnTo>
                    <a:lnTo>
                      <a:pt x="22179" y="8663"/>
                    </a:lnTo>
                    <a:lnTo>
                      <a:pt x="22179" y="8726"/>
                    </a:lnTo>
                    <a:lnTo>
                      <a:pt x="22242" y="8767"/>
                    </a:lnTo>
                    <a:lnTo>
                      <a:pt x="22158" y="8830"/>
                    </a:lnTo>
                    <a:lnTo>
                      <a:pt x="22158" y="8893"/>
                    </a:lnTo>
                    <a:lnTo>
                      <a:pt x="22095" y="8977"/>
                    </a:lnTo>
                    <a:lnTo>
                      <a:pt x="22054" y="8998"/>
                    </a:lnTo>
                    <a:lnTo>
                      <a:pt x="22054" y="9060"/>
                    </a:lnTo>
                    <a:lnTo>
                      <a:pt x="22137" y="9081"/>
                    </a:lnTo>
                    <a:lnTo>
                      <a:pt x="22200" y="9165"/>
                    </a:lnTo>
                    <a:lnTo>
                      <a:pt x="22242" y="9144"/>
                    </a:lnTo>
                    <a:lnTo>
                      <a:pt x="22305" y="9144"/>
                    </a:lnTo>
                    <a:lnTo>
                      <a:pt x="22409" y="9186"/>
                    </a:lnTo>
                    <a:lnTo>
                      <a:pt x="22409" y="9207"/>
                    </a:lnTo>
                    <a:cubicBezTo>
                      <a:pt x="22367" y="9207"/>
                      <a:pt x="22305" y="9249"/>
                      <a:pt x="22263" y="9270"/>
                    </a:cubicBezTo>
                    <a:lnTo>
                      <a:pt x="22242" y="9270"/>
                    </a:lnTo>
                    <a:cubicBezTo>
                      <a:pt x="22137" y="9291"/>
                      <a:pt x="22054" y="9353"/>
                      <a:pt x="21949" y="9374"/>
                    </a:cubicBezTo>
                    <a:cubicBezTo>
                      <a:pt x="21886" y="9374"/>
                      <a:pt x="21865" y="9395"/>
                      <a:pt x="21844" y="9458"/>
                    </a:cubicBezTo>
                    <a:lnTo>
                      <a:pt x="21551" y="9521"/>
                    </a:lnTo>
                    <a:lnTo>
                      <a:pt x="21133" y="9563"/>
                    </a:lnTo>
                    <a:lnTo>
                      <a:pt x="21007" y="9521"/>
                    </a:lnTo>
                    <a:lnTo>
                      <a:pt x="20903" y="9521"/>
                    </a:lnTo>
                    <a:lnTo>
                      <a:pt x="20735" y="9730"/>
                    </a:lnTo>
                    <a:lnTo>
                      <a:pt x="20631" y="9793"/>
                    </a:lnTo>
                    <a:lnTo>
                      <a:pt x="20589" y="9876"/>
                    </a:lnTo>
                    <a:lnTo>
                      <a:pt x="20673" y="9918"/>
                    </a:lnTo>
                    <a:lnTo>
                      <a:pt x="20735" y="9876"/>
                    </a:lnTo>
                    <a:lnTo>
                      <a:pt x="20798" y="9876"/>
                    </a:lnTo>
                    <a:lnTo>
                      <a:pt x="20777" y="9981"/>
                    </a:lnTo>
                    <a:lnTo>
                      <a:pt x="20694" y="10023"/>
                    </a:lnTo>
                    <a:lnTo>
                      <a:pt x="20714" y="10086"/>
                    </a:lnTo>
                    <a:lnTo>
                      <a:pt x="20882" y="10107"/>
                    </a:lnTo>
                    <a:lnTo>
                      <a:pt x="20903" y="10148"/>
                    </a:lnTo>
                    <a:lnTo>
                      <a:pt x="21028" y="10127"/>
                    </a:lnTo>
                    <a:lnTo>
                      <a:pt x="21028" y="10044"/>
                    </a:lnTo>
                    <a:lnTo>
                      <a:pt x="20945" y="9981"/>
                    </a:lnTo>
                    <a:lnTo>
                      <a:pt x="20945" y="9897"/>
                    </a:lnTo>
                    <a:lnTo>
                      <a:pt x="21028" y="9876"/>
                    </a:lnTo>
                    <a:lnTo>
                      <a:pt x="21049" y="9918"/>
                    </a:lnTo>
                    <a:lnTo>
                      <a:pt x="21133" y="9918"/>
                    </a:lnTo>
                    <a:lnTo>
                      <a:pt x="21238" y="10002"/>
                    </a:lnTo>
                    <a:lnTo>
                      <a:pt x="21321" y="9981"/>
                    </a:lnTo>
                    <a:lnTo>
                      <a:pt x="21342" y="9876"/>
                    </a:lnTo>
                    <a:lnTo>
                      <a:pt x="21426" y="9814"/>
                    </a:lnTo>
                    <a:lnTo>
                      <a:pt x="21426" y="9918"/>
                    </a:lnTo>
                    <a:lnTo>
                      <a:pt x="21530" y="10023"/>
                    </a:lnTo>
                    <a:lnTo>
                      <a:pt x="21551" y="9981"/>
                    </a:lnTo>
                    <a:lnTo>
                      <a:pt x="21551" y="9897"/>
                    </a:lnTo>
                    <a:lnTo>
                      <a:pt x="21656" y="9897"/>
                    </a:lnTo>
                    <a:lnTo>
                      <a:pt x="21677" y="9814"/>
                    </a:lnTo>
                    <a:lnTo>
                      <a:pt x="21761" y="9814"/>
                    </a:lnTo>
                    <a:lnTo>
                      <a:pt x="21886" y="9772"/>
                    </a:lnTo>
                    <a:cubicBezTo>
                      <a:pt x="21932" y="9802"/>
                      <a:pt x="21989" y="9822"/>
                      <a:pt x="22041" y="9822"/>
                    </a:cubicBezTo>
                    <a:cubicBezTo>
                      <a:pt x="22060" y="9822"/>
                      <a:pt x="22079" y="9819"/>
                      <a:pt x="22095" y="9814"/>
                    </a:cubicBezTo>
                    <a:cubicBezTo>
                      <a:pt x="22116" y="9814"/>
                      <a:pt x="22132" y="9808"/>
                      <a:pt x="22142" y="9803"/>
                    </a:cubicBezTo>
                    <a:lnTo>
                      <a:pt x="22142" y="9803"/>
                    </a:lnTo>
                    <a:lnTo>
                      <a:pt x="22095" y="9835"/>
                    </a:lnTo>
                    <a:lnTo>
                      <a:pt x="22158" y="9918"/>
                    </a:lnTo>
                    <a:lnTo>
                      <a:pt x="22033" y="10044"/>
                    </a:lnTo>
                    <a:lnTo>
                      <a:pt x="21949" y="10002"/>
                    </a:lnTo>
                    <a:lnTo>
                      <a:pt x="21886" y="10044"/>
                    </a:lnTo>
                    <a:lnTo>
                      <a:pt x="21782" y="10044"/>
                    </a:lnTo>
                    <a:lnTo>
                      <a:pt x="21740" y="10002"/>
                    </a:lnTo>
                    <a:lnTo>
                      <a:pt x="21656" y="10002"/>
                    </a:lnTo>
                    <a:lnTo>
                      <a:pt x="21551" y="10190"/>
                    </a:lnTo>
                    <a:lnTo>
                      <a:pt x="21572" y="10316"/>
                    </a:lnTo>
                    <a:lnTo>
                      <a:pt x="21572" y="10462"/>
                    </a:lnTo>
                    <a:lnTo>
                      <a:pt x="21551" y="10316"/>
                    </a:lnTo>
                    <a:lnTo>
                      <a:pt x="21510" y="10316"/>
                    </a:lnTo>
                    <a:lnTo>
                      <a:pt x="21468" y="10232"/>
                    </a:lnTo>
                    <a:lnTo>
                      <a:pt x="21405" y="10232"/>
                    </a:lnTo>
                    <a:lnTo>
                      <a:pt x="21342" y="10337"/>
                    </a:lnTo>
                    <a:lnTo>
                      <a:pt x="21196" y="10379"/>
                    </a:lnTo>
                    <a:lnTo>
                      <a:pt x="21133" y="10400"/>
                    </a:lnTo>
                    <a:lnTo>
                      <a:pt x="21133" y="10316"/>
                    </a:lnTo>
                    <a:lnTo>
                      <a:pt x="21091" y="10316"/>
                    </a:lnTo>
                    <a:lnTo>
                      <a:pt x="21007" y="10420"/>
                    </a:lnTo>
                    <a:lnTo>
                      <a:pt x="20924" y="10441"/>
                    </a:lnTo>
                    <a:lnTo>
                      <a:pt x="20882" y="10400"/>
                    </a:lnTo>
                    <a:lnTo>
                      <a:pt x="20798" y="10400"/>
                    </a:lnTo>
                    <a:lnTo>
                      <a:pt x="20735" y="10483"/>
                    </a:lnTo>
                    <a:lnTo>
                      <a:pt x="20735" y="10504"/>
                    </a:lnTo>
                    <a:lnTo>
                      <a:pt x="20589" y="10525"/>
                    </a:lnTo>
                    <a:lnTo>
                      <a:pt x="20505" y="10588"/>
                    </a:lnTo>
                    <a:lnTo>
                      <a:pt x="20505" y="10692"/>
                    </a:lnTo>
                    <a:lnTo>
                      <a:pt x="20526" y="10797"/>
                    </a:lnTo>
                    <a:lnTo>
                      <a:pt x="20422" y="11069"/>
                    </a:lnTo>
                    <a:lnTo>
                      <a:pt x="20380" y="11278"/>
                    </a:lnTo>
                    <a:lnTo>
                      <a:pt x="20380" y="11362"/>
                    </a:lnTo>
                    <a:lnTo>
                      <a:pt x="20484" y="11446"/>
                    </a:lnTo>
                    <a:lnTo>
                      <a:pt x="20463" y="11488"/>
                    </a:lnTo>
                    <a:lnTo>
                      <a:pt x="20359" y="11529"/>
                    </a:lnTo>
                    <a:lnTo>
                      <a:pt x="20359" y="11592"/>
                    </a:lnTo>
                    <a:lnTo>
                      <a:pt x="20422" y="11697"/>
                    </a:lnTo>
                    <a:lnTo>
                      <a:pt x="20422" y="11801"/>
                    </a:lnTo>
                    <a:lnTo>
                      <a:pt x="20380" y="11864"/>
                    </a:lnTo>
                    <a:lnTo>
                      <a:pt x="20359" y="11801"/>
                    </a:lnTo>
                    <a:lnTo>
                      <a:pt x="20275" y="11864"/>
                    </a:lnTo>
                    <a:lnTo>
                      <a:pt x="20212" y="11843"/>
                    </a:lnTo>
                    <a:lnTo>
                      <a:pt x="20254" y="11760"/>
                    </a:lnTo>
                    <a:lnTo>
                      <a:pt x="20296" y="11739"/>
                    </a:lnTo>
                    <a:lnTo>
                      <a:pt x="20296" y="11634"/>
                    </a:lnTo>
                    <a:lnTo>
                      <a:pt x="20212" y="11634"/>
                    </a:lnTo>
                    <a:lnTo>
                      <a:pt x="20087" y="11864"/>
                    </a:lnTo>
                    <a:lnTo>
                      <a:pt x="20066" y="12115"/>
                    </a:lnTo>
                    <a:lnTo>
                      <a:pt x="20108" y="12408"/>
                    </a:lnTo>
                    <a:lnTo>
                      <a:pt x="20108" y="12785"/>
                    </a:lnTo>
                    <a:lnTo>
                      <a:pt x="20087" y="12408"/>
                    </a:lnTo>
                    <a:lnTo>
                      <a:pt x="20045" y="12220"/>
                    </a:lnTo>
                    <a:lnTo>
                      <a:pt x="19982" y="12178"/>
                    </a:lnTo>
                    <a:lnTo>
                      <a:pt x="20045" y="12073"/>
                    </a:lnTo>
                    <a:lnTo>
                      <a:pt x="20045" y="11990"/>
                    </a:lnTo>
                    <a:lnTo>
                      <a:pt x="19898" y="11906"/>
                    </a:lnTo>
                    <a:lnTo>
                      <a:pt x="19961" y="11780"/>
                    </a:lnTo>
                    <a:lnTo>
                      <a:pt x="19961" y="11571"/>
                    </a:lnTo>
                    <a:lnTo>
                      <a:pt x="19877" y="11446"/>
                    </a:lnTo>
                    <a:lnTo>
                      <a:pt x="19877" y="11236"/>
                    </a:lnTo>
                    <a:lnTo>
                      <a:pt x="19961" y="11111"/>
                    </a:lnTo>
                    <a:lnTo>
                      <a:pt x="20045" y="10923"/>
                    </a:lnTo>
                    <a:lnTo>
                      <a:pt x="20045" y="10755"/>
                    </a:lnTo>
                    <a:lnTo>
                      <a:pt x="20003" y="10755"/>
                    </a:lnTo>
                    <a:lnTo>
                      <a:pt x="19961" y="10839"/>
                    </a:lnTo>
                    <a:lnTo>
                      <a:pt x="19940" y="10964"/>
                    </a:lnTo>
                    <a:lnTo>
                      <a:pt x="19857" y="11048"/>
                    </a:lnTo>
                    <a:lnTo>
                      <a:pt x="19836" y="11027"/>
                    </a:lnTo>
                    <a:lnTo>
                      <a:pt x="19794" y="10902"/>
                    </a:lnTo>
                    <a:lnTo>
                      <a:pt x="19877" y="10713"/>
                    </a:lnTo>
                    <a:lnTo>
                      <a:pt x="19898" y="10609"/>
                    </a:lnTo>
                    <a:lnTo>
                      <a:pt x="19836" y="10546"/>
                    </a:lnTo>
                    <a:lnTo>
                      <a:pt x="19752" y="10630"/>
                    </a:lnTo>
                    <a:lnTo>
                      <a:pt x="19731" y="10609"/>
                    </a:lnTo>
                    <a:lnTo>
                      <a:pt x="19689" y="10546"/>
                    </a:lnTo>
                    <a:lnTo>
                      <a:pt x="19731" y="10483"/>
                    </a:lnTo>
                    <a:lnTo>
                      <a:pt x="19731" y="10337"/>
                    </a:lnTo>
                    <a:lnTo>
                      <a:pt x="19668" y="10337"/>
                    </a:lnTo>
                    <a:lnTo>
                      <a:pt x="19668" y="10295"/>
                    </a:lnTo>
                    <a:lnTo>
                      <a:pt x="19689" y="10232"/>
                    </a:lnTo>
                    <a:lnTo>
                      <a:pt x="19689" y="10127"/>
                    </a:lnTo>
                    <a:lnTo>
                      <a:pt x="19585" y="10169"/>
                    </a:lnTo>
                    <a:lnTo>
                      <a:pt x="19271" y="10274"/>
                    </a:lnTo>
                    <a:lnTo>
                      <a:pt x="19103" y="10379"/>
                    </a:lnTo>
                    <a:lnTo>
                      <a:pt x="19041" y="10337"/>
                    </a:lnTo>
                    <a:lnTo>
                      <a:pt x="19041" y="10295"/>
                    </a:lnTo>
                    <a:lnTo>
                      <a:pt x="18999" y="10295"/>
                    </a:lnTo>
                    <a:lnTo>
                      <a:pt x="18915" y="10379"/>
                    </a:lnTo>
                    <a:lnTo>
                      <a:pt x="18831" y="10379"/>
                    </a:lnTo>
                    <a:lnTo>
                      <a:pt x="18789" y="10295"/>
                    </a:lnTo>
                    <a:lnTo>
                      <a:pt x="18622" y="10420"/>
                    </a:lnTo>
                    <a:lnTo>
                      <a:pt x="18622" y="10337"/>
                    </a:lnTo>
                    <a:lnTo>
                      <a:pt x="18517" y="10295"/>
                    </a:lnTo>
                    <a:lnTo>
                      <a:pt x="18476" y="10295"/>
                    </a:lnTo>
                    <a:lnTo>
                      <a:pt x="18476" y="10337"/>
                    </a:lnTo>
                    <a:lnTo>
                      <a:pt x="18308" y="10337"/>
                    </a:lnTo>
                    <a:lnTo>
                      <a:pt x="18078" y="10232"/>
                    </a:lnTo>
                    <a:lnTo>
                      <a:pt x="17890" y="10232"/>
                    </a:lnTo>
                    <a:lnTo>
                      <a:pt x="17701" y="10127"/>
                    </a:lnTo>
                    <a:lnTo>
                      <a:pt x="17555" y="10127"/>
                    </a:lnTo>
                    <a:lnTo>
                      <a:pt x="17555" y="10023"/>
                    </a:lnTo>
                    <a:lnTo>
                      <a:pt x="17429" y="9918"/>
                    </a:lnTo>
                    <a:lnTo>
                      <a:pt x="17346" y="9981"/>
                    </a:lnTo>
                    <a:lnTo>
                      <a:pt x="17241" y="9897"/>
                    </a:lnTo>
                    <a:lnTo>
                      <a:pt x="17220" y="9772"/>
                    </a:lnTo>
                    <a:lnTo>
                      <a:pt x="17116" y="9709"/>
                    </a:lnTo>
                    <a:lnTo>
                      <a:pt x="17053" y="9667"/>
                    </a:lnTo>
                    <a:lnTo>
                      <a:pt x="17157" y="9646"/>
                    </a:lnTo>
                    <a:lnTo>
                      <a:pt x="17283" y="9646"/>
                    </a:lnTo>
                    <a:lnTo>
                      <a:pt x="17283" y="9500"/>
                    </a:lnTo>
                    <a:lnTo>
                      <a:pt x="17388" y="9437"/>
                    </a:lnTo>
                    <a:lnTo>
                      <a:pt x="17367" y="9353"/>
                    </a:lnTo>
                    <a:lnTo>
                      <a:pt x="17471" y="9353"/>
                    </a:lnTo>
                    <a:lnTo>
                      <a:pt x="17639" y="9395"/>
                    </a:lnTo>
                    <a:lnTo>
                      <a:pt x="17681" y="9374"/>
                    </a:lnTo>
                    <a:lnTo>
                      <a:pt x="17681" y="9332"/>
                    </a:lnTo>
                    <a:lnTo>
                      <a:pt x="17806" y="9332"/>
                    </a:lnTo>
                    <a:lnTo>
                      <a:pt x="18078" y="9395"/>
                    </a:lnTo>
                    <a:lnTo>
                      <a:pt x="18183" y="9291"/>
                    </a:lnTo>
                    <a:lnTo>
                      <a:pt x="18183" y="9165"/>
                    </a:lnTo>
                    <a:lnTo>
                      <a:pt x="18225" y="9060"/>
                    </a:lnTo>
                    <a:lnTo>
                      <a:pt x="18183" y="8935"/>
                    </a:lnTo>
                    <a:lnTo>
                      <a:pt x="18183" y="8809"/>
                    </a:lnTo>
                    <a:lnTo>
                      <a:pt x="18120" y="8705"/>
                    </a:lnTo>
                    <a:lnTo>
                      <a:pt x="18078" y="8537"/>
                    </a:lnTo>
                    <a:lnTo>
                      <a:pt x="17994" y="8516"/>
                    </a:lnTo>
                    <a:lnTo>
                      <a:pt x="17973" y="8433"/>
                    </a:lnTo>
                    <a:lnTo>
                      <a:pt x="17806" y="8286"/>
                    </a:lnTo>
                    <a:lnTo>
                      <a:pt x="17764" y="8286"/>
                    </a:lnTo>
                    <a:lnTo>
                      <a:pt x="17743" y="8349"/>
                    </a:lnTo>
                    <a:lnTo>
                      <a:pt x="17681" y="8349"/>
                    </a:lnTo>
                    <a:lnTo>
                      <a:pt x="17660" y="8286"/>
                    </a:lnTo>
                    <a:lnTo>
                      <a:pt x="17492" y="8203"/>
                    </a:lnTo>
                    <a:lnTo>
                      <a:pt x="17492" y="8244"/>
                    </a:lnTo>
                    <a:lnTo>
                      <a:pt x="17597" y="8328"/>
                    </a:lnTo>
                    <a:lnTo>
                      <a:pt x="17576" y="8391"/>
                    </a:lnTo>
                    <a:lnTo>
                      <a:pt x="17639" y="8454"/>
                    </a:lnTo>
                    <a:lnTo>
                      <a:pt x="17576" y="8558"/>
                    </a:lnTo>
                    <a:lnTo>
                      <a:pt x="17492" y="8454"/>
                    </a:lnTo>
                    <a:lnTo>
                      <a:pt x="17492" y="8349"/>
                    </a:lnTo>
                    <a:lnTo>
                      <a:pt x="17388" y="8349"/>
                    </a:lnTo>
                    <a:lnTo>
                      <a:pt x="17220" y="8244"/>
                    </a:lnTo>
                    <a:lnTo>
                      <a:pt x="17178" y="8182"/>
                    </a:lnTo>
                    <a:lnTo>
                      <a:pt x="17137" y="8223"/>
                    </a:lnTo>
                    <a:lnTo>
                      <a:pt x="17053" y="8182"/>
                    </a:lnTo>
                    <a:lnTo>
                      <a:pt x="17011" y="8077"/>
                    </a:lnTo>
                    <a:lnTo>
                      <a:pt x="16906" y="7993"/>
                    </a:lnTo>
                    <a:lnTo>
                      <a:pt x="16739" y="7993"/>
                    </a:lnTo>
                    <a:lnTo>
                      <a:pt x="16551" y="7805"/>
                    </a:lnTo>
                    <a:lnTo>
                      <a:pt x="16404" y="7721"/>
                    </a:lnTo>
                    <a:lnTo>
                      <a:pt x="16383" y="7617"/>
                    </a:lnTo>
                    <a:lnTo>
                      <a:pt x="15902" y="7345"/>
                    </a:lnTo>
                    <a:lnTo>
                      <a:pt x="15776" y="7135"/>
                    </a:lnTo>
                    <a:lnTo>
                      <a:pt x="15776" y="6968"/>
                    </a:lnTo>
                    <a:lnTo>
                      <a:pt x="15672" y="6717"/>
                    </a:lnTo>
                    <a:lnTo>
                      <a:pt x="15672" y="6612"/>
                    </a:lnTo>
                    <a:lnTo>
                      <a:pt x="15567" y="6612"/>
                    </a:lnTo>
                    <a:lnTo>
                      <a:pt x="15442" y="6508"/>
                    </a:lnTo>
                    <a:lnTo>
                      <a:pt x="15337" y="6508"/>
                    </a:lnTo>
                    <a:lnTo>
                      <a:pt x="15253" y="6424"/>
                    </a:lnTo>
                    <a:lnTo>
                      <a:pt x="15149" y="6403"/>
                    </a:lnTo>
                    <a:lnTo>
                      <a:pt x="15065" y="6319"/>
                    </a:lnTo>
                    <a:lnTo>
                      <a:pt x="14940" y="6361"/>
                    </a:lnTo>
                    <a:lnTo>
                      <a:pt x="14793" y="6487"/>
                    </a:lnTo>
                    <a:lnTo>
                      <a:pt x="14688" y="6696"/>
                    </a:lnTo>
                    <a:lnTo>
                      <a:pt x="14584" y="6738"/>
                    </a:lnTo>
                    <a:lnTo>
                      <a:pt x="14479" y="6801"/>
                    </a:lnTo>
                    <a:lnTo>
                      <a:pt x="14375" y="6801"/>
                    </a:lnTo>
                    <a:lnTo>
                      <a:pt x="14312" y="6738"/>
                    </a:lnTo>
                    <a:lnTo>
                      <a:pt x="14144" y="6696"/>
                    </a:lnTo>
                    <a:lnTo>
                      <a:pt x="14061" y="6633"/>
                    </a:lnTo>
                    <a:lnTo>
                      <a:pt x="14144" y="6529"/>
                    </a:lnTo>
                    <a:lnTo>
                      <a:pt x="14207" y="6466"/>
                    </a:lnTo>
                    <a:lnTo>
                      <a:pt x="14270" y="6466"/>
                    </a:lnTo>
                    <a:lnTo>
                      <a:pt x="14375" y="6361"/>
                    </a:lnTo>
                    <a:lnTo>
                      <a:pt x="14458" y="6319"/>
                    </a:lnTo>
                    <a:lnTo>
                      <a:pt x="14479" y="6257"/>
                    </a:lnTo>
                    <a:lnTo>
                      <a:pt x="14458" y="6215"/>
                    </a:lnTo>
                    <a:lnTo>
                      <a:pt x="14375" y="6236"/>
                    </a:lnTo>
                    <a:lnTo>
                      <a:pt x="14333" y="6194"/>
                    </a:lnTo>
                    <a:lnTo>
                      <a:pt x="14354" y="6110"/>
                    </a:lnTo>
                    <a:lnTo>
                      <a:pt x="14458" y="6006"/>
                    </a:lnTo>
                    <a:lnTo>
                      <a:pt x="14437" y="5943"/>
                    </a:lnTo>
                    <a:lnTo>
                      <a:pt x="14542" y="5838"/>
                    </a:lnTo>
                    <a:lnTo>
                      <a:pt x="14542" y="5754"/>
                    </a:lnTo>
                    <a:lnTo>
                      <a:pt x="14521" y="5629"/>
                    </a:lnTo>
                    <a:lnTo>
                      <a:pt x="14375" y="5650"/>
                    </a:lnTo>
                    <a:lnTo>
                      <a:pt x="14375" y="5734"/>
                    </a:lnTo>
                    <a:lnTo>
                      <a:pt x="14165" y="5880"/>
                    </a:lnTo>
                    <a:lnTo>
                      <a:pt x="14061" y="5838"/>
                    </a:lnTo>
                    <a:lnTo>
                      <a:pt x="14165" y="6047"/>
                    </a:lnTo>
                    <a:lnTo>
                      <a:pt x="14103" y="6131"/>
                    </a:lnTo>
                    <a:lnTo>
                      <a:pt x="14061" y="6026"/>
                    </a:lnTo>
                    <a:lnTo>
                      <a:pt x="13914" y="6026"/>
                    </a:lnTo>
                    <a:lnTo>
                      <a:pt x="13810" y="6131"/>
                    </a:lnTo>
                    <a:lnTo>
                      <a:pt x="13893" y="6152"/>
                    </a:lnTo>
                    <a:lnTo>
                      <a:pt x="13851" y="6298"/>
                    </a:lnTo>
                    <a:lnTo>
                      <a:pt x="13747" y="6236"/>
                    </a:lnTo>
                    <a:lnTo>
                      <a:pt x="13642" y="6319"/>
                    </a:lnTo>
                    <a:lnTo>
                      <a:pt x="13684" y="6403"/>
                    </a:lnTo>
                    <a:lnTo>
                      <a:pt x="13789" y="6403"/>
                    </a:lnTo>
                    <a:lnTo>
                      <a:pt x="13831" y="6466"/>
                    </a:lnTo>
                    <a:lnTo>
                      <a:pt x="13642" y="6570"/>
                    </a:lnTo>
                    <a:lnTo>
                      <a:pt x="13579" y="6424"/>
                    </a:lnTo>
                    <a:lnTo>
                      <a:pt x="13433" y="6361"/>
                    </a:lnTo>
                    <a:lnTo>
                      <a:pt x="13391" y="6236"/>
                    </a:lnTo>
                    <a:lnTo>
                      <a:pt x="13391" y="5713"/>
                    </a:lnTo>
                    <a:lnTo>
                      <a:pt x="13496" y="5503"/>
                    </a:lnTo>
                    <a:lnTo>
                      <a:pt x="13475" y="5148"/>
                    </a:lnTo>
                    <a:lnTo>
                      <a:pt x="13538" y="5001"/>
                    </a:lnTo>
                    <a:lnTo>
                      <a:pt x="13517" y="4562"/>
                    </a:lnTo>
                    <a:lnTo>
                      <a:pt x="13517" y="4625"/>
                    </a:lnTo>
                    <a:lnTo>
                      <a:pt x="13370" y="4687"/>
                    </a:lnTo>
                    <a:lnTo>
                      <a:pt x="13266" y="4855"/>
                    </a:lnTo>
                    <a:lnTo>
                      <a:pt x="13349" y="4938"/>
                    </a:lnTo>
                    <a:lnTo>
                      <a:pt x="13287" y="5001"/>
                    </a:lnTo>
                    <a:lnTo>
                      <a:pt x="13349" y="5148"/>
                    </a:lnTo>
                    <a:lnTo>
                      <a:pt x="13307" y="5315"/>
                    </a:lnTo>
                    <a:lnTo>
                      <a:pt x="13245" y="5294"/>
                    </a:lnTo>
                    <a:lnTo>
                      <a:pt x="13161" y="5210"/>
                    </a:lnTo>
                    <a:lnTo>
                      <a:pt x="13119" y="5294"/>
                    </a:lnTo>
                    <a:lnTo>
                      <a:pt x="13119" y="5378"/>
                    </a:lnTo>
                    <a:lnTo>
                      <a:pt x="13056" y="5315"/>
                    </a:lnTo>
                    <a:lnTo>
                      <a:pt x="12952" y="5399"/>
                    </a:lnTo>
                    <a:lnTo>
                      <a:pt x="12952" y="5482"/>
                    </a:lnTo>
                    <a:lnTo>
                      <a:pt x="12889" y="5482"/>
                    </a:lnTo>
                    <a:lnTo>
                      <a:pt x="12638" y="5608"/>
                    </a:lnTo>
                    <a:lnTo>
                      <a:pt x="12491" y="5775"/>
                    </a:lnTo>
                    <a:lnTo>
                      <a:pt x="12429" y="5692"/>
                    </a:lnTo>
                    <a:lnTo>
                      <a:pt x="12429" y="5587"/>
                    </a:lnTo>
                    <a:lnTo>
                      <a:pt x="12575" y="5524"/>
                    </a:lnTo>
                    <a:lnTo>
                      <a:pt x="12596" y="5420"/>
                    </a:lnTo>
                    <a:lnTo>
                      <a:pt x="12491" y="5420"/>
                    </a:lnTo>
                    <a:lnTo>
                      <a:pt x="12387" y="5482"/>
                    </a:lnTo>
                    <a:lnTo>
                      <a:pt x="12178" y="5482"/>
                    </a:lnTo>
                    <a:lnTo>
                      <a:pt x="12052" y="5566"/>
                    </a:lnTo>
                    <a:lnTo>
                      <a:pt x="11780" y="5566"/>
                    </a:lnTo>
                    <a:lnTo>
                      <a:pt x="11424" y="5817"/>
                    </a:lnTo>
                    <a:lnTo>
                      <a:pt x="11257" y="5880"/>
                    </a:lnTo>
                    <a:lnTo>
                      <a:pt x="11111" y="6089"/>
                    </a:lnTo>
                    <a:lnTo>
                      <a:pt x="11090" y="5985"/>
                    </a:lnTo>
                    <a:lnTo>
                      <a:pt x="11215" y="5796"/>
                    </a:lnTo>
                    <a:lnTo>
                      <a:pt x="11173" y="5713"/>
                    </a:lnTo>
                    <a:lnTo>
                      <a:pt x="10985" y="5817"/>
                    </a:lnTo>
                    <a:lnTo>
                      <a:pt x="10964" y="5775"/>
                    </a:lnTo>
                    <a:lnTo>
                      <a:pt x="10880" y="5796"/>
                    </a:lnTo>
                    <a:lnTo>
                      <a:pt x="10797" y="5838"/>
                    </a:lnTo>
                    <a:lnTo>
                      <a:pt x="10734" y="5775"/>
                    </a:lnTo>
                    <a:lnTo>
                      <a:pt x="10629" y="5796"/>
                    </a:lnTo>
                    <a:lnTo>
                      <a:pt x="10587" y="5880"/>
                    </a:lnTo>
                    <a:lnTo>
                      <a:pt x="10315" y="6047"/>
                    </a:lnTo>
                    <a:lnTo>
                      <a:pt x="10211" y="6047"/>
                    </a:lnTo>
                    <a:lnTo>
                      <a:pt x="10022" y="6110"/>
                    </a:lnTo>
                    <a:lnTo>
                      <a:pt x="9897" y="6257"/>
                    </a:lnTo>
                    <a:lnTo>
                      <a:pt x="9939" y="6361"/>
                    </a:lnTo>
                    <a:lnTo>
                      <a:pt x="9834" y="6340"/>
                    </a:lnTo>
                    <a:lnTo>
                      <a:pt x="9792" y="6403"/>
                    </a:lnTo>
                    <a:lnTo>
                      <a:pt x="9688" y="6361"/>
                    </a:lnTo>
                    <a:lnTo>
                      <a:pt x="9657" y="6408"/>
                    </a:lnTo>
                    <a:lnTo>
                      <a:pt x="9657" y="6408"/>
                    </a:lnTo>
                    <a:lnTo>
                      <a:pt x="9583" y="6319"/>
                    </a:lnTo>
                    <a:lnTo>
                      <a:pt x="9625" y="6215"/>
                    </a:lnTo>
                    <a:lnTo>
                      <a:pt x="9709" y="6215"/>
                    </a:lnTo>
                    <a:lnTo>
                      <a:pt x="9792" y="6110"/>
                    </a:lnTo>
                    <a:lnTo>
                      <a:pt x="9897" y="6026"/>
                    </a:lnTo>
                    <a:lnTo>
                      <a:pt x="9939" y="6068"/>
                    </a:lnTo>
                    <a:lnTo>
                      <a:pt x="10022" y="6026"/>
                    </a:lnTo>
                    <a:lnTo>
                      <a:pt x="10043" y="5943"/>
                    </a:lnTo>
                    <a:lnTo>
                      <a:pt x="10169" y="5838"/>
                    </a:lnTo>
                    <a:lnTo>
                      <a:pt x="10211" y="5901"/>
                    </a:lnTo>
                    <a:lnTo>
                      <a:pt x="10462" y="5796"/>
                    </a:lnTo>
                    <a:lnTo>
                      <a:pt x="10546" y="5650"/>
                    </a:lnTo>
                    <a:lnTo>
                      <a:pt x="10671" y="5608"/>
                    </a:lnTo>
                    <a:lnTo>
                      <a:pt x="10880" y="5629"/>
                    </a:lnTo>
                    <a:lnTo>
                      <a:pt x="10901" y="5587"/>
                    </a:lnTo>
                    <a:lnTo>
                      <a:pt x="11090" y="5587"/>
                    </a:lnTo>
                    <a:lnTo>
                      <a:pt x="11278" y="5503"/>
                    </a:lnTo>
                    <a:lnTo>
                      <a:pt x="11320" y="5587"/>
                    </a:lnTo>
                    <a:lnTo>
                      <a:pt x="11383" y="5587"/>
                    </a:lnTo>
                    <a:lnTo>
                      <a:pt x="11445" y="5524"/>
                    </a:lnTo>
                    <a:lnTo>
                      <a:pt x="11529" y="5524"/>
                    </a:lnTo>
                    <a:lnTo>
                      <a:pt x="11675" y="5503"/>
                    </a:lnTo>
                    <a:lnTo>
                      <a:pt x="11738" y="5399"/>
                    </a:lnTo>
                    <a:lnTo>
                      <a:pt x="11989" y="5315"/>
                    </a:lnTo>
                    <a:lnTo>
                      <a:pt x="12240" y="5231"/>
                    </a:lnTo>
                    <a:lnTo>
                      <a:pt x="12261" y="5127"/>
                    </a:lnTo>
                    <a:lnTo>
                      <a:pt x="12324" y="5127"/>
                    </a:lnTo>
                    <a:lnTo>
                      <a:pt x="12366" y="5085"/>
                    </a:lnTo>
                    <a:lnTo>
                      <a:pt x="12324" y="5022"/>
                    </a:lnTo>
                    <a:lnTo>
                      <a:pt x="12324" y="4918"/>
                    </a:lnTo>
                    <a:lnTo>
                      <a:pt x="12240" y="4876"/>
                    </a:lnTo>
                    <a:lnTo>
                      <a:pt x="12219" y="4918"/>
                    </a:lnTo>
                    <a:lnTo>
                      <a:pt x="12219" y="5001"/>
                    </a:lnTo>
                    <a:lnTo>
                      <a:pt x="12115" y="5022"/>
                    </a:lnTo>
                    <a:lnTo>
                      <a:pt x="12073" y="4980"/>
                    </a:lnTo>
                    <a:lnTo>
                      <a:pt x="12031" y="4980"/>
                    </a:lnTo>
                    <a:lnTo>
                      <a:pt x="12010" y="4938"/>
                    </a:lnTo>
                    <a:lnTo>
                      <a:pt x="11885" y="4938"/>
                    </a:lnTo>
                    <a:lnTo>
                      <a:pt x="11696" y="5001"/>
                    </a:lnTo>
                    <a:lnTo>
                      <a:pt x="11634" y="5106"/>
                    </a:lnTo>
                    <a:lnTo>
                      <a:pt x="11571" y="5169"/>
                    </a:lnTo>
                    <a:lnTo>
                      <a:pt x="11508" y="5085"/>
                    </a:lnTo>
                    <a:lnTo>
                      <a:pt x="11466" y="5085"/>
                    </a:lnTo>
                    <a:lnTo>
                      <a:pt x="11362" y="5169"/>
                    </a:lnTo>
                    <a:lnTo>
                      <a:pt x="11090" y="5252"/>
                    </a:lnTo>
                    <a:lnTo>
                      <a:pt x="10755" y="5273"/>
                    </a:lnTo>
                    <a:lnTo>
                      <a:pt x="10692" y="5210"/>
                    </a:lnTo>
                    <a:lnTo>
                      <a:pt x="10629" y="5210"/>
                    </a:lnTo>
                    <a:lnTo>
                      <a:pt x="10650" y="5273"/>
                    </a:lnTo>
                    <a:lnTo>
                      <a:pt x="10587" y="5315"/>
                    </a:lnTo>
                    <a:lnTo>
                      <a:pt x="10483" y="5294"/>
                    </a:lnTo>
                    <a:lnTo>
                      <a:pt x="10420" y="5294"/>
                    </a:lnTo>
                    <a:lnTo>
                      <a:pt x="10357" y="5420"/>
                    </a:lnTo>
                    <a:lnTo>
                      <a:pt x="10211" y="5587"/>
                    </a:lnTo>
                    <a:lnTo>
                      <a:pt x="10148" y="5524"/>
                    </a:lnTo>
                    <a:lnTo>
                      <a:pt x="10043" y="5524"/>
                    </a:lnTo>
                    <a:lnTo>
                      <a:pt x="10022" y="5503"/>
                    </a:lnTo>
                    <a:lnTo>
                      <a:pt x="9897" y="5503"/>
                    </a:lnTo>
                    <a:lnTo>
                      <a:pt x="9813" y="5566"/>
                    </a:lnTo>
                    <a:lnTo>
                      <a:pt x="9730" y="5566"/>
                    </a:lnTo>
                    <a:lnTo>
                      <a:pt x="9688" y="5629"/>
                    </a:lnTo>
                    <a:lnTo>
                      <a:pt x="9583" y="5671"/>
                    </a:lnTo>
                    <a:lnTo>
                      <a:pt x="9478" y="5734"/>
                    </a:lnTo>
                    <a:lnTo>
                      <a:pt x="9311" y="5817"/>
                    </a:lnTo>
                    <a:lnTo>
                      <a:pt x="9123" y="5880"/>
                    </a:lnTo>
                    <a:lnTo>
                      <a:pt x="9081" y="5985"/>
                    </a:lnTo>
                    <a:lnTo>
                      <a:pt x="9081" y="6152"/>
                    </a:lnTo>
                    <a:lnTo>
                      <a:pt x="9102" y="6466"/>
                    </a:lnTo>
                    <a:lnTo>
                      <a:pt x="9081" y="6633"/>
                    </a:lnTo>
                    <a:lnTo>
                      <a:pt x="9018" y="6612"/>
                    </a:lnTo>
                    <a:lnTo>
                      <a:pt x="8955" y="6654"/>
                    </a:lnTo>
                    <a:lnTo>
                      <a:pt x="8704" y="6863"/>
                    </a:lnTo>
                    <a:lnTo>
                      <a:pt x="8788" y="6759"/>
                    </a:lnTo>
                    <a:lnTo>
                      <a:pt x="8893" y="6633"/>
                    </a:lnTo>
                    <a:lnTo>
                      <a:pt x="8914" y="6550"/>
                    </a:lnTo>
                    <a:lnTo>
                      <a:pt x="8872" y="6529"/>
                    </a:lnTo>
                    <a:lnTo>
                      <a:pt x="8872" y="6445"/>
                    </a:lnTo>
                    <a:lnTo>
                      <a:pt x="8746" y="6257"/>
                    </a:lnTo>
                    <a:lnTo>
                      <a:pt x="8662" y="6257"/>
                    </a:lnTo>
                    <a:lnTo>
                      <a:pt x="8600" y="6173"/>
                    </a:lnTo>
                    <a:lnTo>
                      <a:pt x="8537" y="6152"/>
                    </a:lnTo>
                    <a:lnTo>
                      <a:pt x="8537" y="6006"/>
                    </a:lnTo>
                    <a:lnTo>
                      <a:pt x="8390" y="5817"/>
                    </a:lnTo>
                    <a:lnTo>
                      <a:pt x="8370" y="5817"/>
                    </a:lnTo>
                    <a:lnTo>
                      <a:pt x="8286" y="5796"/>
                    </a:lnTo>
                    <a:lnTo>
                      <a:pt x="8265" y="5692"/>
                    </a:lnTo>
                    <a:lnTo>
                      <a:pt x="8181" y="5629"/>
                    </a:lnTo>
                    <a:lnTo>
                      <a:pt x="8139" y="5671"/>
                    </a:lnTo>
                    <a:lnTo>
                      <a:pt x="8035" y="5587"/>
                    </a:lnTo>
                    <a:lnTo>
                      <a:pt x="7846" y="5378"/>
                    </a:lnTo>
                    <a:lnTo>
                      <a:pt x="7805" y="5190"/>
                    </a:lnTo>
                    <a:lnTo>
                      <a:pt x="7805" y="5001"/>
                    </a:lnTo>
                    <a:lnTo>
                      <a:pt x="7763" y="4980"/>
                    </a:lnTo>
                    <a:lnTo>
                      <a:pt x="7721" y="5043"/>
                    </a:lnTo>
                    <a:lnTo>
                      <a:pt x="7658" y="5001"/>
                    </a:lnTo>
                    <a:lnTo>
                      <a:pt x="7616" y="4876"/>
                    </a:lnTo>
                    <a:lnTo>
                      <a:pt x="7658" y="4750"/>
                    </a:lnTo>
                    <a:lnTo>
                      <a:pt x="7637" y="4729"/>
                    </a:lnTo>
                    <a:lnTo>
                      <a:pt x="7658" y="4646"/>
                    </a:lnTo>
                    <a:lnTo>
                      <a:pt x="7533" y="4520"/>
                    </a:lnTo>
                    <a:lnTo>
                      <a:pt x="7533" y="4415"/>
                    </a:lnTo>
                    <a:lnTo>
                      <a:pt x="7428" y="4332"/>
                    </a:lnTo>
                    <a:lnTo>
                      <a:pt x="7386" y="4332"/>
                    </a:lnTo>
                    <a:lnTo>
                      <a:pt x="7323" y="4248"/>
                    </a:lnTo>
                    <a:lnTo>
                      <a:pt x="7219" y="4164"/>
                    </a:lnTo>
                    <a:lnTo>
                      <a:pt x="7114" y="4164"/>
                    </a:lnTo>
                    <a:lnTo>
                      <a:pt x="6800" y="3934"/>
                    </a:lnTo>
                    <a:lnTo>
                      <a:pt x="6717" y="3934"/>
                    </a:lnTo>
                    <a:lnTo>
                      <a:pt x="6696" y="3850"/>
                    </a:lnTo>
                    <a:lnTo>
                      <a:pt x="0" y="16091"/>
                    </a:lnTo>
                    <a:lnTo>
                      <a:pt x="377" y="16091"/>
                    </a:lnTo>
                    <a:lnTo>
                      <a:pt x="502" y="16153"/>
                    </a:lnTo>
                    <a:lnTo>
                      <a:pt x="711" y="16007"/>
                    </a:lnTo>
                    <a:lnTo>
                      <a:pt x="1004" y="16049"/>
                    </a:lnTo>
                    <a:lnTo>
                      <a:pt x="858" y="16300"/>
                    </a:lnTo>
                    <a:lnTo>
                      <a:pt x="921" y="16446"/>
                    </a:lnTo>
                    <a:lnTo>
                      <a:pt x="1025" y="16718"/>
                    </a:lnTo>
                    <a:lnTo>
                      <a:pt x="1172" y="17388"/>
                    </a:lnTo>
                    <a:lnTo>
                      <a:pt x="1235" y="17534"/>
                    </a:lnTo>
                    <a:lnTo>
                      <a:pt x="1130" y="17702"/>
                    </a:lnTo>
                    <a:lnTo>
                      <a:pt x="1130" y="17765"/>
                    </a:lnTo>
                    <a:lnTo>
                      <a:pt x="1172" y="17765"/>
                    </a:lnTo>
                    <a:lnTo>
                      <a:pt x="1381" y="17744"/>
                    </a:lnTo>
                    <a:lnTo>
                      <a:pt x="1569" y="17723"/>
                    </a:lnTo>
                    <a:lnTo>
                      <a:pt x="1695" y="17639"/>
                    </a:lnTo>
                    <a:lnTo>
                      <a:pt x="1862" y="17409"/>
                    </a:lnTo>
                    <a:lnTo>
                      <a:pt x="1988" y="17283"/>
                    </a:lnTo>
                    <a:lnTo>
                      <a:pt x="2197" y="17200"/>
                    </a:lnTo>
                    <a:lnTo>
                      <a:pt x="2260" y="17179"/>
                    </a:lnTo>
                    <a:lnTo>
                      <a:pt x="2469" y="17116"/>
                    </a:lnTo>
                    <a:lnTo>
                      <a:pt x="2636" y="17116"/>
                    </a:lnTo>
                    <a:lnTo>
                      <a:pt x="2783" y="17221"/>
                    </a:lnTo>
                    <a:lnTo>
                      <a:pt x="2783" y="17325"/>
                    </a:lnTo>
                    <a:lnTo>
                      <a:pt x="2804" y="17409"/>
                    </a:lnTo>
                    <a:lnTo>
                      <a:pt x="2720" y="17555"/>
                    </a:lnTo>
                    <a:lnTo>
                      <a:pt x="2699" y="17639"/>
                    </a:lnTo>
                    <a:lnTo>
                      <a:pt x="2825" y="17974"/>
                    </a:lnTo>
                    <a:lnTo>
                      <a:pt x="2804" y="18078"/>
                    </a:lnTo>
                    <a:lnTo>
                      <a:pt x="2846" y="18288"/>
                    </a:lnTo>
                    <a:lnTo>
                      <a:pt x="2992" y="18455"/>
                    </a:lnTo>
                    <a:lnTo>
                      <a:pt x="3013" y="18664"/>
                    </a:lnTo>
                    <a:lnTo>
                      <a:pt x="3055" y="18748"/>
                    </a:lnTo>
                    <a:lnTo>
                      <a:pt x="3097" y="18853"/>
                    </a:lnTo>
                    <a:lnTo>
                      <a:pt x="3034" y="18957"/>
                    </a:lnTo>
                    <a:lnTo>
                      <a:pt x="3034" y="19062"/>
                    </a:lnTo>
                    <a:lnTo>
                      <a:pt x="3055" y="19146"/>
                    </a:lnTo>
                    <a:lnTo>
                      <a:pt x="3013" y="19501"/>
                    </a:lnTo>
                    <a:lnTo>
                      <a:pt x="3013" y="19920"/>
                    </a:lnTo>
                    <a:lnTo>
                      <a:pt x="3034" y="20338"/>
                    </a:lnTo>
                    <a:lnTo>
                      <a:pt x="2929" y="20380"/>
                    </a:lnTo>
                    <a:lnTo>
                      <a:pt x="2929" y="20464"/>
                    </a:lnTo>
                    <a:lnTo>
                      <a:pt x="2971" y="20464"/>
                    </a:lnTo>
                    <a:lnTo>
                      <a:pt x="3055" y="20527"/>
                    </a:lnTo>
                    <a:lnTo>
                      <a:pt x="3076" y="20568"/>
                    </a:lnTo>
                    <a:lnTo>
                      <a:pt x="3034" y="20589"/>
                    </a:lnTo>
                    <a:lnTo>
                      <a:pt x="2971" y="20652"/>
                    </a:lnTo>
                    <a:lnTo>
                      <a:pt x="3013" y="20736"/>
                    </a:lnTo>
                    <a:lnTo>
                      <a:pt x="3055" y="20778"/>
                    </a:lnTo>
                    <a:lnTo>
                      <a:pt x="3076" y="20861"/>
                    </a:lnTo>
                    <a:lnTo>
                      <a:pt x="3055" y="20903"/>
                    </a:lnTo>
                    <a:lnTo>
                      <a:pt x="3055" y="20966"/>
                    </a:lnTo>
                    <a:lnTo>
                      <a:pt x="3160" y="20966"/>
                    </a:lnTo>
                    <a:lnTo>
                      <a:pt x="3243" y="20987"/>
                    </a:lnTo>
                    <a:lnTo>
                      <a:pt x="3348" y="21154"/>
                    </a:lnTo>
                    <a:lnTo>
                      <a:pt x="3369" y="21217"/>
                    </a:lnTo>
                    <a:lnTo>
                      <a:pt x="3452" y="21280"/>
                    </a:lnTo>
                    <a:lnTo>
                      <a:pt x="3578" y="21363"/>
                    </a:lnTo>
                    <a:lnTo>
                      <a:pt x="3641" y="21468"/>
                    </a:lnTo>
                    <a:lnTo>
                      <a:pt x="3641" y="21573"/>
                    </a:lnTo>
                    <a:lnTo>
                      <a:pt x="3683" y="21594"/>
                    </a:lnTo>
                    <a:lnTo>
                      <a:pt x="3704" y="21635"/>
                    </a:lnTo>
                    <a:lnTo>
                      <a:pt x="3683" y="21698"/>
                    </a:lnTo>
                    <a:lnTo>
                      <a:pt x="3683" y="21740"/>
                    </a:lnTo>
                    <a:lnTo>
                      <a:pt x="3641" y="21782"/>
                    </a:lnTo>
                    <a:lnTo>
                      <a:pt x="3641" y="21845"/>
                    </a:lnTo>
                    <a:lnTo>
                      <a:pt x="3641" y="21887"/>
                    </a:lnTo>
                    <a:lnTo>
                      <a:pt x="3662" y="21907"/>
                    </a:lnTo>
                    <a:lnTo>
                      <a:pt x="3599" y="22033"/>
                    </a:lnTo>
                    <a:lnTo>
                      <a:pt x="3452" y="22326"/>
                    </a:lnTo>
                    <a:lnTo>
                      <a:pt x="3432" y="22514"/>
                    </a:lnTo>
                    <a:lnTo>
                      <a:pt x="3285" y="22661"/>
                    </a:lnTo>
                    <a:lnTo>
                      <a:pt x="3285" y="22744"/>
                    </a:lnTo>
                    <a:lnTo>
                      <a:pt x="3327" y="22744"/>
                    </a:lnTo>
                    <a:lnTo>
                      <a:pt x="3494" y="22535"/>
                    </a:lnTo>
                    <a:lnTo>
                      <a:pt x="3536" y="22410"/>
                    </a:lnTo>
                    <a:lnTo>
                      <a:pt x="3662" y="22305"/>
                    </a:lnTo>
                    <a:lnTo>
                      <a:pt x="3683" y="22347"/>
                    </a:lnTo>
                    <a:lnTo>
                      <a:pt x="3766" y="22368"/>
                    </a:lnTo>
                    <a:lnTo>
                      <a:pt x="3766" y="22431"/>
                    </a:lnTo>
                    <a:lnTo>
                      <a:pt x="3599" y="22514"/>
                    </a:lnTo>
                    <a:lnTo>
                      <a:pt x="3557" y="22619"/>
                    </a:lnTo>
                    <a:lnTo>
                      <a:pt x="3390" y="22786"/>
                    </a:lnTo>
                    <a:lnTo>
                      <a:pt x="3390" y="22828"/>
                    </a:lnTo>
                    <a:lnTo>
                      <a:pt x="3473" y="22828"/>
                    </a:lnTo>
                    <a:lnTo>
                      <a:pt x="3432" y="22870"/>
                    </a:lnTo>
                    <a:lnTo>
                      <a:pt x="3285" y="22849"/>
                    </a:lnTo>
                    <a:lnTo>
                      <a:pt x="3222" y="22870"/>
                    </a:lnTo>
                    <a:lnTo>
                      <a:pt x="3160" y="23037"/>
                    </a:lnTo>
                    <a:lnTo>
                      <a:pt x="3055" y="23142"/>
                    </a:lnTo>
                    <a:lnTo>
                      <a:pt x="3076" y="23268"/>
                    </a:lnTo>
                    <a:lnTo>
                      <a:pt x="3034" y="23247"/>
                    </a:lnTo>
                    <a:lnTo>
                      <a:pt x="2971" y="23184"/>
                    </a:lnTo>
                    <a:lnTo>
                      <a:pt x="2908" y="23247"/>
                    </a:lnTo>
                    <a:lnTo>
                      <a:pt x="2908" y="23393"/>
                    </a:lnTo>
                    <a:lnTo>
                      <a:pt x="3013" y="23393"/>
                    </a:lnTo>
                    <a:lnTo>
                      <a:pt x="3034" y="23477"/>
                    </a:lnTo>
                    <a:lnTo>
                      <a:pt x="2971" y="23665"/>
                    </a:lnTo>
                    <a:lnTo>
                      <a:pt x="2950" y="23937"/>
                    </a:lnTo>
                    <a:lnTo>
                      <a:pt x="3013" y="24125"/>
                    </a:lnTo>
                    <a:lnTo>
                      <a:pt x="3076" y="24293"/>
                    </a:lnTo>
                    <a:lnTo>
                      <a:pt x="3160" y="24314"/>
                    </a:lnTo>
                    <a:lnTo>
                      <a:pt x="3180" y="24230"/>
                    </a:lnTo>
                    <a:lnTo>
                      <a:pt x="3264" y="24146"/>
                    </a:lnTo>
                    <a:lnTo>
                      <a:pt x="3452" y="24104"/>
                    </a:lnTo>
                    <a:lnTo>
                      <a:pt x="3557" y="24021"/>
                    </a:lnTo>
                    <a:lnTo>
                      <a:pt x="3662" y="23895"/>
                    </a:lnTo>
                    <a:lnTo>
                      <a:pt x="3704" y="23895"/>
                    </a:lnTo>
                    <a:lnTo>
                      <a:pt x="3704" y="24021"/>
                    </a:lnTo>
                    <a:lnTo>
                      <a:pt x="3662" y="24125"/>
                    </a:lnTo>
                    <a:lnTo>
                      <a:pt x="3599" y="24146"/>
                    </a:lnTo>
                    <a:lnTo>
                      <a:pt x="3536" y="24251"/>
                    </a:lnTo>
                    <a:lnTo>
                      <a:pt x="3536" y="24314"/>
                    </a:lnTo>
                    <a:lnTo>
                      <a:pt x="3641" y="24397"/>
                    </a:lnTo>
                    <a:lnTo>
                      <a:pt x="3704" y="24460"/>
                    </a:lnTo>
                    <a:lnTo>
                      <a:pt x="3808" y="24460"/>
                    </a:lnTo>
                    <a:lnTo>
                      <a:pt x="3892" y="24502"/>
                    </a:lnTo>
                    <a:lnTo>
                      <a:pt x="3955" y="24544"/>
                    </a:lnTo>
                    <a:lnTo>
                      <a:pt x="3808" y="24502"/>
                    </a:lnTo>
                    <a:lnTo>
                      <a:pt x="3683" y="24502"/>
                    </a:lnTo>
                    <a:lnTo>
                      <a:pt x="3578" y="24439"/>
                    </a:lnTo>
                    <a:lnTo>
                      <a:pt x="3432" y="24439"/>
                    </a:lnTo>
                    <a:lnTo>
                      <a:pt x="3369" y="24523"/>
                    </a:lnTo>
                    <a:lnTo>
                      <a:pt x="3369" y="24607"/>
                    </a:lnTo>
                    <a:lnTo>
                      <a:pt x="3432" y="24669"/>
                    </a:lnTo>
                    <a:lnTo>
                      <a:pt x="3452" y="24920"/>
                    </a:lnTo>
                    <a:lnTo>
                      <a:pt x="3494" y="24983"/>
                    </a:lnTo>
                    <a:lnTo>
                      <a:pt x="3557" y="24983"/>
                    </a:lnTo>
                    <a:lnTo>
                      <a:pt x="3641" y="24941"/>
                    </a:lnTo>
                    <a:lnTo>
                      <a:pt x="3683" y="24983"/>
                    </a:lnTo>
                    <a:lnTo>
                      <a:pt x="3641" y="25046"/>
                    </a:lnTo>
                    <a:lnTo>
                      <a:pt x="3599" y="25088"/>
                    </a:lnTo>
                    <a:lnTo>
                      <a:pt x="3683" y="25151"/>
                    </a:lnTo>
                    <a:lnTo>
                      <a:pt x="3683" y="25192"/>
                    </a:lnTo>
                    <a:lnTo>
                      <a:pt x="3662" y="25255"/>
                    </a:lnTo>
                    <a:lnTo>
                      <a:pt x="3557" y="25234"/>
                    </a:lnTo>
                    <a:lnTo>
                      <a:pt x="3411" y="25276"/>
                    </a:lnTo>
                    <a:lnTo>
                      <a:pt x="3264" y="25381"/>
                    </a:lnTo>
                    <a:lnTo>
                      <a:pt x="3243" y="25423"/>
                    </a:lnTo>
                    <a:lnTo>
                      <a:pt x="3306" y="25485"/>
                    </a:lnTo>
                    <a:lnTo>
                      <a:pt x="3452" y="25423"/>
                    </a:lnTo>
                    <a:lnTo>
                      <a:pt x="3536" y="25465"/>
                    </a:lnTo>
                    <a:lnTo>
                      <a:pt x="3452" y="25485"/>
                    </a:lnTo>
                    <a:lnTo>
                      <a:pt x="3432" y="25548"/>
                    </a:lnTo>
                    <a:lnTo>
                      <a:pt x="3515" y="25632"/>
                    </a:lnTo>
                    <a:lnTo>
                      <a:pt x="3662" y="25590"/>
                    </a:lnTo>
                    <a:lnTo>
                      <a:pt x="3829" y="25465"/>
                    </a:lnTo>
                    <a:lnTo>
                      <a:pt x="3934" y="25297"/>
                    </a:lnTo>
                    <a:lnTo>
                      <a:pt x="4038" y="25297"/>
                    </a:lnTo>
                    <a:lnTo>
                      <a:pt x="4143" y="25213"/>
                    </a:lnTo>
                    <a:lnTo>
                      <a:pt x="4164" y="25109"/>
                    </a:lnTo>
                    <a:lnTo>
                      <a:pt x="4185" y="25088"/>
                    </a:lnTo>
                    <a:lnTo>
                      <a:pt x="4206" y="25172"/>
                    </a:lnTo>
                    <a:lnTo>
                      <a:pt x="4143" y="25339"/>
                    </a:lnTo>
                    <a:lnTo>
                      <a:pt x="4038" y="25402"/>
                    </a:lnTo>
                    <a:lnTo>
                      <a:pt x="3913" y="25465"/>
                    </a:lnTo>
                    <a:lnTo>
                      <a:pt x="3892" y="25548"/>
                    </a:lnTo>
                    <a:lnTo>
                      <a:pt x="3955" y="25611"/>
                    </a:lnTo>
                    <a:lnTo>
                      <a:pt x="4038" y="25590"/>
                    </a:lnTo>
                    <a:lnTo>
                      <a:pt x="4164" y="25590"/>
                    </a:lnTo>
                    <a:lnTo>
                      <a:pt x="4268" y="25611"/>
                    </a:lnTo>
                    <a:lnTo>
                      <a:pt x="4122" y="25611"/>
                    </a:lnTo>
                    <a:lnTo>
                      <a:pt x="4017" y="25674"/>
                    </a:lnTo>
                    <a:lnTo>
                      <a:pt x="4017" y="25820"/>
                    </a:lnTo>
                    <a:lnTo>
                      <a:pt x="4059" y="25967"/>
                    </a:lnTo>
                    <a:lnTo>
                      <a:pt x="4017" y="25988"/>
                    </a:lnTo>
                    <a:lnTo>
                      <a:pt x="3976" y="25904"/>
                    </a:lnTo>
                    <a:lnTo>
                      <a:pt x="3976" y="25757"/>
                    </a:lnTo>
                    <a:lnTo>
                      <a:pt x="3913" y="25674"/>
                    </a:lnTo>
                    <a:lnTo>
                      <a:pt x="3850" y="25716"/>
                    </a:lnTo>
                    <a:lnTo>
                      <a:pt x="3578" y="25904"/>
                    </a:lnTo>
                    <a:lnTo>
                      <a:pt x="3536" y="25988"/>
                    </a:lnTo>
                    <a:lnTo>
                      <a:pt x="3369" y="26071"/>
                    </a:lnTo>
                    <a:lnTo>
                      <a:pt x="3327" y="26134"/>
                    </a:lnTo>
                    <a:lnTo>
                      <a:pt x="3348" y="26218"/>
                    </a:lnTo>
                    <a:lnTo>
                      <a:pt x="3348" y="26301"/>
                    </a:lnTo>
                    <a:lnTo>
                      <a:pt x="3369" y="26322"/>
                    </a:lnTo>
                    <a:lnTo>
                      <a:pt x="3452" y="26281"/>
                    </a:lnTo>
                    <a:lnTo>
                      <a:pt x="3557" y="26218"/>
                    </a:lnTo>
                    <a:lnTo>
                      <a:pt x="3599" y="26113"/>
                    </a:lnTo>
                    <a:lnTo>
                      <a:pt x="3662" y="26134"/>
                    </a:lnTo>
                    <a:lnTo>
                      <a:pt x="3704" y="26197"/>
                    </a:lnTo>
                    <a:lnTo>
                      <a:pt x="3892" y="26218"/>
                    </a:lnTo>
                    <a:lnTo>
                      <a:pt x="3871" y="26239"/>
                    </a:lnTo>
                    <a:lnTo>
                      <a:pt x="3766" y="26218"/>
                    </a:lnTo>
                    <a:lnTo>
                      <a:pt x="3599" y="26218"/>
                    </a:lnTo>
                    <a:lnTo>
                      <a:pt x="3536" y="26281"/>
                    </a:lnTo>
                    <a:lnTo>
                      <a:pt x="3536" y="26322"/>
                    </a:lnTo>
                    <a:lnTo>
                      <a:pt x="3557" y="26385"/>
                    </a:lnTo>
                    <a:lnTo>
                      <a:pt x="3473" y="26406"/>
                    </a:lnTo>
                    <a:lnTo>
                      <a:pt x="3432" y="26385"/>
                    </a:lnTo>
                    <a:lnTo>
                      <a:pt x="3264" y="26427"/>
                    </a:lnTo>
                    <a:lnTo>
                      <a:pt x="3264" y="26490"/>
                    </a:lnTo>
                    <a:lnTo>
                      <a:pt x="3390" y="26490"/>
                    </a:lnTo>
                    <a:lnTo>
                      <a:pt x="3473" y="26532"/>
                    </a:lnTo>
                    <a:lnTo>
                      <a:pt x="3578" y="26532"/>
                    </a:lnTo>
                    <a:lnTo>
                      <a:pt x="3515" y="26594"/>
                    </a:lnTo>
                    <a:lnTo>
                      <a:pt x="3390" y="26594"/>
                    </a:lnTo>
                    <a:lnTo>
                      <a:pt x="3327" y="26532"/>
                    </a:lnTo>
                    <a:lnTo>
                      <a:pt x="3222" y="26553"/>
                    </a:lnTo>
                    <a:lnTo>
                      <a:pt x="3180" y="26657"/>
                    </a:lnTo>
                    <a:lnTo>
                      <a:pt x="3243" y="26720"/>
                    </a:lnTo>
                    <a:lnTo>
                      <a:pt x="3327" y="26720"/>
                    </a:lnTo>
                    <a:lnTo>
                      <a:pt x="3452" y="26699"/>
                    </a:lnTo>
                    <a:lnTo>
                      <a:pt x="3536" y="26741"/>
                    </a:lnTo>
                    <a:lnTo>
                      <a:pt x="3683" y="26741"/>
                    </a:lnTo>
                    <a:lnTo>
                      <a:pt x="3662" y="26804"/>
                    </a:lnTo>
                    <a:lnTo>
                      <a:pt x="3557" y="26825"/>
                    </a:lnTo>
                    <a:lnTo>
                      <a:pt x="3452" y="26804"/>
                    </a:lnTo>
                    <a:lnTo>
                      <a:pt x="3432" y="26825"/>
                    </a:lnTo>
                    <a:lnTo>
                      <a:pt x="3452" y="26845"/>
                    </a:lnTo>
                    <a:lnTo>
                      <a:pt x="3662" y="26845"/>
                    </a:lnTo>
                    <a:lnTo>
                      <a:pt x="3662" y="26908"/>
                    </a:lnTo>
                    <a:lnTo>
                      <a:pt x="3536" y="26929"/>
                    </a:lnTo>
                    <a:lnTo>
                      <a:pt x="3390" y="26908"/>
                    </a:lnTo>
                    <a:lnTo>
                      <a:pt x="3327" y="26845"/>
                    </a:lnTo>
                    <a:lnTo>
                      <a:pt x="3264" y="26908"/>
                    </a:lnTo>
                    <a:lnTo>
                      <a:pt x="3327" y="27013"/>
                    </a:lnTo>
                    <a:lnTo>
                      <a:pt x="3452" y="27076"/>
                    </a:lnTo>
                    <a:lnTo>
                      <a:pt x="3473" y="27013"/>
                    </a:lnTo>
                    <a:lnTo>
                      <a:pt x="3557" y="27013"/>
                    </a:lnTo>
                    <a:lnTo>
                      <a:pt x="3641" y="27055"/>
                    </a:lnTo>
                    <a:lnTo>
                      <a:pt x="3787" y="27034"/>
                    </a:lnTo>
                    <a:lnTo>
                      <a:pt x="3850" y="27076"/>
                    </a:lnTo>
                    <a:lnTo>
                      <a:pt x="3766" y="27117"/>
                    </a:lnTo>
                    <a:lnTo>
                      <a:pt x="3766" y="27159"/>
                    </a:lnTo>
                    <a:lnTo>
                      <a:pt x="3871" y="27159"/>
                    </a:lnTo>
                    <a:lnTo>
                      <a:pt x="3892" y="27243"/>
                    </a:lnTo>
                    <a:lnTo>
                      <a:pt x="4026" y="27276"/>
                    </a:lnTo>
                    <a:lnTo>
                      <a:pt x="3976" y="27285"/>
                    </a:lnTo>
                    <a:lnTo>
                      <a:pt x="3871" y="27285"/>
                    </a:lnTo>
                    <a:lnTo>
                      <a:pt x="3787" y="27369"/>
                    </a:lnTo>
                    <a:lnTo>
                      <a:pt x="3787" y="27431"/>
                    </a:lnTo>
                    <a:lnTo>
                      <a:pt x="3871" y="27473"/>
                    </a:lnTo>
                    <a:lnTo>
                      <a:pt x="3913" y="27431"/>
                    </a:lnTo>
                    <a:lnTo>
                      <a:pt x="3976" y="27389"/>
                    </a:lnTo>
                    <a:lnTo>
                      <a:pt x="3996" y="27452"/>
                    </a:lnTo>
                    <a:lnTo>
                      <a:pt x="4017" y="27452"/>
                    </a:lnTo>
                    <a:lnTo>
                      <a:pt x="4080" y="27369"/>
                    </a:lnTo>
                    <a:lnTo>
                      <a:pt x="4185" y="27306"/>
                    </a:lnTo>
                    <a:lnTo>
                      <a:pt x="4185" y="27369"/>
                    </a:lnTo>
                    <a:lnTo>
                      <a:pt x="4164" y="27410"/>
                    </a:lnTo>
                    <a:lnTo>
                      <a:pt x="4164" y="27473"/>
                    </a:lnTo>
                    <a:lnTo>
                      <a:pt x="4206" y="27494"/>
                    </a:lnTo>
                    <a:lnTo>
                      <a:pt x="4289" y="27557"/>
                    </a:lnTo>
                    <a:lnTo>
                      <a:pt x="4373" y="27557"/>
                    </a:lnTo>
                    <a:lnTo>
                      <a:pt x="4499" y="27369"/>
                    </a:lnTo>
                    <a:lnTo>
                      <a:pt x="4520" y="27159"/>
                    </a:lnTo>
                    <a:lnTo>
                      <a:pt x="4582" y="27055"/>
                    </a:lnTo>
                    <a:lnTo>
                      <a:pt x="4645" y="27034"/>
                    </a:lnTo>
                    <a:lnTo>
                      <a:pt x="4645" y="27097"/>
                    </a:lnTo>
                    <a:lnTo>
                      <a:pt x="4603" y="27159"/>
                    </a:lnTo>
                    <a:lnTo>
                      <a:pt x="4603" y="27306"/>
                    </a:lnTo>
                    <a:lnTo>
                      <a:pt x="4499" y="27473"/>
                    </a:lnTo>
                    <a:lnTo>
                      <a:pt x="4415" y="27557"/>
                    </a:lnTo>
                    <a:lnTo>
                      <a:pt x="4436" y="27599"/>
                    </a:lnTo>
                    <a:lnTo>
                      <a:pt x="4582" y="27599"/>
                    </a:lnTo>
                    <a:lnTo>
                      <a:pt x="4687" y="27578"/>
                    </a:lnTo>
                    <a:lnTo>
                      <a:pt x="4708" y="27599"/>
                    </a:lnTo>
                    <a:lnTo>
                      <a:pt x="4624" y="27682"/>
                    </a:lnTo>
                    <a:lnTo>
                      <a:pt x="4582" y="27808"/>
                    </a:lnTo>
                    <a:lnTo>
                      <a:pt x="4415" y="27913"/>
                    </a:lnTo>
                    <a:lnTo>
                      <a:pt x="4415" y="27975"/>
                    </a:lnTo>
                    <a:lnTo>
                      <a:pt x="4499" y="28122"/>
                    </a:lnTo>
                    <a:lnTo>
                      <a:pt x="4624" y="28185"/>
                    </a:lnTo>
                    <a:lnTo>
                      <a:pt x="4708" y="28122"/>
                    </a:lnTo>
                    <a:lnTo>
                      <a:pt x="4792" y="28122"/>
                    </a:lnTo>
                    <a:lnTo>
                      <a:pt x="4812" y="28226"/>
                    </a:lnTo>
                    <a:lnTo>
                      <a:pt x="4875" y="28331"/>
                    </a:lnTo>
                    <a:lnTo>
                      <a:pt x="4875" y="28415"/>
                    </a:lnTo>
                    <a:lnTo>
                      <a:pt x="4812" y="28415"/>
                    </a:lnTo>
                    <a:lnTo>
                      <a:pt x="4771" y="28310"/>
                    </a:lnTo>
                    <a:lnTo>
                      <a:pt x="4708" y="28310"/>
                    </a:lnTo>
                    <a:lnTo>
                      <a:pt x="4708" y="28415"/>
                    </a:lnTo>
                    <a:lnTo>
                      <a:pt x="4812" y="28561"/>
                    </a:lnTo>
                    <a:lnTo>
                      <a:pt x="4938" y="28498"/>
                    </a:lnTo>
                    <a:lnTo>
                      <a:pt x="5085" y="28436"/>
                    </a:lnTo>
                    <a:lnTo>
                      <a:pt x="5147" y="28352"/>
                    </a:lnTo>
                    <a:lnTo>
                      <a:pt x="5147" y="28352"/>
                    </a:lnTo>
                    <a:lnTo>
                      <a:pt x="5126" y="28519"/>
                    </a:lnTo>
                    <a:lnTo>
                      <a:pt x="5022" y="28750"/>
                    </a:lnTo>
                    <a:lnTo>
                      <a:pt x="5043" y="28938"/>
                    </a:lnTo>
                    <a:lnTo>
                      <a:pt x="5126" y="28959"/>
                    </a:lnTo>
                    <a:lnTo>
                      <a:pt x="20087" y="30444"/>
                    </a:lnTo>
                    <a:lnTo>
                      <a:pt x="20212" y="30507"/>
                    </a:lnTo>
                    <a:lnTo>
                      <a:pt x="20359" y="30507"/>
                    </a:lnTo>
                    <a:lnTo>
                      <a:pt x="20484" y="30612"/>
                    </a:lnTo>
                    <a:lnTo>
                      <a:pt x="20484" y="30674"/>
                    </a:lnTo>
                    <a:lnTo>
                      <a:pt x="20568" y="30737"/>
                    </a:lnTo>
                    <a:lnTo>
                      <a:pt x="20589" y="30779"/>
                    </a:lnTo>
                    <a:lnTo>
                      <a:pt x="20694" y="30821"/>
                    </a:lnTo>
                    <a:lnTo>
                      <a:pt x="20714" y="30842"/>
                    </a:lnTo>
                    <a:lnTo>
                      <a:pt x="20840" y="30884"/>
                    </a:lnTo>
                    <a:lnTo>
                      <a:pt x="20903" y="30946"/>
                    </a:lnTo>
                    <a:lnTo>
                      <a:pt x="20945" y="30946"/>
                    </a:lnTo>
                    <a:lnTo>
                      <a:pt x="21049" y="30926"/>
                    </a:lnTo>
                    <a:lnTo>
                      <a:pt x="21133" y="30946"/>
                    </a:lnTo>
                    <a:lnTo>
                      <a:pt x="21238" y="30946"/>
                    </a:lnTo>
                    <a:lnTo>
                      <a:pt x="21363" y="31051"/>
                    </a:lnTo>
                    <a:lnTo>
                      <a:pt x="21447" y="31051"/>
                    </a:lnTo>
                    <a:lnTo>
                      <a:pt x="21510" y="31198"/>
                    </a:lnTo>
                    <a:lnTo>
                      <a:pt x="21719" y="31239"/>
                    </a:lnTo>
                    <a:lnTo>
                      <a:pt x="21823" y="31260"/>
                    </a:lnTo>
                    <a:lnTo>
                      <a:pt x="21886" y="31344"/>
                    </a:lnTo>
                    <a:lnTo>
                      <a:pt x="21970" y="31407"/>
                    </a:lnTo>
                    <a:lnTo>
                      <a:pt x="22158" y="31407"/>
                    </a:lnTo>
                    <a:lnTo>
                      <a:pt x="22263" y="31344"/>
                    </a:lnTo>
                    <a:lnTo>
                      <a:pt x="22305" y="31407"/>
                    </a:lnTo>
                    <a:lnTo>
                      <a:pt x="22367" y="31511"/>
                    </a:lnTo>
                    <a:lnTo>
                      <a:pt x="22618" y="31532"/>
                    </a:lnTo>
                    <a:lnTo>
                      <a:pt x="22681" y="31574"/>
                    </a:lnTo>
                    <a:lnTo>
                      <a:pt x="22807" y="31616"/>
                    </a:lnTo>
                    <a:lnTo>
                      <a:pt x="22890" y="31658"/>
                    </a:lnTo>
                    <a:lnTo>
                      <a:pt x="25192" y="32725"/>
                    </a:lnTo>
                    <a:lnTo>
                      <a:pt x="25339" y="32913"/>
                    </a:lnTo>
                    <a:lnTo>
                      <a:pt x="25694" y="33206"/>
                    </a:lnTo>
                    <a:lnTo>
                      <a:pt x="26050" y="34985"/>
                    </a:lnTo>
                    <a:lnTo>
                      <a:pt x="26008" y="35738"/>
                    </a:lnTo>
                    <a:lnTo>
                      <a:pt x="25945" y="35864"/>
                    </a:lnTo>
                    <a:lnTo>
                      <a:pt x="25903" y="36010"/>
                    </a:lnTo>
                    <a:lnTo>
                      <a:pt x="25820" y="36136"/>
                    </a:lnTo>
                    <a:lnTo>
                      <a:pt x="25611" y="36240"/>
                    </a:lnTo>
                    <a:lnTo>
                      <a:pt x="25506" y="36366"/>
                    </a:lnTo>
                    <a:lnTo>
                      <a:pt x="25611" y="36554"/>
                    </a:lnTo>
                    <a:lnTo>
                      <a:pt x="27598" y="36031"/>
                    </a:lnTo>
                    <a:lnTo>
                      <a:pt x="27849" y="35947"/>
                    </a:lnTo>
                    <a:lnTo>
                      <a:pt x="27912" y="35654"/>
                    </a:lnTo>
                    <a:lnTo>
                      <a:pt x="28979" y="35340"/>
                    </a:lnTo>
                    <a:lnTo>
                      <a:pt x="29461" y="34985"/>
                    </a:lnTo>
                    <a:lnTo>
                      <a:pt x="29565" y="34901"/>
                    </a:lnTo>
                    <a:lnTo>
                      <a:pt x="29712" y="34880"/>
                    </a:lnTo>
                    <a:lnTo>
                      <a:pt x="29984" y="34650"/>
                    </a:lnTo>
                    <a:lnTo>
                      <a:pt x="30088" y="34545"/>
                    </a:lnTo>
                    <a:lnTo>
                      <a:pt x="30214" y="34483"/>
                    </a:lnTo>
                    <a:lnTo>
                      <a:pt x="30318" y="34378"/>
                    </a:lnTo>
                    <a:lnTo>
                      <a:pt x="30528" y="34357"/>
                    </a:lnTo>
                    <a:lnTo>
                      <a:pt x="32202" y="34378"/>
                    </a:lnTo>
                    <a:lnTo>
                      <a:pt x="32327" y="34252"/>
                    </a:lnTo>
                    <a:lnTo>
                      <a:pt x="32390" y="34252"/>
                    </a:lnTo>
                    <a:lnTo>
                      <a:pt x="32432" y="34190"/>
                    </a:lnTo>
                    <a:lnTo>
                      <a:pt x="32515" y="34190"/>
                    </a:lnTo>
                    <a:lnTo>
                      <a:pt x="32620" y="34231"/>
                    </a:lnTo>
                    <a:lnTo>
                      <a:pt x="32704" y="34169"/>
                    </a:lnTo>
                    <a:lnTo>
                      <a:pt x="32725" y="34085"/>
                    </a:lnTo>
                    <a:lnTo>
                      <a:pt x="32913" y="33876"/>
                    </a:lnTo>
                    <a:lnTo>
                      <a:pt x="32976" y="33855"/>
                    </a:lnTo>
                    <a:lnTo>
                      <a:pt x="33143" y="33667"/>
                    </a:lnTo>
                    <a:lnTo>
                      <a:pt x="33185" y="33541"/>
                    </a:lnTo>
                    <a:lnTo>
                      <a:pt x="33227" y="33415"/>
                    </a:lnTo>
                    <a:lnTo>
                      <a:pt x="33373" y="33332"/>
                    </a:lnTo>
                    <a:lnTo>
                      <a:pt x="33373" y="33227"/>
                    </a:lnTo>
                    <a:lnTo>
                      <a:pt x="33478" y="33102"/>
                    </a:lnTo>
                    <a:lnTo>
                      <a:pt x="33687" y="32871"/>
                    </a:lnTo>
                    <a:lnTo>
                      <a:pt x="33750" y="32767"/>
                    </a:lnTo>
                    <a:lnTo>
                      <a:pt x="33854" y="32662"/>
                    </a:lnTo>
                    <a:lnTo>
                      <a:pt x="33875" y="32662"/>
                    </a:lnTo>
                    <a:lnTo>
                      <a:pt x="33959" y="32704"/>
                    </a:lnTo>
                    <a:lnTo>
                      <a:pt x="34022" y="32788"/>
                    </a:lnTo>
                    <a:lnTo>
                      <a:pt x="34168" y="32767"/>
                    </a:lnTo>
                    <a:lnTo>
                      <a:pt x="34315" y="32809"/>
                    </a:lnTo>
                    <a:lnTo>
                      <a:pt x="34378" y="32767"/>
                    </a:lnTo>
                    <a:lnTo>
                      <a:pt x="34608" y="32976"/>
                    </a:lnTo>
                    <a:lnTo>
                      <a:pt x="34608" y="33143"/>
                    </a:lnTo>
                    <a:lnTo>
                      <a:pt x="34482" y="33876"/>
                    </a:lnTo>
                    <a:lnTo>
                      <a:pt x="34440" y="33959"/>
                    </a:lnTo>
                    <a:lnTo>
                      <a:pt x="34503" y="33959"/>
                    </a:lnTo>
                    <a:lnTo>
                      <a:pt x="34524" y="34043"/>
                    </a:lnTo>
                    <a:lnTo>
                      <a:pt x="34587" y="34085"/>
                    </a:lnTo>
                    <a:lnTo>
                      <a:pt x="34587" y="34190"/>
                    </a:lnTo>
                    <a:lnTo>
                      <a:pt x="34587" y="34252"/>
                    </a:lnTo>
                    <a:lnTo>
                      <a:pt x="34587" y="34294"/>
                    </a:lnTo>
                    <a:lnTo>
                      <a:pt x="34545" y="34357"/>
                    </a:lnTo>
                    <a:lnTo>
                      <a:pt x="34587" y="34378"/>
                    </a:lnTo>
                    <a:lnTo>
                      <a:pt x="34733" y="34399"/>
                    </a:lnTo>
                    <a:lnTo>
                      <a:pt x="34859" y="34378"/>
                    </a:lnTo>
                    <a:lnTo>
                      <a:pt x="34901" y="34462"/>
                    </a:lnTo>
                    <a:lnTo>
                      <a:pt x="34963" y="34483"/>
                    </a:lnTo>
                    <a:lnTo>
                      <a:pt x="35026" y="34399"/>
                    </a:lnTo>
                    <a:lnTo>
                      <a:pt x="35110" y="34462"/>
                    </a:lnTo>
                    <a:lnTo>
                      <a:pt x="35235" y="34441"/>
                    </a:lnTo>
                    <a:lnTo>
                      <a:pt x="35277" y="34336"/>
                    </a:lnTo>
                    <a:lnTo>
                      <a:pt x="35382" y="34231"/>
                    </a:lnTo>
                    <a:lnTo>
                      <a:pt x="35382" y="34231"/>
                    </a:lnTo>
                    <a:lnTo>
                      <a:pt x="35319" y="34336"/>
                    </a:lnTo>
                    <a:lnTo>
                      <a:pt x="35340" y="34336"/>
                    </a:lnTo>
                    <a:lnTo>
                      <a:pt x="35319" y="34378"/>
                    </a:lnTo>
                    <a:lnTo>
                      <a:pt x="35361" y="34399"/>
                    </a:lnTo>
                    <a:lnTo>
                      <a:pt x="35633" y="34336"/>
                    </a:lnTo>
                    <a:lnTo>
                      <a:pt x="35675" y="34252"/>
                    </a:lnTo>
                    <a:lnTo>
                      <a:pt x="35842" y="34252"/>
                    </a:lnTo>
                    <a:lnTo>
                      <a:pt x="35968" y="34127"/>
                    </a:lnTo>
                    <a:lnTo>
                      <a:pt x="36072" y="34085"/>
                    </a:lnTo>
                    <a:lnTo>
                      <a:pt x="36198" y="33918"/>
                    </a:lnTo>
                    <a:lnTo>
                      <a:pt x="36198" y="33980"/>
                    </a:lnTo>
                    <a:lnTo>
                      <a:pt x="36282" y="33939"/>
                    </a:lnTo>
                    <a:lnTo>
                      <a:pt x="36282" y="33980"/>
                    </a:lnTo>
                    <a:lnTo>
                      <a:pt x="36156" y="34127"/>
                    </a:lnTo>
                    <a:lnTo>
                      <a:pt x="36051" y="34148"/>
                    </a:lnTo>
                    <a:lnTo>
                      <a:pt x="35947" y="34294"/>
                    </a:lnTo>
                    <a:lnTo>
                      <a:pt x="36072" y="34336"/>
                    </a:lnTo>
                    <a:lnTo>
                      <a:pt x="36156" y="34231"/>
                    </a:lnTo>
                    <a:lnTo>
                      <a:pt x="36261" y="34231"/>
                    </a:lnTo>
                    <a:lnTo>
                      <a:pt x="36323" y="34273"/>
                    </a:lnTo>
                    <a:lnTo>
                      <a:pt x="36575" y="34294"/>
                    </a:lnTo>
                    <a:lnTo>
                      <a:pt x="36742" y="34294"/>
                    </a:lnTo>
                    <a:lnTo>
                      <a:pt x="36616" y="34357"/>
                    </a:lnTo>
                    <a:lnTo>
                      <a:pt x="36470" y="34378"/>
                    </a:lnTo>
                    <a:lnTo>
                      <a:pt x="36365" y="34399"/>
                    </a:lnTo>
                    <a:lnTo>
                      <a:pt x="36323" y="34483"/>
                    </a:lnTo>
                    <a:lnTo>
                      <a:pt x="36323" y="34545"/>
                    </a:lnTo>
                    <a:lnTo>
                      <a:pt x="36261" y="34483"/>
                    </a:lnTo>
                    <a:lnTo>
                      <a:pt x="36219" y="34378"/>
                    </a:lnTo>
                    <a:lnTo>
                      <a:pt x="36156" y="34357"/>
                    </a:lnTo>
                    <a:lnTo>
                      <a:pt x="35968" y="34399"/>
                    </a:lnTo>
                    <a:lnTo>
                      <a:pt x="35779" y="34545"/>
                    </a:lnTo>
                    <a:lnTo>
                      <a:pt x="35549" y="34587"/>
                    </a:lnTo>
                    <a:lnTo>
                      <a:pt x="35340" y="34713"/>
                    </a:lnTo>
                    <a:lnTo>
                      <a:pt x="35319" y="34817"/>
                    </a:lnTo>
                    <a:lnTo>
                      <a:pt x="35173" y="34922"/>
                    </a:lnTo>
                    <a:lnTo>
                      <a:pt x="35110" y="35110"/>
                    </a:lnTo>
                    <a:lnTo>
                      <a:pt x="35110" y="35236"/>
                    </a:lnTo>
                    <a:lnTo>
                      <a:pt x="35131" y="35340"/>
                    </a:lnTo>
                    <a:lnTo>
                      <a:pt x="35152" y="35445"/>
                    </a:lnTo>
                    <a:lnTo>
                      <a:pt x="35215" y="35424"/>
                    </a:lnTo>
                    <a:lnTo>
                      <a:pt x="35256" y="35445"/>
                    </a:lnTo>
                    <a:lnTo>
                      <a:pt x="35256" y="35592"/>
                    </a:lnTo>
                    <a:lnTo>
                      <a:pt x="35361" y="35654"/>
                    </a:lnTo>
                    <a:lnTo>
                      <a:pt x="35403" y="35612"/>
                    </a:lnTo>
                    <a:lnTo>
                      <a:pt x="35466" y="35654"/>
                    </a:lnTo>
                    <a:lnTo>
                      <a:pt x="35507" y="35612"/>
                    </a:lnTo>
                    <a:lnTo>
                      <a:pt x="35507" y="35508"/>
                    </a:lnTo>
                    <a:lnTo>
                      <a:pt x="35570" y="35487"/>
                    </a:lnTo>
                    <a:lnTo>
                      <a:pt x="35654" y="35487"/>
                    </a:lnTo>
                    <a:lnTo>
                      <a:pt x="35779" y="35382"/>
                    </a:lnTo>
                    <a:lnTo>
                      <a:pt x="35884" y="35340"/>
                    </a:lnTo>
                    <a:lnTo>
                      <a:pt x="36031" y="35131"/>
                    </a:lnTo>
                    <a:lnTo>
                      <a:pt x="36219" y="35006"/>
                    </a:lnTo>
                    <a:lnTo>
                      <a:pt x="36177" y="34964"/>
                    </a:lnTo>
                    <a:lnTo>
                      <a:pt x="36240" y="34817"/>
                    </a:lnTo>
                    <a:lnTo>
                      <a:pt x="36323" y="34817"/>
                    </a:lnTo>
                    <a:lnTo>
                      <a:pt x="36386" y="34755"/>
                    </a:lnTo>
                    <a:lnTo>
                      <a:pt x="36428" y="34755"/>
                    </a:lnTo>
                    <a:lnTo>
                      <a:pt x="36491" y="34880"/>
                    </a:lnTo>
                    <a:lnTo>
                      <a:pt x="36637" y="34901"/>
                    </a:lnTo>
                    <a:lnTo>
                      <a:pt x="36637" y="34859"/>
                    </a:lnTo>
                    <a:lnTo>
                      <a:pt x="36721" y="34859"/>
                    </a:lnTo>
                    <a:lnTo>
                      <a:pt x="36909" y="34755"/>
                    </a:lnTo>
                    <a:lnTo>
                      <a:pt x="37077" y="34692"/>
                    </a:lnTo>
                    <a:lnTo>
                      <a:pt x="37286" y="34650"/>
                    </a:lnTo>
                    <a:lnTo>
                      <a:pt x="37391" y="34650"/>
                    </a:lnTo>
                    <a:lnTo>
                      <a:pt x="37663" y="34483"/>
                    </a:lnTo>
                    <a:lnTo>
                      <a:pt x="37809" y="34441"/>
                    </a:lnTo>
                    <a:lnTo>
                      <a:pt x="37914" y="34441"/>
                    </a:lnTo>
                    <a:lnTo>
                      <a:pt x="37997" y="34462"/>
                    </a:lnTo>
                    <a:lnTo>
                      <a:pt x="38081" y="34399"/>
                    </a:lnTo>
                    <a:lnTo>
                      <a:pt x="38018" y="34357"/>
                    </a:lnTo>
                    <a:lnTo>
                      <a:pt x="37935" y="34357"/>
                    </a:lnTo>
                    <a:lnTo>
                      <a:pt x="37830" y="34294"/>
                    </a:lnTo>
                    <a:lnTo>
                      <a:pt x="37872" y="34294"/>
                    </a:lnTo>
                    <a:lnTo>
                      <a:pt x="37956" y="34273"/>
                    </a:lnTo>
                    <a:lnTo>
                      <a:pt x="37956" y="34231"/>
                    </a:lnTo>
                    <a:lnTo>
                      <a:pt x="37663" y="34169"/>
                    </a:lnTo>
                    <a:lnTo>
                      <a:pt x="37537" y="34148"/>
                    </a:lnTo>
                    <a:lnTo>
                      <a:pt x="37558" y="34085"/>
                    </a:lnTo>
                    <a:lnTo>
                      <a:pt x="37537" y="33980"/>
                    </a:lnTo>
                    <a:lnTo>
                      <a:pt x="37370" y="34085"/>
                    </a:lnTo>
                    <a:lnTo>
                      <a:pt x="37349" y="34148"/>
                    </a:lnTo>
                    <a:lnTo>
                      <a:pt x="37160" y="34106"/>
                    </a:lnTo>
                    <a:lnTo>
                      <a:pt x="37139" y="34064"/>
                    </a:lnTo>
                    <a:lnTo>
                      <a:pt x="36993" y="34022"/>
                    </a:lnTo>
                    <a:lnTo>
                      <a:pt x="36930" y="34043"/>
                    </a:lnTo>
                    <a:lnTo>
                      <a:pt x="36826" y="33980"/>
                    </a:lnTo>
                    <a:lnTo>
                      <a:pt x="36637" y="33980"/>
                    </a:lnTo>
                    <a:lnTo>
                      <a:pt x="36491" y="33876"/>
                    </a:lnTo>
                    <a:lnTo>
                      <a:pt x="36616" y="33834"/>
                    </a:lnTo>
                    <a:lnTo>
                      <a:pt x="36637" y="33750"/>
                    </a:lnTo>
                    <a:lnTo>
                      <a:pt x="36491" y="33750"/>
                    </a:lnTo>
                    <a:lnTo>
                      <a:pt x="36428" y="33708"/>
                    </a:lnTo>
                    <a:lnTo>
                      <a:pt x="36323" y="33708"/>
                    </a:lnTo>
                    <a:lnTo>
                      <a:pt x="36282" y="33541"/>
                    </a:lnTo>
                    <a:lnTo>
                      <a:pt x="36219" y="33499"/>
                    </a:lnTo>
                    <a:lnTo>
                      <a:pt x="36219" y="33332"/>
                    </a:lnTo>
                    <a:lnTo>
                      <a:pt x="36261" y="33227"/>
                    </a:lnTo>
                    <a:lnTo>
                      <a:pt x="36177" y="33143"/>
                    </a:lnTo>
                    <a:lnTo>
                      <a:pt x="36261" y="33039"/>
                    </a:lnTo>
                    <a:lnTo>
                      <a:pt x="36261" y="32997"/>
                    </a:lnTo>
                    <a:lnTo>
                      <a:pt x="36051" y="32997"/>
                    </a:lnTo>
                    <a:lnTo>
                      <a:pt x="36114" y="32913"/>
                    </a:lnTo>
                    <a:lnTo>
                      <a:pt x="36198" y="32913"/>
                    </a:lnTo>
                    <a:lnTo>
                      <a:pt x="36365" y="32620"/>
                    </a:lnTo>
                    <a:lnTo>
                      <a:pt x="36470" y="32558"/>
                    </a:lnTo>
                    <a:lnTo>
                      <a:pt x="36428" y="32474"/>
                    </a:lnTo>
                    <a:lnTo>
                      <a:pt x="36365" y="32474"/>
                    </a:lnTo>
                    <a:lnTo>
                      <a:pt x="36323" y="32411"/>
                    </a:lnTo>
                    <a:lnTo>
                      <a:pt x="36219" y="32411"/>
                    </a:lnTo>
                    <a:lnTo>
                      <a:pt x="36114" y="32495"/>
                    </a:lnTo>
                    <a:lnTo>
                      <a:pt x="35989" y="32558"/>
                    </a:lnTo>
                    <a:lnTo>
                      <a:pt x="35947" y="32474"/>
                    </a:lnTo>
                    <a:lnTo>
                      <a:pt x="35905" y="32369"/>
                    </a:lnTo>
                    <a:lnTo>
                      <a:pt x="35675" y="32307"/>
                    </a:lnTo>
                    <a:lnTo>
                      <a:pt x="35528" y="32286"/>
                    </a:lnTo>
                    <a:lnTo>
                      <a:pt x="35361" y="32307"/>
                    </a:lnTo>
                    <a:lnTo>
                      <a:pt x="35528" y="32244"/>
                    </a:lnTo>
                    <a:lnTo>
                      <a:pt x="35654" y="32265"/>
                    </a:lnTo>
                    <a:lnTo>
                      <a:pt x="35779" y="32244"/>
                    </a:lnTo>
                    <a:lnTo>
                      <a:pt x="35863" y="32181"/>
                    </a:lnTo>
                    <a:lnTo>
                      <a:pt x="35989" y="32244"/>
                    </a:lnTo>
                    <a:lnTo>
                      <a:pt x="36093" y="32307"/>
                    </a:lnTo>
                    <a:lnTo>
                      <a:pt x="36219" y="32307"/>
                    </a:lnTo>
                    <a:lnTo>
                      <a:pt x="36386" y="32202"/>
                    </a:lnTo>
                    <a:lnTo>
                      <a:pt x="36470" y="32202"/>
                    </a:lnTo>
                    <a:lnTo>
                      <a:pt x="36575" y="32097"/>
                    </a:lnTo>
                    <a:lnTo>
                      <a:pt x="36700" y="32076"/>
                    </a:lnTo>
                    <a:lnTo>
                      <a:pt x="36784" y="31867"/>
                    </a:lnTo>
                    <a:lnTo>
                      <a:pt x="36721" y="31825"/>
                    </a:lnTo>
                    <a:lnTo>
                      <a:pt x="36805" y="31783"/>
                    </a:lnTo>
                    <a:lnTo>
                      <a:pt x="36742" y="31721"/>
                    </a:lnTo>
                    <a:lnTo>
                      <a:pt x="36616" y="31658"/>
                    </a:lnTo>
                    <a:lnTo>
                      <a:pt x="36533" y="31658"/>
                    </a:lnTo>
                    <a:lnTo>
                      <a:pt x="36575" y="31637"/>
                    </a:lnTo>
                    <a:lnTo>
                      <a:pt x="36575" y="31616"/>
                    </a:lnTo>
                    <a:lnTo>
                      <a:pt x="36742" y="31637"/>
                    </a:lnTo>
                    <a:lnTo>
                      <a:pt x="36742" y="31574"/>
                    </a:lnTo>
                    <a:lnTo>
                      <a:pt x="36512" y="31449"/>
                    </a:lnTo>
                    <a:lnTo>
                      <a:pt x="36303" y="31365"/>
                    </a:lnTo>
                    <a:lnTo>
                      <a:pt x="35905" y="31365"/>
                    </a:lnTo>
                    <a:lnTo>
                      <a:pt x="35800" y="31428"/>
                    </a:lnTo>
                    <a:lnTo>
                      <a:pt x="35675" y="31428"/>
                    </a:lnTo>
                    <a:lnTo>
                      <a:pt x="35319" y="31553"/>
                    </a:lnTo>
                    <a:lnTo>
                      <a:pt x="35026" y="31616"/>
                    </a:lnTo>
                    <a:lnTo>
                      <a:pt x="34859" y="31679"/>
                    </a:lnTo>
                    <a:lnTo>
                      <a:pt x="34712" y="31721"/>
                    </a:lnTo>
                    <a:lnTo>
                      <a:pt x="34440" y="31867"/>
                    </a:lnTo>
                    <a:lnTo>
                      <a:pt x="34064" y="32139"/>
                    </a:lnTo>
                    <a:lnTo>
                      <a:pt x="33771" y="32390"/>
                    </a:lnTo>
                    <a:lnTo>
                      <a:pt x="33666" y="32453"/>
                    </a:lnTo>
                    <a:lnTo>
                      <a:pt x="33541" y="32579"/>
                    </a:lnTo>
                    <a:lnTo>
                      <a:pt x="33373" y="32767"/>
                    </a:lnTo>
                    <a:lnTo>
                      <a:pt x="33185" y="32892"/>
                    </a:lnTo>
                    <a:lnTo>
                      <a:pt x="32934" y="33018"/>
                    </a:lnTo>
                    <a:lnTo>
                      <a:pt x="32641" y="33143"/>
                    </a:lnTo>
                    <a:lnTo>
                      <a:pt x="32515" y="33143"/>
                    </a:lnTo>
                    <a:lnTo>
                      <a:pt x="32704" y="33102"/>
                    </a:lnTo>
                    <a:lnTo>
                      <a:pt x="33018" y="32976"/>
                    </a:lnTo>
                    <a:lnTo>
                      <a:pt x="33038" y="32892"/>
                    </a:lnTo>
                    <a:lnTo>
                      <a:pt x="33290" y="32725"/>
                    </a:lnTo>
                    <a:lnTo>
                      <a:pt x="33373" y="32599"/>
                    </a:lnTo>
                    <a:lnTo>
                      <a:pt x="33436" y="32453"/>
                    </a:lnTo>
                    <a:lnTo>
                      <a:pt x="33541" y="32411"/>
                    </a:lnTo>
                    <a:lnTo>
                      <a:pt x="33666" y="32286"/>
                    </a:lnTo>
                    <a:lnTo>
                      <a:pt x="33813" y="32202"/>
                    </a:lnTo>
                    <a:lnTo>
                      <a:pt x="33875" y="31993"/>
                    </a:lnTo>
                    <a:lnTo>
                      <a:pt x="34106" y="31888"/>
                    </a:lnTo>
                    <a:lnTo>
                      <a:pt x="34231" y="31679"/>
                    </a:lnTo>
                    <a:lnTo>
                      <a:pt x="34294" y="31658"/>
                    </a:lnTo>
                    <a:lnTo>
                      <a:pt x="34315" y="31595"/>
                    </a:lnTo>
                    <a:lnTo>
                      <a:pt x="34440" y="31532"/>
                    </a:lnTo>
                    <a:lnTo>
                      <a:pt x="34545" y="31491"/>
                    </a:lnTo>
                    <a:lnTo>
                      <a:pt x="34608" y="31386"/>
                    </a:lnTo>
                    <a:lnTo>
                      <a:pt x="34712" y="31344"/>
                    </a:lnTo>
                    <a:lnTo>
                      <a:pt x="34754" y="31386"/>
                    </a:lnTo>
                    <a:lnTo>
                      <a:pt x="34838" y="31365"/>
                    </a:lnTo>
                    <a:lnTo>
                      <a:pt x="34922" y="31239"/>
                    </a:lnTo>
                    <a:lnTo>
                      <a:pt x="35131" y="31239"/>
                    </a:lnTo>
                    <a:lnTo>
                      <a:pt x="35235" y="31177"/>
                    </a:lnTo>
                    <a:lnTo>
                      <a:pt x="35424" y="31177"/>
                    </a:lnTo>
                    <a:lnTo>
                      <a:pt x="35487" y="31072"/>
                    </a:lnTo>
                    <a:lnTo>
                      <a:pt x="35528" y="30946"/>
                    </a:lnTo>
                    <a:lnTo>
                      <a:pt x="35570" y="30905"/>
                    </a:lnTo>
                    <a:lnTo>
                      <a:pt x="35570" y="30821"/>
                    </a:lnTo>
                    <a:lnTo>
                      <a:pt x="35696" y="30758"/>
                    </a:lnTo>
                    <a:lnTo>
                      <a:pt x="35905" y="30591"/>
                    </a:lnTo>
                    <a:lnTo>
                      <a:pt x="36010" y="30549"/>
                    </a:lnTo>
                    <a:lnTo>
                      <a:pt x="36072" y="30507"/>
                    </a:lnTo>
                    <a:lnTo>
                      <a:pt x="36010" y="30444"/>
                    </a:lnTo>
                    <a:lnTo>
                      <a:pt x="36072" y="30382"/>
                    </a:lnTo>
                    <a:lnTo>
                      <a:pt x="36156" y="30319"/>
                    </a:lnTo>
                    <a:lnTo>
                      <a:pt x="36261" y="30423"/>
                    </a:lnTo>
                    <a:lnTo>
                      <a:pt x="36386" y="30486"/>
                    </a:lnTo>
                    <a:lnTo>
                      <a:pt x="36616" y="30444"/>
                    </a:lnTo>
                    <a:lnTo>
                      <a:pt x="36805" y="30528"/>
                    </a:lnTo>
                    <a:lnTo>
                      <a:pt x="36888" y="30528"/>
                    </a:lnTo>
                    <a:lnTo>
                      <a:pt x="36951" y="30549"/>
                    </a:lnTo>
                    <a:lnTo>
                      <a:pt x="37098" y="30486"/>
                    </a:lnTo>
                    <a:lnTo>
                      <a:pt x="37160" y="30549"/>
                    </a:lnTo>
                    <a:lnTo>
                      <a:pt x="37265" y="30549"/>
                    </a:lnTo>
                    <a:lnTo>
                      <a:pt x="37349" y="30507"/>
                    </a:lnTo>
                    <a:lnTo>
                      <a:pt x="37474" y="30591"/>
                    </a:lnTo>
                    <a:lnTo>
                      <a:pt x="37663" y="30612"/>
                    </a:lnTo>
                    <a:lnTo>
                      <a:pt x="37746" y="30570"/>
                    </a:lnTo>
                    <a:lnTo>
                      <a:pt x="37788" y="30570"/>
                    </a:lnTo>
                    <a:lnTo>
                      <a:pt x="37893" y="30633"/>
                    </a:lnTo>
                    <a:lnTo>
                      <a:pt x="38039" y="30674"/>
                    </a:lnTo>
                    <a:lnTo>
                      <a:pt x="38081" y="30633"/>
                    </a:lnTo>
                    <a:lnTo>
                      <a:pt x="38248" y="30716"/>
                    </a:lnTo>
                    <a:lnTo>
                      <a:pt x="38311" y="30716"/>
                    </a:lnTo>
                    <a:lnTo>
                      <a:pt x="38416" y="30674"/>
                    </a:lnTo>
                    <a:lnTo>
                      <a:pt x="38500" y="30695"/>
                    </a:lnTo>
                    <a:lnTo>
                      <a:pt x="38479" y="30737"/>
                    </a:lnTo>
                    <a:lnTo>
                      <a:pt x="38583" y="30779"/>
                    </a:lnTo>
                    <a:lnTo>
                      <a:pt x="38834" y="30695"/>
                    </a:lnTo>
                    <a:lnTo>
                      <a:pt x="38897" y="30695"/>
                    </a:lnTo>
                    <a:lnTo>
                      <a:pt x="39023" y="30633"/>
                    </a:lnTo>
                    <a:lnTo>
                      <a:pt x="39085" y="30674"/>
                    </a:lnTo>
                    <a:lnTo>
                      <a:pt x="39253" y="30674"/>
                    </a:lnTo>
                    <a:lnTo>
                      <a:pt x="39336" y="30716"/>
                    </a:lnTo>
                    <a:lnTo>
                      <a:pt x="39441" y="30674"/>
                    </a:lnTo>
                    <a:lnTo>
                      <a:pt x="39462" y="30591"/>
                    </a:lnTo>
                    <a:lnTo>
                      <a:pt x="39608" y="30591"/>
                    </a:lnTo>
                    <a:lnTo>
                      <a:pt x="39671" y="30528"/>
                    </a:lnTo>
                    <a:lnTo>
                      <a:pt x="39734" y="30570"/>
                    </a:lnTo>
                    <a:lnTo>
                      <a:pt x="39818" y="30465"/>
                    </a:lnTo>
                    <a:lnTo>
                      <a:pt x="39922" y="30402"/>
                    </a:lnTo>
                    <a:lnTo>
                      <a:pt x="39943" y="30361"/>
                    </a:lnTo>
                    <a:lnTo>
                      <a:pt x="40048" y="30382"/>
                    </a:lnTo>
                    <a:lnTo>
                      <a:pt x="40132" y="30214"/>
                    </a:lnTo>
                    <a:lnTo>
                      <a:pt x="40132" y="30110"/>
                    </a:lnTo>
                    <a:lnTo>
                      <a:pt x="40194" y="30110"/>
                    </a:lnTo>
                    <a:lnTo>
                      <a:pt x="40278" y="30047"/>
                    </a:lnTo>
                    <a:lnTo>
                      <a:pt x="40299" y="29963"/>
                    </a:lnTo>
                    <a:lnTo>
                      <a:pt x="40257" y="29942"/>
                    </a:lnTo>
                    <a:lnTo>
                      <a:pt x="40278" y="29879"/>
                    </a:lnTo>
                    <a:lnTo>
                      <a:pt x="40383" y="29879"/>
                    </a:lnTo>
                    <a:lnTo>
                      <a:pt x="40487" y="29858"/>
                    </a:lnTo>
                    <a:lnTo>
                      <a:pt x="40487" y="29775"/>
                    </a:lnTo>
                    <a:lnTo>
                      <a:pt x="40508" y="29754"/>
                    </a:lnTo>
                    <a:lnTo>
                      <a:pt x="40571" y="29838"/>
                    </a:lnTo>
                    <a:lnTo>
                      <a:pt x="40696" y="29858"/>
                    </a:lnTo>
                    <a:lnTo>
                      <a:pt x="40801" y="29775"/>
                    </a:lnTo>
                    <a:lnTo>
                      <a:pt x="40822" y="29838"/>
                    </a:lnTo>
                    <a:lnTo>
                      <a:pt x="40906" y="29838"/>
                    </a:lnTo>
                    <a:lnTo>
                      <a:pt x="40989" y="29775"/>
                    </a:lnTo>
                    <a:lnTo>
                      <a:pt x="41031" y="29838"/>
                    </a:lnTo>
                    <a:lnTo>
                      <a:pt x="41136" y="29796"/>
                    </a:lnTo>
                    <a:lnTo>
                      <a:pt x="41178" y="29754"/>
                    </a:lnTo>
                    <a:lnTo>
                      <a:pt x="41241" y="29754"/>
                    </a:lnTo>
                    <a:lnTo>
                      <a:pt x="41324" y="29649"/>
                    </a:lnTo>
                    <a:lnTo>
                      <a:pt x="41387" y="29649"/>
                    </a:lnTo>
                    <a:lnTo>
                      <a:pt x="41492" y="29545"/>
                    </a:lnTo>
                    <a:lnTo>
                      <a:pt x="41617" y="29545"/>
                    </a:lnTo>
                    <a:lnTo>
                      <a:pt x="41764" y="29440"/>
                    </a:lnTo>
                    <a:lnTo>
                      <a:pt x="41826" y="29356"/>
                    </a:lnTo>
                    <a:lnTo>
                      <a:pt x="41910" y="29356"/>
                    </a:lnTo>
                    <a:lnTo>
                      <a:pt x="41931" y="29252"/>
                    </a:lnTo>
                    <a:lnTo>
                      <a:pt x="41973" y="29147"/>
                    </a:lnTo>
                    <a:lnTo>
                      <a:pt x="41910" y="29126"/>
                    </a:lnTo>
                    <a:lnTo>
                      <a:pt x="41805" y="29147"/>
                    </a:lnTo>
                    <a:lnTo>
                      <a:pt x="41722" y="29105"/>
                    </a:lnTo>
                    <a:lnTo>
                      <a:pt x="41764" y="29105"/>
                    </a:lnTo>
                    <a:lnTo>
                      <a:pt x="41868" y="29126"/>
                    </a:lnTo>
                    <a:lnTo>
                      <a:pt x="41952" y="29105"/>
                    </a:lnTo>
                    <a:lnTo>
                      <a:pt x="41868" y="29001"/>
                    </a:lnTo>
                    <a:lnTo>
                      <a:pt x="41764" y="29001"/>
                    </a:lnTo>
                    <a:lnTo>
                      <a:pt x="41617" y="28917"/>
                    </a:lnTo>
                    <a:lnTo>
                      <a:pt x="41554" y="28812"/>
                    </a:lnTo>
                    <a:lnTo>
                      <a:pt x="41554" y="28812"/>
                    </a:lnTo>
                    <a:lnTo>
                      <a:pt x="41701" y="28896"/>
                    </a:lnTo>
                    <a:lnTo>
                      <a:pt x="41805" y="28833"/>
                    </a:lnTo>
                    <a:lnTo>
                      <a:pt x="41826" y="28729"/>
                    </a:lnTo>
                    <a:lnTo>
                      <a:pt x="41910" y="28708"/>
                    </a:lnTo>
                    <a:lnTo>
                      <a:pt x="41952" y="28603"/>
                    </a:lnTo>
                    <a:lnTo>
                      <a:pt x="41764" y="28540"/>
                    </a:lnTo>
                    <a:lnTo>
                      <a:pt x="41847" y="28478"/>
                    </a:lnTo>
                    <a:lnTo>
                      <a:pt x="41931" y="28498"/>
                    </a:lnTo>
                    <a:lnTo>
                      <a:pt x="42015" y="28415"/>
                    </a:lnTo>
                    <a:lnTo>
                      <a:pt x="41973" y="28331"/>
                    </a:lnTo>
                    <a:lnTo>
                      <a:pt x="41826" y="28268"/>
                    </a:lnTo>
                    <a:lnTo>
                      <a:pt x="41805" y="28164"/>
                    </a:lnTo>
                    <a:lnTo>
                      <a:pt x="41847" y="28122"/>
                    </a:lnTo>
                    <a:lnTo>
                      <a:pt x="41952" y="28185"/>
                    </a:lnTo>
                    <a:lnTo>
                      <a:pt x="41931" y="28101"/>
                    </a:lnTo>
                    <a:lnTo>
                      <a:pt x="41764" y="28017"/>
                    </a:lnTo>
                    <a:lnTo>
                      <a:pt x="41617" y="28017"/>
                    </a:lnTo>
                    <a:lnTo>
                      <a:pt x="41638" y="27954"/>
                    </a:lnTo>
                    <a:lnTo>
                      <a:pt x="41701" y="27913"/>
                    </a:lnTo>
                    <a:lnTo>
                      <a:pt x="41659" y="27871"/>
                    </a:lnTo>
                    <a:lnTo>
                      <a:pt x="41533" y="27871"/>
                    </a:lnTo>
                    <a:lnTo>
                      <a:pt x="41387" y="27954"/>
                    </a:lnTo>
                    <a:lnTo>
                      <a:pt x="41345" y="28059"/>
                    </a:lnTo>
                    <a:lnTo>
                      <a:pt x="41303" y="28101"/>
                    </a:lnTo>
                    <a:lnTo>
                      <a:pt x="41241" y="27996"/>
                    </a:lnTo>
                    <a:lnTo>
                      <a:pt x="41094" y="27996"/>
                    </a:lnTo>
                    <a:lnTo>
                      <a:pt x="41157" y="27913"/>
                    </a:lnTo>
                    <a:lnTo>
                      <a:pt x="41220" y="27913"/>
                    </a:lnTo>
                    <a:lnTo>
                      <a:pt x="41345" y="27808"/>
                    </a:lnTo>
                    <a:lnTo>
                      <a:pt x="41387" y="27703"/>
                    </a:lnTo>
                    <a:lnTo>
                      <a:pt x="41303" y="27536"/>
                    </a:lnTo>
                    <a:lnTo>
                      <a:pt x="41115" y="27473"/>
                    </a:lnTo>
                    <a:lnTo>
                      <a:pt x="40885" y="27494"/>
                    </a:lnTo>
                    <a:lnTo>
                      <a:pt x="40801" y="27536"/>
                    </a:lnTo>
                    <a:lnTo>
                      <a:pt x="40822" y="27557"/>
                    </a:lnTo>
                    <a:lnTo>
                      <a:pt x="40969" y="27557"/>
                    </a:lnTo>
                    <a:lnTo>
                      <a:pt x="41010" y="27578"/>
                    </a:lnTo>
                    <a:lnTo>
                      <a:pt x="40885" y="27578"/>
                    </a:lnTo>
                    <a:lnTo>
                      <a:pt x="40717" y="27557"/>
                    </a:lnTo>
                    <a:lnTo>
                      <a:pt x="40550" y="27641"/>
                    </a:lnTo>
                    <a:lnTo>
                      <a:pt x="40404" y="27661"/>
                    </a:lnTo>
                    <a:lnTo>
                      <a:pt x="40299" y="27787"/>
                    </a:lnTo>
                    <a:lnTo>
                      <a:pt x="40257" y="27892"/>
                    </a:lnTo>
                    <a:lnTo>
                      <a:pt x="40173" y="27892"/>
                    </a:lnTo>
                    <a:lnTo>
                      <a:pt x="40048" y="27996"/>
                    </a:lnTo>
                    <a:lnTo>
                      <a:pt x="39860" y="27996"/>
                    </a:lnTo>
                    <a:lnTo>
                      <a:pt x="39755" y="28205"/>
                    </a:lnTo>
                    <a:lnTo>
                      <a:pt x="39671" y="28205"/>
                    </a:lnTo>
                    <a:lnTo>
                      <a:pt x="39629" y="28268"/>
                    </a:lnTo>
                    <a:lnTo>
                      <a:pt x="39567" y="28268"/>
                    </a:lnTo>
                    <a:lnTo>
                      <a:pt x="39525" y="28185"/>
                    </a:lnTo>
                    <a:lnTo>
                      <a:pt x="39608" y="28101"/>
                    </a:lnTo>
                    <a:lnTo>
                      <a:pt x="39671" y="28122"/>
                    </a:lnTo>
                    <a:lnTo>
                      <a:pt x="39713" y="28059"/>
                    </a:lnTo>
                    <a:lnTo>
                      <a:pt x="39462" y="27871"/>
                    </a:lnTo>
                    <a:lnTo>
                      <a:pt x="39441" y="27808"/>
                    </a:lnTo>
                    <a:lnTo>
                      <a:pt x="39357" y="27787"/>
                    </a:lnTo>
                    <a:lnTo>
                      <a:pt x="39399" y="27745"/>
                    </a:lnTo>
                    <a:lnTo>
                      <a:pt x="39399" y="27641"/>
                    </a:lnTo>
                    <a:lnTo>
                      <a:pt x="39525" y="27850"/>
                    </a:lnTo>
                    <a:lnTo>
                      <a:pt x="39734" y="27975"/>
                    </a:lnTo>
                    <a:lnTo>
                      <a:pt x="39776" y="27913"/>
                    </a:lnTo>
                    <a:lnTo>
                      <a:pt x="39818" y="27808"/>
                    </a:lnTo>
                    <a:lnTo>
                      <a:pt x="39943" y="27808"/>
                    </a:lnTo>
                    <a:lnTo>
                      <a:pt x="40027" y="27745"/>
                    </a:lnTo>
                    <a:lnTo>
                      <a:pt x="40194" y="27641"/>
                    </a:lnTo>
                    <a:lnTo>
                      <a:pt x="40404" y="27578"/>
                    </a:lnTo>
                    <a:lnTo>
                      <a:pt x="40613" y="27557"/>
                    </a:lnTo>
                    <a:lnTo>
                      <a:pt x="40592" y="27494"/>
                    </a:lnTo>
                    <a:lnTo>
                      <a:pt x="40508" y="27473"/>
                    </a:lnTo>
                    <a:lnTo>
                      <a:pt x="40613" y="27473"/>
                    </a:lnTo>
                    <a:lnTo>
                      <a:pt x="40717" y="27369"/>
                    </a:lnTo>
                    <a:lnTo>
                      <a:pt x="40906" y="27285"/>
                    </a:lnTo>
                    <a:lnTo>
                      <a:pt x="40969" y="27348"/>
                    </a:lnTo>
                    <a:lnTo>
                      <a:pt x="41199" y="27285"/>
                    </a:lnTo>
                    <a:lnTo>
                      <a:pt x="41199" y="27243"/>
                    </a:lnTo>
                    <a:lnTo>
                      <a:pt x="41387" y="27222"/>
                    </a:lnTo>
                    <a:lnTo>
                      <a:pt x="41282" y="27117"/>
                    </a:lnTo>
                    <a:lnTo>
                      <a:pt x="41010" y="27034"/>
                    </a:lnTo>
                    <a:lnTo>
                      <a:pt x="41073" y="26971"/>
                    </a:lnTo>
                    <a:lnTo>
                      <a:pt x="41136" y="26971"/>
                    </a:lnTo>
                    <a:lnTo>
                      <a:pt x="41199" y="26866"/>
                    </a:lnTo>
                    <a:lnTo>
                      <a:pt x="41115" y="26845"/>
                    </a:lnTo>
                    <a:lnTo>
                      <a:pt x="40969" y="26908"/>
                    </a:lnTo>
                    <a:lnTo>
                      <a:pt x="40885" y="27013"/>
                    </a:lnTo>
                    <a:lnTo>
                      <a:pt x="40759" y="26929"/>
                    </a:lnTo>
                    <a:lnTo>
                      <a:pt x="40613" y="26950"/>
                    </a:lnTo>
                    <a:lnTo>
                      <a:pt x="40592" y="26866"/>
                    </a:lnTo>
                    <a:lnTo>
                      <a:pt x="40676" y="26845"/>
                    </a:lnTo>
                    <a:lnTo>
                      <a:pt x="40676" y="26657"/>
                    </a:lnTo>
                    <a:lnTo>
                      <a:pt x="40696" y="26615"/>
                    </a:lnTo>
                    <a:lnTo>
                      <a:pt x="40550" y="26720"/>
                    </a:lnTo>
                    <a:lnTo>
                      <a:pt x="40550" y="26657"/>
                    </a:lnTo>
                    <a:lnTo>
                      <a:pt x="40592" y="26615"/>
                    </a:lnTo>
                    <a:lnTo>
                      <a:pt x="40550" y="26594"/>
                    </a:lnTo>
                    <a:lnTo>
                      <a:pt x="40341" y="26762"/>
                    </a:lnTo>
                    <a:lnTo>
                      <a:pt x="40257" y="26845"/>
                    </a:lnTo>
                    <a:lnTo>
                      <a:pt x="40194" y="26845"/>
                    </a:lnTo>
                    <a:lnTo>
                      <a:pt x="40278" y="26762"/>
                    </a:lnTo>
                    <a:lnTo>
                      <a:pt x="40445" y="26636"/>
                    </a:lnTo>
                    <a:lnTo>
                      <a:pt x="40383" y="26594"/>
                    </a:lnTo>
                    <a:lnTo>
                      <a:pt x="40236" y="26657"/>
                    </a:lnTo>
                    <a:lnTo>
                      <a:pt x="40194" y="26636"/>
                    </a:lnTo>
                    <a:lnTo>
                      <a:pt x="40257" y="26594"/>
                    </a:lnTo>
                    <a:lnTo>
                      <a:pt x="40341" y="26532"/>
                    </a:lnTo>
                    <a:lnTo>
                      <a:pt x="40341" y="26490"/>
                    </a:lnTo>
                    <a:lnTo>
                      <a:pt x="40194" y="26511"/>
                    </a:lnTo>
                    <a:lnTo>
                      <a:pt x="40090" y="26615"/>
                    </a:lnTo>
                    <a:lnTo>
                      <a:pt x="39985" y="26741"/>
                    </a:lnTo>
                    <a:lnTo>
                      <a:pt x="39943" y="26720"/>
                    </a:lnTo>
                    <a:lnTo>
                      <a:pt x="39985" y="26615"/>
                    </a:lnTo>
                    <a:lnTo>
                      <a:pt x="40090" y="26532"/>
                    </a:lnTo>
                    <a:lnTo>
                      <a:pt x="40090" y="26490"/>
                    </a:lnTo>
                    <a:lnTo>
                      <a:pt x="40027" y="26490"/>
                    </a:lnTo>
                    <a:lnTo>
                      <a:pt x="39818" y="26699"/>
                    </a:lnTo>
                    <a:lnTo>
                      <a:pt x="39713" y="26720"/>
                    </a:lnTo>
                    <a:lnTo>
                      <a:pt x="39608" y="26636"/>
                    </a:lnTo>
                    <a:lnTo>
                      <a:pt x="39734" y="26657"/>
                    </a:lnTo>
                    <a:lnTo>
                      <a:pt x="39839" y="26594"/>
                    </a:lnTo>
                    <a:lnTo>
                      <a:pt x="40027" y="26343"/>
                    </a:lnTo>
                    <a:lnTo>
                      <a:pt x="40152" y="26281"/>
                    </a:lnTo>
                    <a:lnTo>
                      <a:pt x="40069" y="26197"/>
                    </a:lnTo>
                    <a:lnTo>
                      <a:pt x="40090" y="26092"/>
                    </a:lnTo>
                    <a:lnTo>
                      <a:pt x="40069" y="26071"/>
                    </a:lnTo>
                    <a:lnTo>
                      <a:pt x="39964" y="26218"/>
                    </a:lnTo>
                    <a:lnTo>
                      <a:pt x="39922" y="26218"/>
                    </a:lnTo>
                    <a:lnTo>
                      <a:pt x="39922" y="26176"/>
                    </a:lnTo>
                    <a:lnTo>
                      <a:pt x="39964" y="26092"/>
                    </a:lnTo>
                    <a:lnTo>
                      <a:pt x="39964" y="25925"/>
                    </a:lnTo>
                    <a:lnTo>
                      <a:pt x="39880" y="25904"/>
                    </a:lnTo>
                    <a:lnTo>
                      <a:pt x="39860" y="25883"/>
                    </a:lnTo>
                    <a:lnTo>
                      <a:pt x="39755" y="25967"/>
                    </a:lnTo>
                    <a:lnTo>
                      <a:pt x="39734" y="25904"/>
                    </a:lnTo>
                    <a:lnTo>
                      <a:pt x="39755" y="25820"/>
                    </a:lnTo>
                    <a:lnTo>
                      <a:pt x="39734" y="25799"/>
                    </a:lnTo>
                    <a:lnTo>
                      <a:pt x="39650" y="25799"/>
                    </a:lnTo>
                    <a:lnTo>
                      <a:pt x="39713" y="25757"/>
                    </a:lnTo>
                    <a:lnTo>
                      <a:pt x="39650" y="25695"/>
                    </a:lnTo>
                    <a:lnTo>
                      <a:pt x="39650" y="25611"/>
                    </a:lnTo>
                    <a:lnTo>
                      <a:pt x="39608" y="25611"/>
                    </a:lnTo>
                    <a:lnTo>
                      <a:pt x="39441" y="25653"/>
                    </a:lnTo>
                    <a:lnTo>
                      <a:pt x="39441" y="25695"/>
                    </a:lnTo>
                    <a:lnTo>
                      <a:pt x="39357" y="25716"/>
                    </a:lnTo>
                    <a:lnTo>
                      <a:pt x="39148" y="25674"/>
                    </a:lnTo>
                    <a:lnTo>
                      <a:pt x="39316" y="25674"/>
                    </a:lnTo>
                    <a:lnTo>
                      <a:pt x="39357" y="25590"/>
                    </a:lnTo>
                    <a:lnTo>
                      <a:pt x="39504" y="25569"/>
                    </a:lnTo>
                    <a:lnTo>
                      <a:pt x="39525" y="25506"/>
                    </a:lnTo>
                    <a:lnTo>
                      <a:pt x="39462" y="25444"/>
                    </a:lnTo>
                    <a:lnTo>
                      <a:pt x="39357" y="25339"/>
                    </a:lnTo>
                    <a:lnTo>
                      <a:pt x="39357" y="25234"/>
                    </a:lnTo>
                    <a:lnTo>
                      <a:pt x="39211" y="25151"/>
                    </a:lnTo>
                    <a:lnTo>
                      <a:pt x="39357" y="25151"/>
                    </a:lnTo>
                    <a:lnTo>
                      <a:pt x="39525" y="25234"/>
                    </a:lnTo>
                    <a:lnTo>
                      <a:pt x="39650" y="25234"/>
                    </a:lnTo>
                    <a:lnTo>
                      <a:pt x="39650" y="25151"/>
                    </a:lnTo>
                    <a:lnTo>
                      <a:pt x="39546" y="25088"/>
                    </a:lnTo>
                    <a:lnTo>
                      <a:pt x="39567" y="25046"/>
                    </a:lnTo>
                    <a:lnTo>
                      <a:pt x="39650" y="25067"/>
                    </a:lnTo>
                    <a:lnTo>
                      <a:pt x="39776" y="24962"/>
                    </a:lnTo>
                    <a:lnTo>
                      <a:pt x="39860" y="24920"/>
                    </a:lnTo>
                    <a:lnTo>
                      <a:pt x="39880" y="24816"/>
                    </a:lnTo>
                    <a:lnTo>
                      <a:pt x="39776" y="24711"/>
                    </a:lnTo>
                    <a:lnTo>
                      <a:pt x="39713" y="24732"/>
                    </a:lnTo>
                    <a:lnTo>
                      <a:pt x="39608" y="24711"/>
                    </a:lnTo>
                    <a:lnTo>
                      <a:pt x="39671" y="24648"/>
                    </a:lnTo>
                    <a:lnTo>
                      <a:pt x="39713" y="24565"/>
                    </a:lnTo>
                    <a:lnTo>
                      <a:pt x="39650" y="24523"/>
                    </a:lnTo>
                    <a:lnTo>
                      <a:pt x="39525" y="24523"/>
                    </a:lnTo>
                    <a:lnTo>
                      <a:pt x="39462" y="24502"/>
                    </a:lnTo>
                    <a:lnTo>
                      <a:pt x="39399" y="24523"/>
                    </a:lnTo>
                    <a:lnTo>
                      <a:pt x="39316" y="24439"/>
                    </a:lnTo>
                    <a:lnTo>
                      <a:pt x="39420" y="24439"/>
                    </a:lnTo>
                    <a:lnTo>
                      <a:pt x="39462" y="24397"/>
                    </a:lnTo>
                    <a:lnTo>
                      <a:pt x="39546" y="24418"/>
                    </a:lnTo>
                    <a:lnTo>
                      <a:pt x="39650" y="24314"/>
                    </a:lnTo>
                    <a:lnTo>
                      <a:pt x="39608" y="24125"/>
                    </a:lnTo>
                    <a:lnTo>
                      <a:pt x="39504" y="24021"/>
                    </a:lnTo>
                    <a:lnTo>
                      <a:pt x="39441" y="24104"/>
                    </a:lnTo>
                    <a:lnTo>
                      <a:pt x="39336" y="24084"/>
                    </a:lnTo>
                    <a:lnTo>
                      <a:pt x="39253" y="24146"/>
                    </a:lnTo>
                    <a:lnTo>
                      <a:pt x="39295" y="24042"/>
                    </a:lnTo>
                    <a:lnTo>
                      <a:pt x="39420" y="23979"/>
                    </a:lnTo>
                    <a:lnTo>
                      <a:pt x="39504" y="23979"/>
                    </a:lnTo>
                    <a:lnTo>
                      <a:pt x="39504" y="23874"/>
                    </a:lnTo>
                    <a:lnTo>
                      <a:pt x="39399" y="23832"/>
                    </a:lnTo>
                    <a:lnTo>
                      <a:pt x="39316" y="23874"/>
                    </a:lnTo>
                    <a:lnTo>
                      <a:pt x="39190" y="23874"/>
                    </a:lnTo>
                    <a:lnTo>
                      <a:pt x="39002" y="23937"/>
                    </a:lnTo>
                    <a:lnTo>
                      <a:pt x="39002" y="23937"/>
                    </a:lnTo>
                    <a:lnTo>
                      <a:pt x="39148" y="23728"/>
                    </a:lnTo>
                    <a:lnTo>
                      <a:pt x="39253" y="23728"/>
                    </a:lnTo>
                    <a:lnTo>
                      <a:pt x="39357" y="23686"/>
                    </a:lnTo>
                    <a:lnTo>
                      <a:pt x="39357" y="23623"/>
                    </a:lnTo>
                    <a:lnTo>
                      <a:pt x="39441" y="23560"/>
                    </a:lnTo>
                    <a:lnTo>
                      <a:pt x="39420" y="23519"/>
                    </a:lnTo>
                    <a:lnTo>
                      <a:pt x="39295" y="23581"/>
                    </a:lnTo>
                    <a:lnTo>
                      <a:pt x="39106" y="23581"/>
                    </a:lnTo>
                    <a:lnTo>
                      <a:pt x="38939" y="23665"/>
                    </a:lnTo>
                    <a:lnTo>
                      <a:pt x="38939" y="23665"/>
                    </a:lnTo>
                    <a:lnTo>
                      <a:pt x="39002" y="23581"/>
                    </a:lnTo>
                    <a:lnTo>
                      <a:pt x="38981" y="23498"/>
                    </a:lnTo>
                    <a:lnTo>
                      <a:pt x="39023" y="23414"/>
                    </a:lnTo>
                    <a:lnTo>
                      <a:pt x="39106" y="23477"/>
                    </a:lnTo>
                    <a:lnTo>
                      <a:pt x="39295" y="23477"/>
                    </a:lnTo>
                    <a:lnTo>
                      <a:pt x="39399" y="23351"/>
                    </a:lnTo>
                    <a:lnTo>
                      <a:pt x="39399" y="23205"/>
                    </a:lnTo>
                    <a:lnTo>
                      <a:pt x="39295" y="23268"/>
                    </a:lnTo>
                    <a:lnTo>
                      <a:pt x="39211" y="23247"/>
                    </a:lnTo>
                    <a:lnTo>
                      <a:pt x="39316" y="23142"/>
                    </a:lnTo>
                    <a:lnTo>
                      <a:pt x="39336" y="23037"/>
                    </a:lnTo>
                    <a:lnTo>
                      <a:pt x="39253" y="22996"/>
                    </a:lnTo>
                    <a:lnTo>
                      <a:pt x="39002" y="23079"/>
                    </a:lnTo>
                    <a:lnTo>
                      <a:pt x="38918" y="23037"/>
                    </a:lnTo>
                    <a:lnTo>
                      <a:pt x="38981" y="22954"/>
                    </a:lnTo>
                    <a:lnTo>
                      <a:pt x="39106" y="22975"/>
                    </a:lnTo>
                    <a:lnTo>
                      <a:pt x="39211" y="22954"/>
                    </a:lnTo>
                    <a:lnTo>
                      <a:pt x="39295" y="22828"/>
                    </a:lnTo>
                    <a:lnTo>
                      <a:pt x="39211" y="22765"/>
                    </a:lnTo>
                    <a:lnTo>
                      <a:pt x="39211" y="22682"/>
                    </a:lnTo>
                    <a:lnTo>
                      <a:pt x="39127" y="22765"/>
                    </a:lnTo>
                    <a:lnTo>
                      <a:pt x="39085" y="22765"/>
                    </a:lnTo>
                    <a:lnTo>
                      <a:pt x="39044" y="22682"/>
                    </a:lnTo>
                    <a:lnTo>
                      <a:pt x="38981" y="22619"/>
                    </a:lnTo>
                    <a:lnTo>
                      <a:pt x="39044" y="22577"/>
                    </a:lnTo>
                    <a:lnTo>
                      <a:pt x="39106" y="22640"/>
                    </a:lnTo>
                    <a:lnTo>
                      <a:pt x="39148" y="22577"/>
                    </a:lnTo>
                    <a:lnTo>
                      <a:pt x="39148" y="22452"/>
                    </a:lnTo>
                    <a:lnTo>
                      <a:pt x="39044" y="22347"/>
                    </a:lnTo>
                    <a:lnTo>
                      <a:pt x="39023" y="22242"/>
                    </a:lnTo>
                    <a:lnTo>
                      <a:pt x="39106" y="22200"/>
                    </a:lnTo>
                    <a:lnTo>
                      <a:pt x="39106" y="22096"/>
                    </a:lnTo>
                    <a:lnTo>
                      <a:pt x="39023" y="22096"/>
                    </a:lnTo>
                    <a:lnTo>
                      <a:pt x="39044" y="22033"/>
                    </a:lnTo>
                    <a:lnTo>
                      <a:pt x="39085" y="21928"/>
                    </a:lnTo>
                    <a:lnTo>
                      <a:pt x="39002" y="21928"/>
                    </a:lnTo>
                    <a:lnTo>
                      <a:pt x="38918" y="21907"/>
                    </a:lnTo>
                    <a:lnTo>
                      <a:pt x="38918" y="21887"/>
                    </a:lnTo>
                    <a:lnTo>
                      <a:pt x="38981" y="21887"/>
                    </a:lnTo>
                    <a:lnTo>
                      <a:pt x="39044" y="21803"/>
                    </a:lnTo>
                    <a:lnTo>
                      <a:pt x="38981" y="21740"/>
                    </a:lnTo>
                    <a:lnTo>
                      <a:pt x="38981" y="21677"/>
                    </a:lnTo>
                    <a:lnTo>
                      <a:pt x="39044" y="21615"/>
                    </a:lnTo>
                    <a:lnTo>
                      <a:pt x="39023" y="21573"/>
                    </a:lnTo>
                    <a:lnTo>
                      <a:pt x="38918" y="21615"/>
                    </a:lnTo>
                    <a:lnTo>
                      <a:pt x="38918" y="21615"/>
                    </a:lnTo>
                    <a:lnTo>
                      <a:pt x="39023" y="21531"/>
                    </a:lnTo>
                    <a:lnTo>
                      <a:pt x="38981" y="21489"/>
                    </a:lnTo>
                    <a:lnTo>
                      <a:pt x="38876" y="21510"/>
                    </a:lnTo>
                    <a:lnTo>
                      <a:pt x="38772" y="21635"/>
                    </a:lnTo>
                    <a:lnTo>
                      <a:pt x="38792" y="21719"/>
                    </a:lnTo>
                    <a:lnTo>
                      <a:pt x="38730" y="21824"/>
                    </a:lnTo>
                    <a:lnTo>
                      <a:pt x="38604" y="21949"/>
                    </a:lnTo>
                    <a:lnTo>
                      <a:pt x="38604" y="22033"/>
                    </a:lnTo>
                    <a:lnTo>
                      <a:pt x="38520" y="22096"/>
                    </a:lnTo>
                    <a:lnTo>
                      <a:pt x="38520" y="22200"/>
                    </a:lnTo>
                    <a:lnTo>
                      <a:pt x="38458" y="22117"/>
                    </a:lnTo>
                    <a:lnTo>
                      <a:pt x="38395" y="22138"/>
                    </a:lnTo>
                    <a:lnTo>
                      <a:pt x="38311" y="22326"/>
                    </a:lnTo>
                    <a:lnTo>
                      <a:pt x="38311" y="22410"/>
                    </a:lnTo>
                    <a:lnTo>
                      <a:pt x="38416" y="22410"/>
                    </a:lnTo>
                    <a:lnTo>
                      <a:pt x="38479" y="22472"/>
                    </a:lnTo>
                    <a:lnTo>
                      <a:pt x="38479" y="22556"/>
                    </a:lnTo>
                    <a:lnTo>
                      <a:pt x="38374" y="22452"/>
                    </a:lnTo>
                    <a:lnTo>
                      <a:pt x="38311" y="22452"/>
                    </a:lnTo>
                    <a:lnTo>
                      <a:pt x="38290" y="22535"/>
                    </a:lnTo>
                    <a:lnTo>
                      <a:pt x="38207" y="22640"/>
                    </a:lnTo>
                    <a:lnTo>
                      <a:pt x="38144" y="22682"/>
                    </a:lnTo>
                    <a:lnTo>
                      <a:pt x="38102" y="22849"/>
                    </a:lnTo>
                    <a:lnTo>
                      <a:pt x="37997" y="22870"/>
                    </a:lnTo>
                    <a:lnTo>
                      <a:pt x="37935" y="22975"/>
                    </a:lnTo>
                    <a:lnTo>
                      <a:pt x="37935" y="23037"/>
                    </a:lnTo>
                    <a:lnTo>
                      <a:pt x="37872" y="23037"/>
                    </a:lnTo>
                    <a:lnTo>
                      <a:pt x="37872" y="23205"/>
                    </a:lnTo>
                    <a:lnTo>
                      <a:pt x="37788" y="23393"/>
                    </a:lnTo>
                    <a:lnTo>
                      <a:pt x="37788" y="23393"/>
                    </a:lnTo>
                    <a:lnTo>
                      <a:pt x="37830" y="23268"/>
                    </a:lnTo>
                    <a:lnTo>
                      <a:pt x="37788" y="23100"/>
                    </a:lnTo>
                    <a:lnTo>
                      <a:pt x="37725" y="23037"/>
                    </a:lnTo>
                    <a:lnTo>
                      <a:pt x="37558" y="23142"/>
                    </a:lnTo>
                    <a:lnTo>
                      <a:pt x="37474" y="23247"/>
                    </a:lnTo>
                    <a:lnTo>
                      <a:pt x="37453" y="23351"/>
                    </a:lnTo>
                    <a:lnTo>
                      <a:pt x="37349" y="23372"/>
                    </a:lnTo>
                    <a:lnTo>
                      <a:pt x="37307" y="23414"/>
                    </a:lnTo>
                    <a:lnTo>
                      <a:pt x="37265" y="23372"/>
                    </a:lnTo>
                    <a:lnTo>
                      <a:pt x="37202" y="23372"/>
                    </a:lnTo>
                    <a:lnTo>
                      <a:pt x="37098" y="23456"/>
                    </a:lnTo>
                    <a:lnTo>
                      <a:pt x="36993" y="23456"/>
                    </a:lnTo>
                    <a:lnTo>
                      <a:pt x="36847" y="23560"/>
                    </a:lnTo>
                    <a:lnTo>
                      <a:pt x="36826" y="23686"/>
                    </a:lnTo>
                    <a:lnTo>
                      <a:pt x="36700" y="23832"/>
                    </a:lnTo>
                    <a:lnTo>
                      <a:pt x="36742" y="23728"/>
                    </a:lnTo>
                    <a:lnTo>
                      <a:pt x="36742" y="23623"/>
                    </a:lnTo>
                    <a:lnTo>
                      <a:pt x="36784" y="23581"/>
                    </a:lnTo>
                    <a:lnTo>
                      <a:pt x="36784" y="23351"/>
                    </a:lnTo>
                    <a:lnTo>
                      <a:pt x="36805" y="23247"/>
                    </a:lnTo>
                    <a:lnTo>
                      <a:pt x="36784" y="23247"/>
                    </a:lnTo>
                    <a:lnTo>
                      <a:pt x="36365" y="23456"/>
                    </a:lnTo>
                    <a:lnTo>
                      <a:pt x="36198" y="23770"/>
                    </a:lnTo>
                    <a:lnTo>
                      <a:pt x="36072" y="23812"/>
                    </a:lnTo>
                    <a:lnTo>
                      <a:pt x="36156" y="23707"/>
                    </a:lnTo>
                    <a:lnTo>
                      <a:pt x="36177" y="23581"/>
                    </a:lnTo>
                    <a:lnTo>
                      <a:pt x="36303" y="23393"/>
                    </a:lnTo>
                    <a:lnTo>
                      <a:pt x="36303" y="23268"/>
                    </a:lnTo>
                    <a:lnTo>
                      <a:pt x="36323" y="23142"/>
                    </a:lnTo>
                    <a:lnTo>
                      <a:pt x="36282" y="23037"/>
                    </a:lnTo>
                    <a:lnTo>
                      <a:pt x="36177" y="22933"/>
                    </a:lnTo>
                    <a:lnTo>
                      <a:pt x="36072" y="22933"/>
                    </a:lnTo>
                    <a:lnTo>
                      <a:pt x="36093" y="23058"/>
                    </a:lnTo>
                    <a:lnTo>
                      <a:pt x="36072" y="23058"/>
                    </a:lnTo>
                    <a:lnTo>
                      <a:pt x="35968" y="22975"/>
                    </a:lnTo>
                    <a:lnTo>
                      <a:pt x="35842" y="22765"/>
                    </a:lnTo>
                    <a:lnTo>
                      <a:pt x="36051" y="22870"/>
                    </a:lnTo>
                    <a:lnTo>
                      <a:pt x="36093" y="22849"/>
                    </a:lnTo>
                    <a:lnTo>
                      <a:pt x="35989" y="22807"/>
                    </a:lnTo>
                    <a:lnTo>
                      <a:pt x="35863" y="22598"/>
                    </a:lnTo>
                    <a:lnTo>
                      <a:pt x="35842" y="22577"/>
                    </a:lnTo>
                    <a:lnTo>
                      <a:pt x="35968" y="22431"/>
                    </a:lnTo>
                    <a:lnTo>
                      <a:pt x="35989" y="22347"/>
                    </a:lnTo>
                    <a:lnTo>
                      <a:pt x="36093" y="22179"/>
                    </a:lnTo>
                    <a:lnTo>
                      <a:pt x="36093" y="21970"/>
                    </a:lnTo>
                    <a:lnTo>
                      <a:pt x="35947" y="21845"/>
                    </a:lnTo>
                    <a:lnTo>
                      <a:pt x="35738" y="21803"/>
                    </a:lnTo>
                    <a:lnTo>
                      <a:pt x="35466" y="21656"/>
                    </a:lnTo>
                    <a:lnTo>
                      <a:pt x="35466" y="21656"/>
                    </a:lnTo>
                    <a:lnTo>
                      <a:pt x="35759" y="21761"/>
                    </a:lnTo>
                    <a:lnTo>
                      <a:pt x="36010" y="21803"/>
                    </a:lnTo>
                    <a:lnTo>
                      <a:pt x="36051" y="21615"/>
                    </a:lnTo>
                    <a:lnTo>
                      <a:pt x="36093" y="21531"/>
                    </a:lnTo>
                    <a:lnTo>
                      <a:pt x="36114" y="21698"/>
                    </a:lnTo>
                    <a:lnTo>
                      <a:pt x="36177" y="21594"/>
                    </a:lnTo>
                    <a:lnTo>
                      <a:pt x="36093" y="21363"/>
                    </a:lnTo>
                    <a:lnTo>
                      <a:pt x="36198" y="21196"/>
                    </a:lnTo>
                    <a:lnTo>
                      <a:pt x="36365" y="21175"/>
                    </a:lnTo>
                    <a:lnTo>
                      <a:pt x="36386" y="20987"/>
                    </a:lnTo>
                    <a:lnTo>
                      <a:pt x="36386" y="20778"/>
                    </a:lnTo>
                    <a:lnTo>
                      <a:pt x="36303" y="20778"/>
                    </a:lnTo>
                    <a:lnTo>
                      <a:pt x="36282" y="20966"/>
                    </a:lnTo>
                    <a:lnTo>
                      <a:pt x="36156" y="21071"/>
                    </a:lnTo>
                    <a:lnTo>
                      <a:pt x="36093" y="20987"/>
                    </a:lnTo>
                    <a:lnTo>
                      <a:pt x="36114" y="20778"/>
                    </a:lnTo>
                    <a:lnTo>
                      <a:pt x="35968" y="20715"/>
                    </a:lnTo>
                    <a:lnTo>
                      <a:pt x="35842" y="20778"/>
                    </a:lnTo>
                    <a:lnTo>
                      <a:pt x="35779" y="20715"/>
                    </a:lnTo>
                    <a:lnTo>
                      <a:pt x="35696" y="20757"/>
                    </a:lnTo>
                    <a:lnTo>
                      <a:pt x="35528" y="20589"/>
                    </a:lnTo>
                    <a:lnTo>
                      <a:pt x="35424" y="20652"/>
                    </a:lnTo>
                    <a:lnTo>
                      <a:pt x="35424" y="20547"/>
                    </a:lnTo>
                    <a:lnTo>
                      <a:pt x="35319" y="20652"/>
                    </a:lnTo>
                    <a:lnTo>
                      <a:pt x="35319" y="20547"/>
                    </a:lnTo>
                    <a:lnTo>
                      <a:pt x="35173" y="20401"/>
                    </a:lnTo>
                    <a:lnTo>
                      <a:pt x="35277" y="20401"/>
                    </a:lnTo>
                    <a:lnTo>
                      <a:pt x="35340" y="20296"/>
                    </a:lnTo>
                    <a:lnTo>
                      <a:pt x="35445" y="20380"/>
                    </a:lnTo>
                    <a:lnTo>
                      <a:pt x="35466" y="20296"/>
                    </a:lnTo>
                    <a:lnTo>
                      <a:pt x="35361" y="20171"/>
                    </a:lnTo>
                    <a:lnTo>
                      <a:pt x="35277" y="20255"/>
                    </a:lnTo>
                    <a:lnTo>
                      <a:pt x="35173" y="20171"/>
                    </a:lnTo>
                    <a:lnTo>
                      <a:pt x="35277" y="20150"/>
                    </a:lnTo>
                    <a:lnTo>
                      <a:pt x="35235" y="20024"/>
                    </a:lnTo>
                    <a:lnTo>
                      <a:pt x="35110" y="19920"/>
                    </a:lnTo>
                    <a:lnTo>
                      <a:pt x="35026" y="19962"/>
                    </a:lnTo>
                    <a:lnTo>
                      <a:pt x="35026" y="19878"/>
                    </a:lnTo>
                    <a:lnTo>
                      <a:pt x="35110" y="19773"/>
                    </a:lnTo>
                    <a:lnTo>
                      <a:pt x="35110" y="19606"/>
                    </a:lnTo>
                    <a:lnTo>
                      <a:pt x="35005" y="19606"/>
                    </a:lnTo>
                    <a:lnTo>
                      <a:pt x="34859" y="19501"/>
                    </a:lnTo>
                    <a:lnTo>
                      <a:pt x="34859" y="19397"/>
                    </a:lnTo>
                    <a:lnTo>
                      <a:pt x="34650" y="19229"/>
                    </a:lnTo>
                    <a:lnTo>
                      <a:pt x="34503" y="19313"/>
                    </a:lnTo>
                    <a:lnTo>
                      <a:pt x="34398" y="19313"/>
                    </a:lnTo>
                    <a:lnTo>
                      <a:pt x="34336" y="19397"/>
                    </a:lnTo>
                    <a:lnTo>
                      <a:pt x="34210" y="19334"/>
                    </a:lnTo>
                    <a:lnTo>
                      <a:pt x="34210" y="19480"/>
                    </a:lnTo>
                    <a:lnTo>
                      <a:pt x="34126" y="19376"/>
                    </a:lnTo>
                    <a:lnTo>
                      <a:pt x="34043" y="19376"/>
                    </a:lnTo>
                    <a:lnTo>
                      <a:pt x="34001" y="19292"/>
                    </a:lnTo>
                    <a:lnTo>
                      <a:pt x="33896" y="19292"/>
                    </a:lnTo>
                    <a:lnTo>
                      <a:pt x="33729" y="19397"/>
                    </a:lnTo>
                    <a:lnTo>
                      <a:pt x="33562" y="19397"/>
                    </a:lnTo>
                    <a:lnTo>
                      <a:pt x="33708" y="19334"/>
                    </a:lnTo>
                    <a:lnTo>
                      <a:pt x="33729" y="19229"/>
                    </a:lnTo>
                    <a:lnTo>
                      <a:pt x="33603" y="19229"/>
                    </a:lnTo>
                    <a:lnTo>
                      <a:pt x="33352" y="19104"/>
                    </a:lnTo>
                    <a:lnTo>
                      <a:pt x="33164" y="18999"/>
                    </a:lnTo>
                    <a:lnTo>
                      <a:pt x="32976" y="18999"/>
                    </a:lnTo>
                    <a:lnTo>
                      <a:pt x="32913" y="18957"/>
                    </a:lnTo>
                    <a:lnTo>
                      <a:pt x="32829" y="18978"/>
                    </a:lnTo>
                    <a:lnTo>
                      <a:pt x="32746" y="18978"/>
                    </a:lnTo>
                    <a:lnTo>
                      <a:pt x="32662" y="19062"/>
                    </a:lnTo>
                    <a:lnTo>
                      <a:pt x="32662" y="19125"/>
                    </a:lnTo>
                    <a:lnTo>
                      <a:pt x="32578" y="19125"/>
                    </a:lnTo>
                    <a:lnTo>
                      <a:pt x="32536" y="19104"/>
                    </a:lnTo>
                    <a:lnTo>
                      <a:pt x="32453" y="19166"/>
                    </a:lnTo>
                    <a:lnTo>
                      <a:pt x="32453" y="19313"/>
                    </a:lnTo>
                    <a:lnTo>
                      <a:pt x="32369" y="19480"/>
                    </a:lnTo>
                    <a:lnTo>
                      <a:pt x="32369" y="19690"/>
                    </a:lnTo>
                    <a:lnTo>
                      <a:pt x="32453" y="19794"/>
                    </a:lnTo>
                    <a:lnTo>
                      <a:pt x="32515" y="19794"/>
                    </a:lnTo>
                    <a:lnTo>
                      <a:pt x="32515" y="19836"/>
                    </a:lnTo>
                    <a:lnTo>
                      <a:pt x="32557" y="19857"/>
                    </a:lnTo>
                    <a:lnTo>
                      <a:pt x="32557" y="20003"/>
                    </a:lnTo>
                    <a:lnTo>
                      <a:pt x="32515" y="20045"/>
                    </a:lnTo>
                    <a:lnTo>
                      <a:pt x="32432" y="20045"/>
                    </a:lnTo>
                    <a:lnTo>
                      <a:pt x="32411" y="20171"/>
                    </a:lnTo>
                    <a:lnTo>
                      <a:pt x="32243" y="20380"/>
                    </a:lnTo>
                    <a:lnTo>
                      <a:pt x="32013" y="20568"/>
                    </a:lnTo>
                    <a:lnTo>
                      <a:pt x="32013" y="20652"/>
                    </a:lnTo>
                    <a:lnTo>
                      <a:pt x="32055" y="20673"/>
                    </a:lnTo>
                    <a:lnTo>
                      <a:pt x="32243" y="20652"/>
                    </a:lnTo>
                    <a:lnTo>
                      <a:pt x="32327" y="20652"/>
                    </a:lnTo>
                    <a:lnTo>
                      <a:pt x="32243" y="20694"/>
                    </a:lnTo>
                    <a:lnTo>
                      <a:pt x="32202" y="20861"/>
                    </a:lnTo>
                    <a:lnTo>
                      <a:pt x="32202" y="20903"/>
                    </a:lnTo>
                    <a:lnTo>
                      <a:pt x="32327" y="20945"/>
                    </a:lnTo>
                    <a:lnTo>
                      <a:pt x="32222" y="20966"/>
                    </a:lnTo>
                    <a:lnTo>
                      <a:pt x="32139" y="21050"/>
                    </a:lnTo>
                    <a:lnTo>
                      <a:pt x="32160" y="21112"/>
                    </a:lnTo>
                    <a:lnTo>
                      <a:pt x="32222" y="21175"/>
                    </a:lnTo>
                    <a:lnTo>
                      <a:pt x="32118" y="21301"/>
                    </a:lnTo>
                    <a:lnTo>
                      <a:pt x="32118" y="21363"/>
                    </a:lnTo>
                    <a:lnTo>
                      <a:pt x="32264" y="21363"/>
                    </a:lnTo>
                    <a:lnTo>
                      <a:pt x="32306" y="21426"/>
                    </a:lnTo>
                    <a:lnTo>
                      <a:pt x="32160" y="21635"/>
                    </a:lnTo>
                    <a:lnTo>
                      <a:pt x="32034" y="21698"/>
                    </a:lnTo>
                    <a:lnTo>
                      <a:pt x="32034" y="21824"/>
                    </a:lnTo>
                    <a:lnTo>
                      <a:pt x="32097" y="21887"/>
                    </a:lnTo>
                    <a:lnTo>
                      <a:pt x="32013" y="21845"/>
                    </a:lnTo>
                    <a:lnTo>
                      <a:pt x="31930" y="21719"/>
                    </a:lnTo>
                    <a:lnTo>
                      <a:pt x="31888" y="21719"/>
                    </a:lnTo>
                    <a:lnTo>
                      <a:pt x="31741" y="21887"/>
                    </a:lnTo>
                    <a:lnTo>
                      <a:pt x="31741" y="21928"/>
                    </a:lnTo>
                    <a:lnTo>
                      <a:pt x="31804" y="21949"/>
                    </a:lnTo>
                    <a:lnTo>
                      <a:pt x="31804" y="22033"/>
                    </a:lnTo>
                    <a:lnTo>
                      <a:pt x="31720" y="22117"/>
                    </a:lnTo>
                    <a:lnTo>
                      <a:pt x="31616" y="22117"/>
                    </a:lnTo>
                    <a:lnTo>
                      <a:pt x="31302" y="22431"/>
                    </a:lnTo>
                    <a:lnTo>
                      <a:pt x="31197" y="22472"/>
                    </a:lnTo>
                    <a:lnTo>
                      <a:pt x="31113" y="22724"/>
                    </a:lnTo>
                    <a:lnTo>
                      <a:pt x="31155" y="22786"/>
                    </a:lnTo>
                    <a:lnTo>
                      <a:pt x="31260" y="22828"/>
                    </a:lnTo>
                    <a:lnTo>
                      <a:pt x="31281" y="22954"/>
                    </a:lnTo>
                    <a:lnTo>
                      <a:pt x="31406" y="23037"/>
                    </a:lnTo>
                    <a:lnTo>
                      <a:pt x="31595" y="23288"/>
                    </a:lnTo>
                    <a:lnTo>
                      <a:pt x="31616" y="23602"/>
                    </a:lnTo>
                    <a:lnTo>
                      <a:pt x="31595" y="23937"/>
                    </a:lnTo>
                    <a:lnTo>
                      <a:pt x="31678" y="24125"/>
                    </a:lnTo>
                    <a:lnTo>
                      <a:pt x="31637" y="24251"/>
                    </a:lnTo>
                    <a:lnTo>
                      <a:pt x="31637" y="24460"/>
                    </a:lnTo>
                    <a:lnTo>
                      <a:pt x="31595" y="24523"/>
                    </a:lnTo>
                    <a:lnTo>
                      <a:pt x="31490" y="24816"/>
                    </a:lnTo>
                    <a:lnTo>
                      <a:pt x="31427" y="24962"/>
                    </a:lnTo>
                    <a:lnTo>
                      <a:pt x="31490" y="24962"/>
                    </a:lnTo>
                    <a:lnTo>
                      <a:pt x="31511" y="24858"/>
                    </a:lnTo>
                    <a:lnTo>
                      <a:pt x="31595" y="24816"/>
                    </a:lnTo>
                    <a:lnTo>
                      <a:pt x="31595" y="24962"/>
                    </a:lnTo>
                    <a:lnTo>
                      <a:pt x="31699" y="25088"/>
                    </a:lnTo>
                    <a:lnTo>
                      <a:pt x="31616" y="25192"/>
                    </a:lnTo>
                    <a:lnTo>
                      <a:pt x="31511" y="25192"/>
                    </a:lnTo>
                    <a:lnTo>
                      <a:pt x="31469" y="25151"/>
                    </a:lnTo>
                    <a:lnTo>
                      <a:pt x="31385" y="25151"/>
                    </a:lnTo>
                    <a:lnTo>
                      <a:pt x="31218" y="25402"/>
                    </a:lnTo>
                    <a:lnTo>
                      <a:pt x="31093" y="25465"/>
                    </a:lnTo>
                    <a:lnTo>
                      <a:pt x="31072" y="25569"/>
                    </a:lnTo>
                    <a:lnTo>
                      <a:pt x="30800" y="25674"/>
                    </a:lnTo>
                    <a:lnTo>
                      <a:pt x="30737" y="25757"/>
                    </a:lnTo>
                    <a:lnTo>
                      <a:pt x="30737" y="25799"/>
                    </a:lnTo>
                    <a:lnTo>
                      <a:pt x="30360" y="25925"/>
                    </a:lnTo>
                    <a:lnTo>
                      <a:pt x="30130" y="26029"/>
                    </a:lnTo>
                    <a:lnTo>
                      <a:pt x="30067" y="26092"/>
                    </a:lnTo>
                    <a:lnTo>
                      <a:pt x="29942" y="26092"/>
                    </a:lnTo>
                    <a:lnTo>
                      <a:pt x="29837" y="26176"/>
                    </a:lnTo>
                    <a:lnTo>
                      <a:pt x="29607" y="26197"/>
                    </a:lnTo>
                    <a:lnTo>
                      <a:pt x="29440" y="26281"/>
                    </a:lnTo>
                    <a:lnTo>
                      <a:pt x="29481" y="26322"/>
                    </a:lnTo>
                    <a:lnTo>
                      <a:pt x="29481" y="26427"/>
                    </a:lnTo>
                    <a:lnTo>
                      <a:pt x="29523" y="26511"/>
                    </a:lnTo>
                    <a:lnTo>
                      <a:pt x="29523" y="26615"/>
                    </a:lnTo>
                    <a:lnTo>
                      <a:pt x="29586" y="26699"/>
                    </a:lnTo>
                    <a:lnTo>
                      <a:pt x="29523" y="26720"/>
                    </a:lnTo>
                    <a:lnTo>
                      <a:pt x="29544" y="26804"/>
                    </a:lnTo>
                    <a:lnTo>
                      <a:pt x="29607" y="26825"/>
                    </a:lnTo>
                    <a:lnTo>
                      <a:pt x="29523" y="26866"/>
                    </a:lnTo>
                    <a:lnTo>
                      <a:pt x="29586" y="26971"/>
                    </a:lnTo>
                    <a:lnTo>
                      <a:pt x="29523" y="27013"/>
                    </a:lnTo>
                    <a:lnTo>
                      <a:pt x="29544" y="27117"/>
                    </a:lnTo>
                    <a:lnTo>
                      <a:pt x="29502" y="27159"/>
                    </a:lnTo>
                    <a:lnTo>
                      <a:pt x="29481" y="27348"/>
                    </a:lnTo>
                    <a:lnTo>
                      <a:pt x="29502" y="27452"/>
                    </a:lnTo>
                    <a:lnTo>
                      <a:pt x="29419" y="27745"/>
                    </a:lnTo>
                    <a:lnTo>
                      <a:pt x="29440" y="27808"/>
                    </a:lnTo>
                    <a:lnTo>
                      <a:pt x="29502" y="27850"/>
                    </a:lnTo>
                    <a:lnTo>
                      <a:pt x="29502" y="27913"/>
                    </a:lnTo>
                    <a:lnTo>
                      <a:pt x="29544" y="27975"/>
                    </a:lnTo>
                    <a:lnTo>
                      <a:pt x="29440" y="28101"/>
                    </a:lnTo>
                    <a:lnTo>
                      <a:pt x="29440" y="28226"/>
                    </a:lnTo>
                    <a:lnTo>
                      <a:pt x="29523" y="28268"/>
                    </a:lnTo>
                    <a:lnTo>
                      <a:pt x="29544" y="28436"/>
                    </a:lnTo>
                    <a:lnTo>
                      <a:pt x="29607" y="28498"/>
                    </a:lnTo>
                    <a:lnTo>
                      <a:pt x="29481" y="28624"/>
                    </a:lnTo>
                    <a:lnTo>
                      <a:pt x="29419" y="28791"/>
                    </a:lnTo>
                    <a:lnTo>
                      <a:pt x="29377" y="28812"/>
                    </a:lnTo>
                    <a:lnTo>
                      <a:pt x="29314" y="28791"/>
                    </a:lnTo>
                    <a:lnTo>
                      <a:pt x="29314" y="28896"/>
                    </a:lnTo>
                    <a:lnTo>
                      <a:pt x="29377" y="28959"/>
                    </a:lnTo>
                    <a:lnTo>
                      <a:pt x="29314" y="29042"/>
                    </a:lnTo>
                    <a:lnTo>
                      <a:pt x="29293" y="29231"/>
                    </a:lnTo>
                    <a:lnTo>
                      <a:pt x="29314" y="29356"/>
                    </a:lnTo>
                    <a:lnTo>
                      <a:pt x="29419" y="29482"/>
                    </a:lnTo>
                    <a:lnTo>
                      <a:pt x="29523" y="29545"/>
                    </a:lnTo>
                    <a:lnTo>
                      <a:pt x="29335" y="29524"/>
                    </a:lnTo>
                    <a:lnTo>
                      <a:pt x="29209" y="29419"/>
                    </a:lnTo>
                    <a:lnTo>
                      <a:pt x="29230" y="29252"/>
                    </a:lnTo>
                    <a:lnTo>
                      <a:pt x="29189" y="29042"/>
                    </a:lnTo>
                    <a:lnTo>
                      <a:pt x="29105" y="29022"/>
                    </a:lnTo>
                    <a:lnTo>
                      <a:pt x="29084" y="28959"/>
                    </a:lnTo>
                    <a:lnTo>
                      <a:pt x="29105" y="28854"/>
                    </a:lnTo>
                    <a:lnTo>
                      <a:pt x="29063" y="28854"/>
                    </a:lnTo>
                    <a:lnTo>
                      <a:pt x="28875" y="29105"/>
                    </a:lnTo>
                    <a:lnTo>
                      <a:pt x="28875" y="29210"/>
                    </a:lnTo>
                    <a:lnTo>
                      <a:pt x="28854" y="29314"/>
                    </a:lnTo>
                    <a:lnTo>
                      <a:pt x="28749" y="29314"/>
                    </a:lnTo>
                    <a:lnTo>
                      <a:pt x="28644" y="29210"/>
                    </a:lnTo>
                    <a:lnTo>
                      <a:pt x="28477" y="29147"/>
                    </a:lnTo>
                    <a:lnTo>
                      <a:pt x="28352" y="29252"/>
                    </a:lnTo>
                    <a:lnTo>
                      <a:pt x="28184" y="29335"/>
                    </a:lnTo>
                    <a:lnTo>
                      <a:pt x="28184" y="29335"/>
                    </a:lnTo>
                    <a:lnTo>
                      <a:pt x="28393" y="29147"/>
                    </a:lnTo>
                    <a:lnTo>
                      <a:pt x="28456" y="29001"/>
                    </a:lnTo>
                    <a:lnTo>
                      <a:pt x="28435" y="28917"/>
                    </a:lnTo>
                    <a:lnTo>
                      <a:pt x="28393" y="28729"/>
                    </a:lnTo>
                    <a:lnTo>
                      <a:pt x="28331" y="28624"/>
                    </a:lnTo>
                    <a:lnTo>
                      <a:pt x="28289" y="28540"/>
                    </a:lnTo>
                    <a:lnTo>
                      <a:pt x="28268" y="28540"/>
                    </a:lnTo>
                    <a:lnTo>
                      <a:pt x="28142" y="28478"/>
                    </a:lnTo>
                    <a:lnTo>
                      <a:pt x="28038" y="28415"/>
                    </a:lnTo>
                    <a:lnTo>
                      <a:pt x="28038" y="28331"/>
                    </a:lnTo>
                    <a:lnTo>
                      <a:pt x="28017" y="28289"/>
                    </a:lnTo>
                    <a:lnTo>
                      <a:pt x="28038" y="28185"/>
                    </a:lnTo>
                    <a:lnTo>
                      <a:pt x="27954" y="28080"/>
                    </a:lnTo>
                    <a:lnTo>
                      <a:pt x="27870" y="28017"/>
                    </a:lnTo>
                    <a:lnTo>
                      <a:pt x="27870" y="27892"/>
                    </a:lnTo>
                    <a:lnTo>
                      <a:pt x="27766" y="27808"/>
                    </a:lnTo>
                    <a:lnTo>
                      <a:pt x="27724" y="27703"/>
                    </a:lnTo>
                    <a:lnTo>
                      <a:pt x="27766" y="27473"/>
                    </a:lnTo>
                    <a:lnTo>
                      <a:pt x="27870" y="27369"/>
                    </a:lnTo>
                    <a:lnTo>
                      <a:pt x="27933" y="27222"/>
                    </a:lnTo>
                    <a:lnTo>
                      <a:pt x="27933" y="27117"/>
                    </a:lnTo>
                    <a:lnTo>
                      <a:pt x="28080" y="26866"/>
                    </a:lnTo>
                    <a:lnTo>
                      <a:pt x="28080" y="26615"/>
                    </a:lnTo>
                    <a:lnTo>
                      <a:pt x="28059" y="26594"/>
                    </a:lnTo>
                    <a:lnTo>
                      <a:pt x="28038" y="26448"/>
                    </a:lnTo>
                    <a:lnTo>
                      <a:pt x="28121" y="26301"/>
                    </a:lnTo>
                    <a:lnTo>
                      <a:pt x="28184" y="26197"/>
                    </a:lnTo>
                    <a:lnTo>
                      <a:pt x="28184" y="26092"/>
                    </a:lnTo>
                    <a:lnTo>
                      <a:pt x="28352" y="25799"/>
                    </a:lnTo>
                    <a:lnTo>
                      <a:pt x="28331" y="25611"/>
                    </a:lnTo>
                    <a:lnTo>
                      <a:pt x="28268" y="25611"/>
                    </a:lnTo>
                    <a:lnTo>
                      <a:pt x="28247" y="25653"/>
                    </a:lnTo>
                    <a:lnTo>
                      <a:pt x="28247" y="25590"/>
                    </a:lnTo>
                    <a:lnTo>
                      <a:pt x="28163" y="25590"/>
                    </a:lnTo>
                    <a:lnTo>
                      <a:pt x="28038" y="25653"/>
                    </a:lnTo>
                    <a:lnTo>
                      <a:pt x="27849" y="25611"/>
                    </a:lnTo>
                    <a:lnTo>
                      <a:pt x="27661" y="25569"/>
                    </a:lnTo>
                    <a:lnTo>
                      <a:pt x="27619" y="25569"/>
                    </a:lnTo>
                    <a:lnTo>
                      <a:pt x="27556" y="25506"/>
                    </a:lnTo>
                    <a:lnTo>
                      <a:pt x="27326" y="25506"/>
                    </a:lnTo>
                    <a:lnTo>
                      <a:pt x="27201" y="25548"/>
                    </a:lnTo>
                    <a:lnTo>
                      <a:pt x="27138" y="25506"/>
                    </a:lnTo>
                    <a:lnTo>
                      <a:pt x="26971" y="25506"/>
                    </a:lnTo>
                    <a:lnTo>
                      <a:pt x="26929" y="25485"/>
                    </a:lnTo>
                    <a:lnTo>
                      <a:pt x="26971" y="25444"/>
                    </a:lnTo>
                    <a:lnTo>
                      <a:pt x="26803" y="25297"/>
                    </a:lnTo>
                    <a:lnTo>
                      <a:pt x="26782" y="25234"/>
                    </a:lnTo>
                    <a:lnTo>
                      <a:pt x="26594" y="25046"/>
                    </a:lnTo>
                    <a:lnTo>
                      <a:pt x="26510" y="25025"/>
                    </a:lnTo>
                    <a:lnTo>
                      <a:pt x="26343" y="24879"/>
                    </a:lnTo>
                    <a:lnTo>
                      <a:pt x="26259" y="24858"/>
                    </a:lnTo>
                    <a:lnTo>
                      <a:pt x="26029" y="24711"/>
                    </a:lnTo>
                    <a:lnTo>
                      <a:pt x="25966" y="24648"/>
                    </a:lnTo>
                    <a:lnTo>
                      <a:pt x="25903" y="24753"/>
                    </a:lnTo>
                    <a:lnTo>
                      <a:pt x="25903" y="24711"/>
                    </a:lnTo>
                    <a:lnTo>
                      <a:pt x="25820" y="24523"/>
                    </a:lnTo>
                    <a:lnTo>
                      <a:pt x="25736" y="24439"/>
                    </a:lnTo>
                    <a:lnTo>
                      <a:pt x="25736" y="24335"/>
                    </a:lnTo>
                    <a:lnTo>
                      <a:pt x="25631" y="24293"/>
                    </a:lnTo>
                    <a:lnTo>
                      <a:pt x="25527" y="24104"/>
                    </a:lnTo>
                    <a:lnTo>
                      <a:pt x="25443" y="24084"/>
                    </a:lnTo>
                    <a:lnTo>
                      <a:pt x="25255" y="23895"/>
                    </a:lnTo>
                    <a:lnTo>
                      <a:pt x="25150" y="23874"/>
                    </a:lnTo>
                    <a:lnTo>
                      <a:pt x="25087" y="23812"/>
                    </a:lnTo>
                    <a:lnTo>
                      <a:pt x="24815" y="23728"/>
                    </a:lnTo>
                    <a:lnTo>
                      <a:pt x="24627" y="23581"/>
                    </a:lnTo>
                    <a:lnTo>
                      <a:pt x="24376" y="23393"/>
                    </a:lnTo>
                    <a:lnTo>
                      <a:pt x="24167" y="23414"/>
                    </a:lnTo>
                    <a:lnTo>
                      <a:pt x="23748" y="23560"/>
                    </a:lnTo>
                    <a:lnTo>
                      <a:pt x="23330" y="23686"/>
                    </a:lnTo>
                    <a:lnTo>
                      <a:pt x="23142" y="23686"/>
                    </a:lnTo>
                    <a:lnTo>
                      <a:pt x="23016" y="23623"/>
                    </a:lnTo>
                    <a:lnTo>
                      <a:pt x="23016" y="23623"/>
                    </a:lnTo>
                    <a:lnTo>
                      <a:pt x="23142" y="23665"/>
                    </a:lnTo>
                    <a:lnTo>
                      <a:pt x="23330" y="23602"/>
                    </a:lnTo>
                    <a:lnTo>
                      <a:pt x="23665" y="23268"/>
                    </a:lnTo>
                    <a:lnTo>
                      <a:pt x="23727" y="23163"/>
                    </a:lnTo>
                    <a:lnTo>
                      <a:pt x="23665" y="22933"/>
                    </a:lnTo>
                    <a:lnTo>
                      <a:pt x="23581" y="22828"/>
                    </a:lnTo>
                    <a:lnTo>
                      <a:pt x="23665" y="22577"/>
                    </a:lnTo>
                    <a:lnTo>
                      <a:pt x="23665" y="22347"/>
                    </a:lnTo>
                    <a:lnTo>
                      <a:pt x="23581" y="22200"/>
                    </a:lnTo>
                    <a:lnTo>
                      <a:pt x="23581" y="22054"/>
                    </a:lnTo>
                    <a:lnTo>
                      <a:pt x="23644" y="21928"/>
                    </a:lnTo>
                    <a:lnTo>
                      <a:pt x="23644" y="21824"/>
                    </a:lnTo>
                    <a:lnTo>
                      <a:pt x="23539" y="21782"/>
                    </a:lnTo>
                    <a:lnTo>
                      <a:pt x="23204" y="21782"/>
                    </a:lnTo>
                    <a:lnTo>
                      <a:pt x="23037" y="22054"/>
                    </a:lnTo>
                    <a:lnTo>
                      <a:pt x="22828" y="22305"/>
                    </a:lnTo>
                    <a:lnTo>
                      <a:pt x="22577" y="22326"/>
                    </a:lnTo>
                    <a:lnTo>
                      <a:pt x="22409" y="22452"/>
                    </a:lnTo>
                    <a:lnTo>
                      <a:pt x="22472" y="22347"/>
                    </a:lnTo>
                    <a:lnTo>
                      <a:pt x="22786" y="22263"/>
                    </a:lnTo>
                    <a:lnTo>
                      <a:pt x="22932" y="22117"/>
                    </a:lnTo>
                    <a:lnTo>
                      <a:pt x="23037" y="21845"/>
                    </a:lnTo>
                    <a:lnTo>
                      <a:pt x="22995" y="21824"/>
                    </a:lnTo>
                    <a:lnTo>
                      <a:pt x="22995" y="21677"/>
                    </a:lnTo>
                    <a:lnTo>
                      <a:pt x="22932" y="21594"/>
                    </a:lnTo>
                    <a:lnTo>
                      <a:pt x="22953" y="21489"/>
                    </a:lnTo>
                    <a:lnTo>
                      <a:pt x="22932" y="21405"/>
                    </a:lnTo>
                    <a:lnTo>
                      <a:pt x="22807" y="21384"/>
                    </a:lnTo>
                    <a:lnTo>
                      <a:pt x="22849" y="21322"/>
                    </a:lnTo>
                    <a:lnTo>
                      <a:pt x="22953" y="21301"/>
                    </a:lnTo>
                    <a:lnTo>
                      <a:pt x="22995" y="21196"/>
                    </a:lnTo>
                    <a:lnTo>
                      <a:pt x="23100" y="21008"/>
                    </a:lnTo>
                    <a:lnTo>
                      <a:pt x="23100" y="20861"/>
                    </a:lnTo>
                    <a:lnTo>
                      <a:pt x="23037" y="20799"/>
                    </a:lnTo>
                    <a:lnTo>
                      <a:pt x="23121" y="20568"/>
                    </a:lnTo>
                    <a:lnTo>
                      <a:pt x="23204" y="20527"/>
                    </a:lnTo>
                    <a:lnTo>
                      <a:pt x="23246" y="20359"/>
                    </a:lnTo>
                    <a:lnTo>
                      <a:pt x="23330" y="20255"/>
                    </a:lnTo>
                    <a:lnTo>
                      <a:pt x="23372" y="20045"/>
                    </a:lnTo>
                    <a:lnTo>
                      <a:pt x="23476" y="19941"/>
                    </a:lnTo>
                    <a:lnTo>
                      <a:pt x="23435" y="19815"/>
                    </a:lnTo>
                    <a:lnTo>
                      <a:pt x="23435" y="19731"/>
                    </a:lnTo>
                    <a:lnTo>
                      <a:pt x="23560" y="19815"/>
                    </a:lnTo>
                    <a:lnTo>
                      <a:pt x="23665" y="19711"/>
                    </a:lnTo>
                    <a:lnTo>
                      <a:pt x="23665" y="19606"/>
                    </a:lnTo>
                    <a:lnTo>
                      <a:pt x="23790" y="19585"/>
                    </a:lnTo>
                    <a:lnTo>
                      <a:pt x="23958" y="19397"/>
                    </a:lnTo>
                    <a:lnTo>
                      <a:pt x="24062" y="19334"/>
                    </a:lnTo>
                    <a:lnTo>
                      <a:pt x="24041" y="19229"/>
                    </a:lnTo>
                    <a:lnTo>
                      <a:pt x="24125" y="19166"/>
                    </a:lnTo>
                    <a:lnTo>
                      <a:pt x="24188" y="19166"/>
                    </a:lnTo>
                    <a:lnTo>
                      <a:pt x="24230" y="19083"/>
                    </a:lnTo>
                    <a:lnTo>
                      <a:pt x="24167" y="18999"/>
                    </a:lnTo>
                    <a:lnTo>
                      <a:pt x="24292" y="18915"/>
                    </a:lnTo>
                    <a:lnTo>
                      <a:pt x="24376" y="18769"/>
                    </a:lnTo>
                    <a:lnTo>
                      <a:pt x="24481" y="18769"/>
                    </a:lnTo>
                    <a:lnTo>
                      <a:pt x="24481" y="18706"/>
                    </a:lnTo>
                    <a:lnTo>
                      <a:pt x="24543" y="18664"/>
                    </a:lnTo>
                    <a:lnTo>
                      <a:pt x="24397" y="18560"/>
                    </a:lnTo>
                    <a:lnTo>
                      <a:pt x="24460" y="18539"/>
                    </a:lnTo>
                    <a:lnTo>
                      <a:pt x="24460" y="18455"/>
                    </a:lnTo>
                    <a:lnTo>
                      <a:pt x="24543" y="18476"/>
                    </a:lnTo>
                    <a:lnTo>
                      <a:pt x="24669" y="18581"/>
                    </a:lnTo>
                    <a:lnTo>
                      <a:pt x="24690" y="18643"/>
                    </a:lnTo>
                    <a:lnTo>
                      <a:pt x="24753" y="18602"/>
                    </a:lnTo>
                    <a:lnTo>
                      <a:pt x="24711" y="18539"/>
                    </a:lnTo>
                    <a:lnTo>
                      <a:pt x="24606" y="18476"/>
                    </a:lnTo>
                    <a:lnTo>
                      <a:pt x="24795" y="18392"/>
                    </a:lnTo>
                    <a:lnTo>
                      <a:pt x="24836" y="18330"/>
                    </a:lnTo>
                    <a:lnTo>
                      <a:pt x="24983" y="18330"/>
                    </a:lnTo>
                    <a:lnTo>
                      <a:pt x="25004" y="18350"/>
                    </a:lnTo>
                    <a:lnTo>
                      <a:pt x="25025" y="18267"/>
                    </a:lnTo>
                    <a:lnTo>
                      <a:pt x="25004" y="18225"/>
                    </a:lnTo>
                    <a:lnTo>
                      <a:pt x="25087" y="18225"/>
                    </a:lnTo>
                    <a:lnTo>
                      <a:pt x="25108" y="18350"/>
                    </a:lnTo>
                    <a:lnTo>
                      <a:pt x="25192" y="18246"/>
                    </a:lnTo>
                    <a:lnTo>
                      <a:pt x="25192" y="18225"/>
                    </a:lnTo>
                    <a:lnTo>
                      <a:pt x="25108" y="18162"/>
                    </a:lnTo>
                    <a:lnTo>
                      <a:pt x="25108" y="18058"/>
                    </a:lnTo>
                    <a:lnTo>
                      <a:pt x="25150" y="18120"/>
                    </a:lnTo>
                    <a:lnTo>
                      <a:pt x="25359" y="18162"/>
                    </a:lnTo>
                    <a:lnTo>
                      <a:pt x="25339" y="18078"/>
                    </a:lnTo>
                    <a:lnTo>
                      <a:pt x="25234" y="18037"/>
                    </a:lnTo>
                    <a:lnTo>
                      <a:pt x="25213" y="17953"/>
                    </a:lnTo>
                    <a:lnTo>
                      <a:pt x="25255" y="17932"/>
                    </a:lnTo>
                    <a:lnTo>
                      <a:pt x="25297" y="17848"/>
                    </a:lnTo>
                    <a:lnTo>
                      <a:pt x="25318" y="18016"/>
                    </a:lnTo>
                    <a:lnTo>
                      <a:pt x="25422" y="17974"/>
                    </a:lnTo>
                    <a:lnTo>
                      <a:pt x="25506" y="18016"/>
                    </a:lnTo>
                    <a:lnTo>
                      <a:pt x="25590" y="17953"/>
                    </a:lnTo>
                    <a:lnTo>
                      <a:pt x="25464" y="17744"/>
                    </a:lnTo>
                    <a:lnTo>
                      <a:pt x="25401" y="17514"/>
                    </a:lnTo>
                    <a:lnTo>
                      <a:pt x="25297" y="17388"/>
                    </a:lnTo>
                    <a:lnTo>
                      <a:pt x="25297" y="17283"/>
                    </a:lnTo>
                    <a:lnTo>
                      <a:pt x="25255" y="17200"/>
                    </a:lnTo>
                    <a:lnTo>
                      <a:pt x="25297" y="17137"/>
                    </a:lnTo>
                    <a:lnTo>
                      <a:pt x="25359" y="17221"/>
                    </a:lnTo>
                    <a:lnTo>
                      <a:pt x="25422" y="17409"/>
                    </a:lnTo>
                    <a:lnTo>
                      <a:pt x="25569" y="17597"/>
                    </a:lnTo>
                    <a:lnTo>
                      <a:pt x="25841" y="17639"/>
                    </a:lnTo>
                    <a:lnTo>
                      <a:pt x="25945" y="17723"/>
                    </a:lnTo>
                    <a:lnTo>
                      <a:pt x="26071" y="17723"/>
                    </a:lnTo>
                    <a:lnTo>
                      <a:pt x="26155" y="17660"/>
                    </a:lnTo>
                    <a:lnTo>
                      <a:pt x="26259" y="17660"/>
                    </a:lnTo>
                    <a:lnTo>
                      <a:pt x="26406" y="17514"/>
                    </a:lnTo>
                    <a:lnTo>
                      <a:pt x="26448" y="17242"/>
                    </a:lnTo>
                    <a:lnTo>
                      <a:pt x="26238" y="16990"/>
                    </a:lnTo>
                    <a:lnTo>
                      <a:pt x="26196" y="16823"/>
                    </a:lnTo>
                    <a:lnTo>
                      <a:pt x="26134" y="16739"/>
                    </a:lnTo>
                    <a:lnTo>
                      <a:pt x="26071" y="16739"/>
                    </a:lnTo>
                    <a:lnTo>
                      <a:pt x="25945" y="16886"/>
                    </a:lnTo>
                    <a:lnTo>
                      <a:pt x="25715" y="16907"/>
                    </a:lnTo>
                    <a:lnTo>
                      <a:pt x="25652" y="16928"/>
                    </a:lnTo>
                    <a:lnTo>
                      <a:pt x="25652" y="16907"/>
                    </a:lnTo>
                    <a:lnTo>
                      <a:pt x="25631" y="16823"/>
                    </a:lnTo>
                    <a:lnTo>
                      <a:pt x="25715" y="16865"/>
                    </a:lnTo>
                    <a:lnTo>
                      <a:pt x="25841" y="16823"/>
                    </a:lnTo>
                    <a:lnTo>
                      <a:pt x="25966" y="16718"/>
                    </a:lnTo>
                    <a:lnTo>
                      <a:pt x="25945" y="16677"/>
                    </a:lnTo>
                    <a:lnTo>
                      <a:pt x="25736" y="16551"/>
                    </a:lnTo>
                    <a:lnTo>
                      <a:pt x="25506" y="16300"/>
                    </a:lnTo>
                    <a:lnTo>
                      <a:pt x="25443" y="16300"/>
                    </a:lnTo>
                    <a:lnTo>
                      <a:pt x="25422" y="16363"/>
                    </a:lnTo>
                    <a:lnTo>
                      <a:pt x="25464" y="16446"/>
                    </a:lnTo>
                    <a:lnTo>
                      <a:pt x="25443" y="16488"/>
                    </a:lnTo>
                    <a:lnTo>
                      <a:pt x="25339" y="16405"/>
                    </a:lnTo>
                    <a:lnTo>
                      <a:pt x="25297" y="16258"/>
                    </a:lnTo>
                    <a:lnTo>
                      <a:pt x="25401" y="16279"/>
                    </a:lnTo>
                    <a:lnTo>
                      <a:pt x="25401" y="16091"/>
                    </a:lnTo>
                    <a:lnTo>
                      <a:pt x="25443" y="16195"/>
                    </a:lnTo>
                    <a:lnTo>
                      <a:pt x="25611" y="16342"/>
                    </a:lnTo>
                    <a:lnTo>
                      <a:pt x="25694" y="16363"/>
                    </a:lnTo>
                    <a:lnTo>
                      <a:pt x="25757" y="16551"/>
                    </a:lnTo>
                    <a:lnTo>
                      <a:pt x="25966" y="16677"/>
                    </a:lnTo>
                    <a:lnTo>
                      <a:pt x="26217" y="16760"/>
                    </a:lnTo>
                    <a:lnTo>
                      <a:pt x="26322" y="16907"/>
                    </a:lnTo>
                    <a:lnTo>
                      <a:pt x="26427" y="16970"/>
                    </a:lnTo>
                    <a:lnTo>
                      <a:pt x="26448" y="17032"/>
                    </a:lnTo>
                    <a:lnTo>
                      <a:pt x="26573" y="17095"/>
                    </a:lnTo>
                    <a:lnTo>
                      <a:pt x="26636" y="17137"/>
                    </a:lnTo>
                    <a:lnTo>
                      <a:pt x="26636" y="17011"/>
                    </a:lnTo>
                    <a:lnTo>
                      <a:pt x="26740" y="16970"/>
                    </a:lnTo>
                    <a:lnTo>
                      <a:pt x="26657" y="16907"/>
                    </a:lnTo>
                    <a:lnTo>
                      <a:pt x="26678" y="16802"/>
                    </a:lnTo>
                    <a:lnTo>
                      <a:pt x="26761" y="16928"/>
                    </a:lnTo>
                    <a:lnTo>
                      <a:pt x="26782" y="17011"/>
                    </a:lnTo>
                    <a:lnTo>
                      <a:pt x="26866" y="17032"/>
                    </a:lnTo>
                    <a:lnTo>
                      <a:pt x="26992" y="16865"/>
                    </a:lnTo>
                    <a:lnTo>
                      <a:pt x="26992" y="16656"/>
                    </a:lnTo>
                    <a:lnTo>
                      <a:pt x="26950" y="16572"/>
                    </a:lnTo>
                    <a:lnTo>
                      <a:pt x="26992" y="16405"/>
                    </a:lnTo>
                    <a:lnTo>
                      <a:pt x="27054" y="16593"/>
                    </a:lnTo>
                    <a:lnTo>
                      <a:pt x="27054" y="16698"/>
                    </a:lnTo>
                    <a:lnTo>
                      <a:pt x="27117" y="16467"/>
                    </a:lnTo>
                    <a:lnTo>
                      <a:pt x="27222" y="16405"/>
                    </a:lnTo>
                    <a:lnTo>
                      <a:pt x="27264" y="16467"/>
                    </a:lnTo>
                    <a:lnTo>
                      <a:pt x="27284" y="16488"/>
                    </a:lnTo>
                    <a:lnTo>
                      <a:pt x="27201" y="16593"/>
                    </a:lnTo>
                    <a:lnTo>
                      <a:pt x="27264" y="16614"/>
                    </a:lnTo>
                    <a:lnTo>
                      <a:pt x="27284" y="16698"/>
                    </a:lnTo>
                    <a:lnTo>
                      <a:pt x="27368" y="16614"/>
                    </a:lnTo>
                    <a:lnTo>
                      <a:pt x="27431" y="16656"/>
                    </a:lnTo>
                    <a:lnTo>
                      <a:pt x="27577" y="16802"/>
                    </a:lnTo>
                    <a:lnTo>
                      <a:pt x="27598" y="16760"/>
                    </a:lnTo>
                    <a:lnTo>
                      <a:pt x="27682" y="16760"/>
                    </a:lnTo>
                    <a:lnTo>
                      <a:pt x="27724" y="16802"/>
                    </a:lnTo>
                    <a:lnTo>
                      <a:pt x="27828" y="16781"/>
                    </a:lnTo>
                    <a:lnTo>
                      <a:pt x="27933" y="16593"/>
                    </a:lnTo>
                    <a:lnTo>
                      <a:pt x="28100" y="16509"/>
                    </a:lnTo>
                    <a:lnTo>
                      <a:pt x="28456" y="16153"/>
                    </a:lnTo>
                    <a:lnTo>
                      <a:pt x="28477" y="16070"/>
                    </a:lnTo>
                    <a:lnTo>
                      <a:pt x="28540" y="16049"/>
                    </a:lnTo>
                    <a:lnTo>
                      <a:pt x="28561" y="16091"/>
                    </a:lnTo>
                    <a:lnTo>
                      <a:pt x="28728" y="15881"/>
                    </a:lnTo>
                    <a:lnTo>
                      <a:pt x="28833" y="15840"/>
                    </a:lnTo>
                    <a:lnTo>
                      <a:pt x="28958" y="15735"/>
                    </a:lnTo>
                    <a:lnTo>
                      <a:pt x="29000" y="15672"/>
                    </a:lnTo>
                    <a:lnTo>
                      <a:pt x="28979" y="15547"/>
                    </a:lnTo>
                    <a:lnTo>
                      <a:pt x="28561" y="15442"/>
                    </a:lnTo>
                    <a:lnTo>
                      <a:pt x="28331" y="15400"/>
                    </a:lnTo>
                    <a:lnTo>
                      <a:pt x="28121" y="15317"/>
                    </a:lnTo>
                    <a:lnTo>
                      <a:pt x="28038" y="15128"/>
                    </a:lnTo>
                    <a:lnTo>
                      <a:pt x="27912" y="14898"/>
                    </a:lnTo>
                    <a:lnTo>
                      <a:pt x="27849" y="14898"/>
                    </a:lnTo>
                    <a:lnTo>
                      <a:pt x="27828" y="14710"/>
                    </a:lnTo>
                    <a:lnTo>
                      <a:pt x="27808" y="14689"/>
                    </a:lnTo>
                    <a:lnTo>
                      <a:pt x="27828" y="14626"/>
                    </a:lnTo>
                    <a:lnTo>
                      <a:pt x="27870" y="14626"/>
                    </a:lnTo>
                    <a:lnTo>
                      <a:pt x="27912" y="14563"/>
                    </a:lnTo>
                    <a:lnTo>
                      <a:pt x="27828" y="14501"/>
                    </a:lnTo>
                    <a:lnTo>
                      <a:pt x="27598" y="14501"/>
                    </a:lnTo>
                    <a:lnTo>
                      <a:pt x="27326" y="14417"/>
                    </a:lnTo>
                    <a:lnTo>
                      <a:pt x="27243" y="14417"/>
                    </a:lnTo>
                    <a:lnTo>
                      <a:pt x="27201" y="14480"/>
                    </a:lnTo>
                    <a:lnTo>
                      <a:pt x="27117" y="14396"/>
                    </a:lnTo>
                    <a:lnTo>
                      <a:pt x="27117" y="14312"/>
                    </a:lnTo>
                    <a:lnTo>
                      <a:pt x="27222" y="14354"/>
                    </a:lnTo>
                    <a:lnTo>
                      <a:pt x="27494" y="14375"/>
                    </a:lnTo>
                    <a:lnTo>
                      <a:pt x="27640" y="14480"/>
                    </a:lnTo>
                    <a:lnTo>
                      <a:pt x="27870" y="14480"/>
                    </a:lnTo>
                    <a:lnTo>
                      <a:pt x="28017" y="14584"/>
                    </a:lnTo>
                    <a:lnTo>
                      <a:pt x="28142" y="14814"/>
                    </a:lnTo>
                    <a:lnTo>
                      <a:pt x="28247" y="14835"/>
                    </a:lnTo>
                    <a:lnTo>
                      <a:pt x="28289" y="14898"/>
                    </a:lnTo>
                    <a:lnTo>
                      <a:pt x="28247" y="14919"/>
                    </a:lnTo>
                    <a:lnTo>
                      <a:pt x="28184" y="14919"/>
                    </a:lnTo>
                    <a:lnTo>
                      <a:pt x="28184" y="14982"/>
                    </a:lnTo>
                    <a:lnTo>
                      <a:pt x="28372" y="15045"/>
                    </a:lnTo>
                    <a:lnTo>
                      <a:pt x="28435" y="15191"/>
                    </a:lnTo>
                    <a:lnTo>
                      <a:pt x="28498" y="15296"/>
                    </a:lnTo>
                    <a:lnTo>
                      <a:pt x="28875" y="15358"/>
                    </a:lnTo>
                    <a:lnTo>
                      <a:pt x="28979" y="15317"/>
                    </a:lnTo>
                    <a:lnTo>
                      <a:pt x="29021" y="15191"/>
                    </a:lnTo>
                    <a:lnTo>
                      <a:pt x="29105" y="15128"/>
                    </a:lnTo>
                    <a:lnTo>
                      <a:pt x="29189" y="15149"/>
                    </a:lnTo>
                    <a:lnTo>
                      <a:pt x="29314" y="15003"/>
                    </a:lnTo>
                    <a:lnTo>
                      <a:pt x="29335" y="14982"/>
                    </a:lnTo>
                    <a:lnTo>
                      <a:pt x="29502" y="15128"/>
                    </a:lnTo>
                    <a:lnTo>
                      <a:pt x="29481" y="15149"/>
                    </a:lnTo>
                    <a:lnTo>
                      <a:pt x="29377" y="15317"/>
                    </a:lnTo>
                    <a:lnTo>
                      <a:pt x="29377" y="15400"/>
                    </a:lnTo>
                    <a:lnTo>
                      <a:pt x="29293" y="15505"/>
                    </a:lnTo>
                    <a:lnTo>
                      <a:pt x="29293" y="15568"/>
                    </a:lnTo>
                    <a:lnTo>
                      <a:pt x="29189" y="15756"/>
                    </a:lnTo>
                    <a:lnTo>
                      <a:pt x="29230" y="15840"/>
                    </a:lnTo>
                    <a:lnTo>
                      <a:pt x="29189" y="15861"/>
                    </a:lnTo>
                    <a:lnTo>
                      <a:pt x="29168" y="15965"/>
                    </a:lnTo>
                    <a:lnTo>
                      <a:pt x="29168" y="16070"/>
                    </a:lnTo>
                    <a:lnTo>
                      <a:pt x="29000" y="16195"/>
                    </a:lnTo>
                    <a:lnTo>
                      <a:pt x="28958" y="16300"/>
                    </a:lnTo>
                    <a:lnTo>
                      <a:pt x="28958" y="16467"/>
                    </a:lnTo>
                    <a:lnTo>
                      <a:pt x="28916" y="16509"/>
                    </a:lnTo>
                    <a:lnTo>
                      <a:pt x="28916" y="16677"/>
                    </a:lnTo>
                    <a:lnTo>
                      <a:pt x="28854" y="16760"/>
                    </a:lnTo>
                    <a:lnTo>
                      <a:pt x="28707" y="16760"/>
                    </a:lnTo>
                    <a:lnTo>
                      <a:pt x="28540" y="16823"/>
                    </a:lnTo>
                    <a:lnTo>
                      <a:pt x="28540" y="16928"/>
                    </a:lnTo>
                    <a:lnTo>
                      <a:pt x="28477" y="17116"/>
                    </a:lnTo>
                    <a:lnTo>
                      <a:pt x="28498" y="17242"/>
                    </a:lnTo>
                    <a:lnTo>
                      <a:pt x="28561" y="17242"/>
                    </a:lnTo>
                    <a:lnTo>
                      <a:pt x="28582" y="17137"/>
                    </a:lnTo>
                    <a:lnTo>
                      <a:pt x="28644" y="17116"/>
                    </a:lnTo>
                    <a:lnTo>
                      <a:pt x="28686" y="17137"/>
                    </a:lnTo>
                    <a:lnTo>
                      <a:pt x="28770" y="17200"/>
                    </a:lnTo>
                    <a:lnTo>
                      <a:pt x="28854" y="17200"/>
                    </a:lnTo>
                    <a:lnTo>
                      <a:pt x="28896" y="17179"/>
                    </a:lnTo>
                    <a:lnTo>
                      <a:pt x="28958" y="17179"/>
                    </a:lnTo>
                    <a:lnTo>
                      <a:pt x="29000" y="17221"/>
                    </a:lnTo>
                    <a:lnTo>
                      <a:pt x="29021" y="17304"/>
                    </a:lnTo>
                    <a:lnTo>
                      <a:pt x="28958" y="17409"/>
                    </a:lnTo>
                    <a:lnTo>
                      <a:pt x="28979" y="17514"/>
                    </a:lnTo>
                    <a:lnTo>
                      <a:pt x="28896" y="17597"/>
                    </a:lnTo>
                    <a:lnTo>
                      <a:pt x="28896" y="17744"/>
                    </a:lnTo>
                    <a:lnTo>
                      <a:pt x="28916" y="17806"/>
                    </a:lnTo>
                    <a:lnTo>
                      <a:pt x="28979" y="17765"/>
                    </a:lnTo>
                    <a:lnTo>
                      <a:pt x="29021" y="17806"/>
                    </a:lnTo>
                    <a:lnTo>
                      <a:pt x="29105" y="17806"/>
                    </a:lnTo>
                    <a:lnTo>
                      <a:pt x="29168" y="17744"/>
                    </a:lnTo>
                    <a:lnTo>
                      <a:pt x="29272" y="17744"/>
                    </a:lnTo>
                    <a:lnTo>
                      <a:pt x="29293" y="17702"/>
                    </a:lnTo>
                    <a:lnTo>
                      <a:pt x="29377" y="17639"/>
                    </a:lnTo>
                    <a:lnTo>
                      <a:pt x="29440" y="17639"/>
                    </a:lnTo>
                    <a:lnTo>
                      <a:pt x="29544" y="17555"/>
                    </a:lnTo>
                    <a:lnTo>
                      <a:pt x="29586" y="17430"/>
                    </a:lnTo>
                    <a:lnTo>
                      <a:pt x="29649" y="17346"/>
                    </a:lnTo>
                    <a:lnTo>
                      <a:pt x="29712" y="17283"/>
                    </a:lnTo>
                    <a:lnTo>
                      <a:pt x="29753" y="17283"/>
                    </a:lnTo>
                    <a:lnTo>
                      <a:pt x="29816" y="17325"/>
                    </a:lnTo>
                    <a:lnTo>
                      <a:pt x="29900" y="17283"/>
                    </a:lnTo>
                    <a:lnTo>
                      <a:pt x="29942" y="17242"/>
                    </a:lnTo>
                    <a:lnTo>
                      <a:pt x="30025" y="17242"/>
                    </a:lnTo>
                    <a:lnTo>
                      <a:pt x="30067" y="17095"/>
                    </a:lnTo>
                    <a:lnTo>
                      <a:pt x="30067" y="16970"/>
                    </a:lnTo>
                    <a:lnTo>
                      <a:pt x="30172" y="16886"/>
                    </a:lnTo>
                    <a:lnTo>
                      <a:pt x="30214" y="16802"/>
                    </a:lnTo>
                    <a:lnTo>
                      <a:pt x="30277" y="16802"/>
                    </a:lnTo>
                    <a:lnTo>
                      <a:pt x="30339" y="16865"/>
                    </a:lnTo>
                    <a:lnTo>
                      <a:pt x="30381" y="16802"/>
                    </a:lnTo>
                    <a:lnTo>
                      <a:pt x="30444" y="16781"/>
                    </a:lnTo>
                    <a:lnTo>
                      <a:pt x="30486" y="16802"/>
                    </a:lnTo>
                    <a:lnTo>
                      <a:pt x="30528" y="16907"/>
                    </a:lnTo>
                    <a:lnTo>
                      <a:pt x="30444" y="16970"/>
                    </a:lnTo>
                    <a:lnTo>
                      <a:pt x="30381" y="17011"/>
                    </a:lnTo>
                    <a:lnTo>
                      <a:pt x="30465" y="17074"/>
                    </a:lnTo>
                    <a:lnTo>
                      <a:pt x="30632" y="17074"/>
                    </a:lnTo>
                    <a:lnTo>
                      <a:pt x="30695" y="17095"/>
                    </a:lnTo>
                    <a:lnTo>
                      <a:pt x="30737" y="17179"/>
                    </a:lnTo>
                    <a:lnTo>
                      <a:pt x="30653" y="17283"/>
                    </a:lnTo>
                    <a:lnTo>
                      <a:pt x="30569" y="17304"/>
                    </a:lnTo>
                    <a:lnTo>
                      <a:pt x="30569" y="17430"/>
                    </a:lnTo>
                    <a:lnTo>
                      <a:pt x="30653" y="17451"/>
                    </a:lnTo>
                    <a:lnTo>
                      <a:pt x="30695" y="17430"/>
                    </a:lnTo>
                    <a:lnTo>
                      <a:pt x="30779" y="17430"/>
                    </a:lnTo>
                    <a:lnTo>
                      <a:pt x="30800" y="17451"/>
                    </a:lnTo>
                    <a:lnTo>
                      <a:pt x="30883" y="17430"/>
                    </a:lnTo>
                    <a:lnTo>
                      <a:pt x="30904" y="17514"/>
                    </a:lnTo>
                    <a:lnTo>
                      <a:pt x="31009" y="17514"/>
                    </a:lnTo>
                    <a:lnTo>
                      <a:pt x="31072" y="17555"/>
                    </a:lnTo>
                    <a:lnTo>
                      <a:pt x="31113" y="17555"/>
                    </a:lnTo>
                    <a:lnTo>
                      <a:pt x="31260" y="17639"/>
                    </a:lnTo>
                    <a:lnTo>
                      <a:pt x="31302" y="17618"/>
                    </a:lnTo>
                    <a:lnTo>
                      <a:pt x="31365" y="17493"/>
                    </a:lnTo>
                    <a:lnTo>
                      <a:pt x="31406" y="17451"/>
                    </a:lnTo>
                    <a:lnTo>
                      <a:pt x="31490" y="17346"/>
                    </a:lnTo>
                    <a:lnTo>
                      <a:pt x="31595" y="17346"/>
                    </a:lnTo>
                    <a:lnTo>
                      <a:pt x="31616" y="17304"/>
                    </a:lnTo>
                    <a:lnTo>
                      <a:pt x="31532" y="17283"/>
                    </a:lnTo>
                    <a:lnTo>
                      <a:pt x="31490" y="17200"/>
                    </a:lnTo>
                    <a:lnTo>
                      <a:pt x="31574" y="17179"/>
                    </a:lnTo>
                    <a:lnTo>
                      <a:pt x="31595" y="17095"/>
                    </a:lnTo>
                    <a:lnTo>
                      <a:pt x="31511" y="17053"/>
                    </a:lnTo>
                    <a:lnTo>
                      <a:pt x="31469" y="16990"/>
                    </a:lnTo>
                    <a:lnTo>
                      <a:pt x="31406" y="17011"/>
                    </a:lnTo>
                    <a:lnTo>
                      <a:pt x="31406" y="17095"/>
                    </a:lnTo>
                    <a:lnTo>
                      <a:pt x="31365" y="17116"/>
                    </a:lnTo>
                    <a:lnTo>
                      <a:pt x="31302" y="17095"/>
                    </a:lnTo>
                    <a:lnTo>
                      <a:pt x="31197" y="17032"/>
                    </a:lnTo>
                    <a:lnTo>
                      <a:pt x="31197" y="16970"/>
                    </a:lnTo>
                    <a:lnTo>
                      <a:pt x="31155" y="16990"/>
                    </a:lnTo>
                    <a:lnTo>
                      <a:pt x="31072" y="17074"/>
                    </a:lnTo>
                    <a:lnTo>
                      <a:pt x="30883" y="17074"/>
                    </a:lnTo>
                    <a:lnTo>
                      <a:pt x="30800" y="17011"/>
                    </a:lnTo>
                    <a:lnTo>
                      <a:pt x="30904" y="16970"/>
                    </a:lnTo>
                    <a:lnTo>
                      <a:pt x="30988" y="16970"/>
                    </a:lnTo>
                    <a:lnTo>
                      <a:pt x="31072" y="16907"/>
                    </a:lnTo>
                    <a:lnTo>
                      <a:pt x="31072" y="16823"/>
                    </a:lnTo>
                    <a:lnTo>
                      <a:pt x="31051" y="16802"/>
                    </a:lnTo>
                    <a:lnTo>
                      <a:pt x="31051" y="16677"/>
                    </a:lnTo>
                    <a:lnTo>
                      <a:pt x="31072" y="16593"/>
                    </a:lnTo>
                    <a:lnTo>
                      <a:pt x="31072" y="16551"/>
                    </a:lnTo>
                    <a:lnTo>
                      <a:pt x="31009" y="16488"/>
                    </a:lnTo>
                    <a:lnTo>
                      <a:pt x="31009" y="16405"/>
                    </a:lnTo>
                    <a:lnTo>
                      <a:pt x="30862" y="16258"/>
                    </a:lnTo>
                    <a:lnTo>
                      <a:pt x="30737" y="16195"/>
                    </a:lnTo>
                    <a:lnTo>
                      <a:pt x="30737" y="16153"/>
                    </a:lnTo>
                    <a:lnTo>
                      <a:pt x="30695" y="16028"/>
                    </a:lnTo>
                    <a:lnTo>
                      <a:pt x="30632" y="16028"/>
                    </a:lnTo>
                    <a:lnTo>
                      <a:pt x="30590" y="15944"/>
                    </a:lnTo>
                    <a:lnTo>
                      <a:pt x="30632" y="15819"/>
                    </a:lnTo>
                    <a:lnTo>
                      <a:pt x="30590" y="15735"/>
                    </a:lnTo>
                    <a:lnTo>
                      <a:pt x="30465" y="15735"/>
                    </a:lnTo>
                    <a:lnTo>
                      <a:pt x="30277" y="15651"/>
                    </a:lnTo>
                    <a:lnTo>
                      <a:pt x="30235" y="15547"/>
                    </a:lnTo>
                    <a:lnTo>
                      <a:pt x="30277" y="15505"/>
                    </a:lnTo>
                    <a:lnTo>
                      <a:pt x="30277" y="15442"/>
                    </a:lnTo>
                    <a:lnTo>
                      <a:pt x="30214" y="15358"/>
                    </a:lnTo>
                    <a:lnTo>
                      <a:pt x="30172" y="15296"/>
                    </a:lnTo>
                    <a:lnTo>
                      <a:pt x="30151" y="15296"/>
                    </a:lnTo>
                    <a:lnTo>
                      <a:pt x="30046" y="15421"/>
                    </a:lnTo>
                    <a:lnTo>
                      <a:pt x="30025" y="15526"/>
                    </a:lnTo>
                    <a:lnTo>
                      <a:pt x="29963" y="15568"/>
                    </a:lnTo>
                    <a:lnTo>
                      <a:pt x="29921" y="15526"/>
                    </a:lnTo>
                    <a:lnTo>
                      <a:pt x="29921" y="15400"/>
                    </a:lnTo>
                    <a:lnTo>
                      <a:pt x="29858" y="15296"/>
                    </a:lnTo>
                    <a:lnTo>
                      <a:pt x="29900" y="15212"/>
                    </a:lnTo>
                    <a:lnTo>
                      <a:pt x="30025" y="15212"/>
                    </a:lnTo>
                    <a:lnTo>
                      <a:pt x="30005" y="15128"/>
                    </a:lnTo>
                    <a:lnTo>
                      <a:pt x="30025" y="15024"/>
                    </a:lnTo>
                    <a:lnTo>
                      <a:pt x="30005" y="14919"/>
                    </a:lnTo>
                    <a:lnTo>
                      <a:pt x="29900" y="14940"/>
                    </a:lnTo>
                    <a:lnTo>
                      <a:pt x="29900" y="14877"/>
                    </a:lnTo>
                    <a:lnTo>
                      <a:pt x="29963" y="14773"/>
                    </a:lnTo>
                    <a:lnTo>
                      <a:pt x="29921" y="14731"/>
                    </a:lnTo>
                    <a:lnTo>
                      <a:pt x="29712" y="14814"/>
                    </a:lnTo>
                    <a:cubicBezTo>
                      <a:pt x="29691" y="14773"/>
                      <a:pt x="29628" y="14731"/>
                      <a:pt x="29607" y="14689"/>
                    </a:cubicBezTo>
                    <a:lnTo>
                      <a:pt x="29712" y="14605"/>
                    </a:lnTo>
                    <a:lnTo>
                      <a:pt x="29795" y="14584"/>
                    </a:lnTo>
                    <a:lnTo>
                      <a:pt x="29858" y="14417"/>
                    </a:lnTo>
                    <a:lnTo>
                      <a:pt x="29816" y="14312"/>
                    </a:lnTo>
                    <a:lnTo>
                      <a:pt x="29691" y="14291"/>
                    </a:lnTo>
                    <a:lnTo>
                      <a:pt x="29628" y="14208"/>
                    </a:lnTo>
                    <a:lnTo>
                      <a:pt x="29628" y="14103"/>
                    </a:lnTo>
                    <a:lnTo>
                      <a:pt x="29691" y="14082"/>
                    </a:lnTo>
                    <a:lnTo>
                      <a:pt x="29649" y="13998"/>
                    </a:lnTo>
                    <a:lnTo>
                      <a:pt x="29691" y="13915"/>
                    </a:lnTo>
                    <a:lnTo>
                      <a:pt x="29816" y="13998"/>
                    </a:lnTo>
                    <a:lnTo>
                      <a:pt x="29921" y="13977"/>
                    </a:lnTo>
                    <a:lnTo>
                      <a:pt x="30025" y="14061"/>
                    </a:lnTo>
                    <a:lnTo>
                      <a:pt x="30151" y="14061"/>
                    </a:lnTo>
                    <a:lnTo>
                      <a:pt x="30318" y="13977"/>
                    </a:lnTo>
                    <a:lnTo>
                      <a:pt x="30318" y="14019"/>
                    </a:lnTo>
                    <a:lnTo>
                      <a:pt x="30360" y="14061"/>
                    </a:lnTo>
                    <a:lnTo>
                      <a:pt x="30339" y="14082"/>
                    </a:lnTo>
                    <a:lnTo>
                      <a:pt x="30277" y="14249"/>
                    </a:lnTo>
                    <a:lnTo>
                      <a:pt x="30277" y="14312"/>
                    </a:lnTo>
                    <a:lnTo>
                      <a:pt x="30360" y="14291"/>
                    </a:lnTo>
                    <a:lnTo>
                      <a:pt x="30381" y="14354"/>
                    </a:lnTo>
                    <a:lnTo>
                      <a:pt x="30465" y="14375"/>
                    </a:lnTo>
                    <a:lnTo>
                      <a:pt x="30590" y="14459"/>
                    </a:lnTo>
                    <a:lnTo>
                      <a:pt x="30632" y="14354"/>
                    </a:lnTo>
                    <a:lnTo>
                      <a:pt x="30528" y="14249"/>
                    </a:lnTo>
                    <a:lnTo>
                      <a:pt x="30590" y="14145"/>
                    </a:lnTo>
                    <a:lnTo>
                      <a:pt x="30632" y="14208"/>
                    </a:lnTo>
                    <a:lnTo>
                      <a:pt x="30695" y="14249"/>
                    </a:lnTo>
                    <a:lnTo>
                      <a:pt x="30737" y="14354"/>
                    </a:lnTo>
                    <a:lnTo>
                      <a:pt x="30904" y="14501"/>
                    </a:lnTo>
                    <a:lnTo>
                      <a:pt x="30967" y="14501"/>
                    </a:lnTo>
                    <a:lnTo>
                      <a:pt x="30967" y="14417"/>
                    </a:lnTo>
                    <a:lnTo>
                      <a:pt x="30946" y="14375"/>
                    </a:lnTo>
                    <a:lnTo>
                      <a:pt x="30988" y="14291"/>
                    </a:lnTo>
                    <a:lnTo>
                      <a:pt x="30967" y="14145"/>
                    </a:lnTo>
                    <a:lnTo>
                      <a:pt x="30904" y="14103"/>
                    </a:lnTo>
                    <a:lnTo>
                      <a:pt x="30946" y="13957"/>
                    </a:lnTo>
                    <a:lnTo>
                      <a:pt x="30862" y="13768"/>
                    </a:lnTo>
                    <a:lnTo>
                      <a:pt x="30758" y="13726"/>
                    </a:lnTo>
                    <a:lnTo>
                      <a:pt x="30758" y="13622"/>
                    </a:lnTo>
                    <a:lnTo>
                      <a:pt x="30695" y="13580"/>
                    </a:lnTo>
                    <a:lnTo>
                      <a:pt x="30549" y="13685"/>
                    </a:lnTo>
                    <a:lnTo>
                      <a:pt x="30486" y="13685"/>
                    </a:lnTo>
                    <a:lnTo>
                      <a:pt x="30590" y="13538"/>
                    </a:lnTo>
                    <a:lnTo>
                      <a:pt x="30695" y="13538"/>
                    </a:lnTo>
                    <a:lnTo>
                      <a:pt x="30737" y="13559"/>
                    </a:lnTo>
                    <a:lnTo>
                      <a:pt x="30841" y="13517"/>
                    </a:lnTo>
                    <a:lnTo>
                      <a:pt x="30925" y="13622"/>
                    </a:lnTo>
                    <a:lnTo>
                      <a:pt x="30967" y="13643"/>
                    </a:lnTo>
                    <a:lnTo>
                      <a:pt x="30967" y="13873"/>
                    </a:lnTo>
                    <a:lnTo>
                      <a:pt x="31009" y="13873"/>
                    </a:lnTo>
                    <a:lnTo>
                      <a:pt x="31155" y="13768"/>
                    </a:lnTo>
                    <a:lnTo>
                      <a:pt x="31051" y="13936"/>
                    </a:lnTo>
                    <a:lnTo>
                      <a:pt x="31051" y="13998"/>
                    </a:lnTo>
                    <a:lnTo>
                      <a:pt x="30967" y="14040"/>
                    </a:lnTo>
                    <a:lnTo>
                      <a:pt x="30967" y="14082"/>
                    </a:lnTo>
                    <a:lnTo>
                      <a:pt x="31051" y="14166"/>
                    </a:lnTo>
                    <a:lnTo>
                      <a:pt x="31072" y="14291"/>
                    </a:lnTo>
                    <a:lnTo>
                      <a:pt x="31009" y="14375"/>
                    </a:lnTo>
                    <a:lnTo>
                      <a:pt x="31072" y="14417"/>
                    </a:lnTo>
                    <a:lnTo>
                      <a:pt x="31365" y="14354"/>
                    </a:lnTo>
                    <a:lnTo>
                      <a:pt x="31406" y="14249"/>
                    </a:lnTo>
                    <a:lnTo>
                      <a:pt x="31511" y="14249"/>
                    </a:lnTo>
                    <a:lnTo>
                      <a:pt x="31574" y="14270"/>
                    </a:lnTo>
                    <a:lnTo>
                      <a:pt x="31720" y="14082"/>
                    </a:lnTo>
                    <a:lnTo>
                      <a:pt x="31804" y="14082"/>
                    </a:lnTo>
                    <a:lnTo>
                      <a:pt x="31846" y="13998"/>
                    </a:lnTo>
                    <a:lnTo>
                      <a:pt x="31950" y="13936"/>
                    </a:lnTo>
                    <a:lnTo>
                      <a:pt x="31992" y="13789"/>
                    </a:lnTo>
                    <a:lnTo>
                      <a:pt x="32055" y="13747"/>
                    </a:lnTo>
                    <a:lnTo>
                      <a:pt x="32243" y="13747"/>
                    </a:lnTo>
                    <a:lnTo>
                      <a:pt x="32348" y="13789"/>
                    </a:lnTo>
                    <a:lnTo>
                      <a:pt x="32411" y="13726"/>
                    </a:lnTo>
                    <a:lnTo>
                      <a:pt x="32369" y="13622"/>
                    </a:lnTo>
                    <a:lnTo>
                      <a:pt x="32536" y="13475"/>
                    </a:lnTo>
                    <a:lnTo>
                      <a:pt x="32557" y="13413"/>
                    </a:lnTo>
                    <a:lnTo>
                      <a:pt x="32620" y="13371"/>
                    </a:lnTo>
                    <a:lnTo>
                      <a:pt x="32641" y="13245"/>
                    </a:lnTo>
                    <a:lnTo>
                      <a:pt x="32515" y="13015"/>
                    </a:lnTo>
                    <a:lnTo>
                      <a:pt x="32536" y="12931"/>
                    </a:lnTo>
                    <a:lnTo>
                      <a:pt x="32411" y="12827"/>
                    </a:lnTo>
                    <a:lnTo>
                      <a:pt x="32369" y="12701"/>
                    </a:lnTo>
                    <a:lnTo>
                      <a:pt x="32432" y="12596"/>
                    </a:lnTo>
                    <a:lnTo>
                      <a:pt x="32557" y="12534"/>
                    </a:lnTo>
                    <a:lnTo>
                      <a:pt x="32578" y="12471"/>
                    </a:lnTo>
                    <a:lnTo>
                      <a:pt x="32557" y="12471"/>
                    </a:lnTo>
                    <a:lnTo>
                      <a:pt x="32474" y="12534"/>
                    </a:lnTo>
                    <a:lnTo>
                      <a:pt x="32453" y="12534"/>
                    </a:lnTo>
                    <a:lnTo>
                      <a:pt x="32453" y="12471"/>
                    </a:lnTo>
                    <a:lnTo>
                      <a:pt x="32536" y="12366"/>
                    </a:lnTo>
                    <a:lnTo>
                      <a:pt x="32432" y="12366"/>
                    </a:lnTo>
                    <a:lnTo>
                      <a:pt x="32515" y="12283"/>
                    </a:lnTo>
                    <a:lnTo>
                      <a:pt x="32536" y="12199"/>
                    </a:lnTo>
                    <a:lnTo>
                      <a:pt x="32453" y="12157"/>
                    </a:lnTo>
                    <a:lnTo>
                      <a:pt x="32348" y="12115"/>
                    </a:lnTo>
                    <a:lnTo>
                      <a:pt x="32411" y="12094"/>
                    </a:lnTo>
                    <a:lnTo>
                      <a:pt x="32411" y="11990"/>
                    </a:lnTo>
                    <a:lnTo>
                      <a:pt x="32474" y="11990"/>
                    </a:lnTo>
                    <a:lnTo>
                      <a:pt x="32515" y="12052"/>
                    </a:lnTo>
                    <a:lnTo>
                      <a:pt x="32620" y="12052"/>
                    </a:lnTo>
                    <a:lnTo>
                      <a:pt x="32683" y="12157"/>
                    </a:lnTo>
                    <a:lnTo>
                      <a:pt x="32766" y="12178"/>
                    </a:lnTo>
                    <a:lnTo>
                      <a:pt x="32829" y="12094"/>
                    </a:lnTo>
                    <a:lnTo>
                      <a:pt x="32892" y="12115"/>
                    </a:lnTo>
                    <a:lnTo>
                      <a:pt x="33059" y="12073"/>
                    </a:lnTo>
                    <a:lnTo>
                      <a:pt x="33185" y="11990"/>
                    </a:lnTo>
                    <a:lnTo>
                      <a:pt x="33143" y="11948"/>
                    </a:lnTo>
                    <a:lnTo>
                      <a:pt x="33206" y="11843"/>
                    </a:lnTo>
                    <a:lnTo>
                      <a:pt x="33185" y="11801"/>
                    </a:lnTo>
                    <a:lnTo>
                      <a:pt x="33143" y="11801"/>
                    </a:lnTo>
                    <a:lnTo>
                      <a:pt x="33143" y="11739"/>
                    </a:lnTo>
                    <a:lnTo>
                      <a:pt x="33080" y="11697"/>
                    </a:lnTo>
                    <a:lnTo>
                      <a:pt x="32934" y="11697"/>
                    </a:lnTo>
                    <a:lnTo>
                      <a:pt x="32997" y="11655"/>
                    </a:lnTo>
                    <a:lnTo>
                      <a:pt x="33101" y="11634"/>
                    </a:lnTo>
                    <a:lnTo>
                      <a:pt x="33290" y="11488"/>
                    </a:lnTo>
                    <a:lnTo>
                      <a:pt x="33373" y="11383"/>
                    </a:lnTo>
                    <a:lnTo>
                      <a:pt x="33352" y="11341"/>
                    </a:lnTo>
                    <a:lnTo>
                      <a:pt x="33290" y="11320"/>
                    </a:lnTo>
                    <a:lnTo>
                      <a:pt x="33269" y="11236"/>
                    </a:lnTo>
                    <a:lnTo>
                      <a:pt x="33080" y="11174"/>
                    </a:lnTo>
                    <a:lnTo>
                      <a:pt x="32976" y="11216"/>
                    </a:lnTo>
                    <a:lnTo>
                      <a:pt x="32934" y="11174"/>
                    </a:lnTo>
                    <a:lnTo>
                      <a:pt x="33038" y="11153"/>
                    </a:lnTo>
                    <a:lnTo>
                      <a:pt x="33038" y="11027"/>
                    </a:lnTo>
                    <a:lnTo>
                      <a:pt x="32808" y="10860"/>
                    </a:lnTo>
                    <a:lnTo>
                      <a:pt x="32808" y="10818"/>
                    </a:lnTo>
                    <a:lnTo>
                      <a:pt x="32871" y="10818"/>
                    </a:lnTo>
                    <a:lnTo>
                      <a:pt x="32955" y="10902"/>
                    </a:lnTo>
                    <a:lnTo>
                      <a:pt x="33038" y="10860"/>
                    </a:lnTo>
                    <a:lnTo>
                      <a:pt x="32955" y="10797"/>
                    </a:lnTo>
                    <a:lnTo>
                      <a:pt x="33018" y="10755"/>
                    </a:lnTo>
                    <a:lnTo>
                      <a:pt x="33018" y="10713"/>
                    </a:lnTo>
                    <a:lnTo>
                      <a:pt x="32871" y="10651"/>
                    </a:lnTo>
                    <a:lnTo>
                      <a:pt x="32766" y="10588"/>
                    </a:lnTo>
                    <a:lnTo>
                      <a:pt x="32662" y="10651"/>
                    </a:lnTo>
                    <a:lnTo>
                      <a:pt x="32515" y="10588"/>
                    </a:lnTo>
                    <a:cubicBezTo>
                      <a:pt x="32536" y="10546"/>
                      <a:pt x="32536" y="10525"/>
                      <a:pt x="32536" y="10504"/>
                    </a:cubicBezTo>
                    <a:lnTo>
                      <a:pt x="32599" y="10504"/>
                    </a:lnTo>
                    <a:lnTo>
                      <a:pt x="32620" y="10483"/>
                    </a:lnTo>
                    <a:lnTo>
                      <a:pt x="32599" y="10420"/>
                    </a:lnTo>
                    <a:lnTo>
                      <a:pt x="32536" y="10420"/>
                    </a:lnTo>
                    <a:cubicBezTo>
                      <a:pt x="32536" y="10400"/>
                      <a:pt x="32536" y="10339"/>
                      <a:pt x="32517" y="10317"/>
                    </a:cubicBezTo>
                    <a:lnTo>
                      <a:pt x="32517" y="10317"/>
                    </a:lnTo>
                    <a:cubicBezTo>
                      <a:pt x="32518" y="10308"/>
                      <a:pt x="32523" y="10287"/>
                      <a:pt x="32536" y="10274"/>
                    </a:cubicBezTo>
                    <a:cubicBezTo>
                      <a:pt x="32536" y="10274"/>
                      <a:pt x="32536" y="10232"/>
                      <a:pt x="32557" y="10232"/>
                    </a:cubicBezTo>
                    <a:lnTo>
                      <a:pt x="32641" y="10316"/>
                    </a:lnTo>
                    <a:lnTo>
                      <a:pt x="32746" y="10274"/>
                    </a:lnTo>
                    <a:lnTo>
                      <a:pt x="32934" y="10232"/>
                    </a:lnTo>
                    <a:lnTo>
                      <a:pt x="32976" y="10337"/>
                    </a:lnTo>
                    <a:lnTo>
                      <a:pt x="33080" y="10379"/>
                    </a:lnTo>
                    <a:lnTo>
                      <a:pt x="33143" y="10441"/>
                    </a:lnTo>
                    <a:lnTo>
                      <a:pt x="33185" y="10420"/>
                    </a:lnTo>
                    <a:lnTo>
                      <a:pt x="33352" y="10525"/>
                    </a:lnTo>
                    <a:lnTo>
                      <a:pt x="33394" y="10483"/>
                    </a:lnTo>
                    <a:lnTo>
                      <a:pt x="33457" y="10504"/>
                    </a:lnTo>
                    <a:lnTo>
                      <a:pt x="33499" y="10420"/>
                    </a:lnTo>
                    <a:lnTo>
                      <a:pt x="33478" y="10337"/>
                    </a:lnTo>
                    <a:lnTo>
                      <a:pt x="33394" y="10295"/>
                    </a:lnTo>
                    <a:lnTo>
                      <a:pt x="33310" y="10190"/>
                    </a:lnTo>
                    <a:lnTo>
                      <a:pt x="33269" y="10107"/>
                    </a:lnTo>
                    <a:lnTo>
                      <a:pt x="33059" y="9918"/>
                    </a:lnTo>
                    <a:lnTo>
                      <a:pt x="33038" y="9855"/>
                    </a:lnTo>
                    <a:lnTo>
                      <a:pt x="33038" y="9855"/>
                    </a:lnTo>
                    <a:lnTo>
                      <a:pt x="33101" y="9897"/>
                    </a:lnTo>
                    <a:lnTo>
                      <a:pt x="33143" y="9960"/>
                    </a:lnTo>
                    <a:lnTo>
                      <a:pt x="33206" y="9981"/>
                    </a:lnTo>
                    <a:lnTo>
                      <a:pt x="33310" y="10107"/>
                    </a:lnTo>
                    <a:lnTo>
                      <a:pt x="33394" y="10127"/>
                    </a:lnTo>
                    <a:lnTo>
                      <a:pt x="33415" y="10190"/>
                    </a:lnTo>
                    <a:lnTo>
                      <a:pt x="33499" y="10295"/>
                    </a:lnTo>
                    <a:lnTo>
                      <a:pt x="33603" y="10400"/>
                    </a:lnTo>
                    <a:lnTo>
                      <a:pt x="33624" y="10462"/>
                    </a:lnTo>
                    <a:lnTo>
                      <a:pt x="33687" y="10504"/>
                    </a:lnTo>
                    <a:lnTo>
                      <a:pt x="33792" y="10609"/>
                    </a:lnTo>
                    <a:lnTo>
                      <a:pt x="33834" y="10713"/>
                    </a:lnTo>
                    <a:lnTo>
                      <a:pt x="33938" y="10713"/>
                    </a:lnTo>
                    <a:lnTo>
                      <a:pt x="33980" y="10672"/>
                    </a:lnTo>
                    <a:lnTo>
                      <a:pt x="33917" y="10546"/>
                    </a:lnTo>
                    <a:lnTo>
                      <a:pt x="33834" y="10337"/>
                    </a:lnTo>
                    <a:lnTo>
                      <a:pt x="34001" y="10358"/>
                    </a:lnTo>
                    <a:lnTo>
                      <a:pt x="34189" y="10462"/>
                    </a:lnTo>
                    <a:lnTo>
                      <a:pt x="34357" y="10462"/>
                    </a:lnTo>
                    <a:lnTo>
                      <a:pt x="34357" y="10567"/>
                    </a:lnTo>
                    <a:lnTo>
                      <a:pt x="34336" y="10630"/>
                    </a:lnTo>
                    <a:lnTo>
                      <a:pt x="34440" y="10713"/>
                    </a:lnTo>
                    <a:lnTo>
                      <a:pt x="34545" y="10713"/>
                    </a:lnTo>
                    <a:lnTo>
                      <a:pt x="34566" y="10734"/>
                    </a:lnTo>
                    <a:lnTo>
                      <a:pt x="34838" y="10734"/>
                    </a:lnTo>
                    <a:lnTo>
                      <a:pt x="34922" y="10672"/>
                    </a:lnTo>
                    <a:lnTo>
                      <a:pt x="34984" y="10546"/>
                    </a:lnTo>
                    <a:lnTo>
                      <a:pt x="34984" y="10441"/>
                    </a:lnTo>
                    <a:lnTo>
                      <a:pt x="35026" y="10337"/>
                    </a:lnTo>
                    <a:lnTo>
                      <a:pt x="34963" y="10295"/>
                    </a:lnTo>
                    <a:lnTo>
                      <a:pt x="34880" y="10086"/>
                    </a:lnTo>
                    <a:lnTo>
                      <a:pt x="34838" y="10086"/>
                    </a:lnTo>
                    <a:lnTo>
                      <a:pt x="34754" y="9939"/>
                    </a:lnTo>
                    <a:lnTo>
                      <a:pt x="34775" y="9814"/>
                    </a:lnTo>
                    <a:lnTo>
                      <a:pt x="34838" y="9793"/>
                    </a:lnTo>
                    <a:lnTo>
                      <a:pt x="34838" y="9709"/>
                    </a:lnTo>
                    <a:lnTo>
                      <a:pt x="34859" y="9688"/>
                    </a:lnTo>
                    <a:lnTo>
                      <a:pt x="34922" y="9730"/>
                    </a:lnTo>
                    <a:lnTo>
                      <a:pt x="34943" y="9835"/>
                    </a:lnTo>
                    <a:lnTo>
                      <a:pt x="34984" y="9730"/>
                    </a:lnTo>
                    <a:lnTo>
                      <a:pt x="34984" y="9583"/>
                    </a:lnTo>
                    <a:lnTo>
                      <a:pt x="35047" y="9542"/>
                    </a:lnTo>
                    <a:lnTo>
                      <a:pt x="35089" y="9500"/>
                    </a:lnTo>
                    <a:lnTo>
                      <a:pt x="35089" y="9604"/>
                    </a:lnTo>
                    <a:lnTo>
                      <a:pt x="35131" y="9667"/>
                    </a:lnTo>
                    <a:lnTo>
                      <a:pt x="35089" y="9709"/>
                    </a:lnTo>
                    <a:lnTo>
                      <a:pt x="34984" y="9772"/>
                    </a:lnTo>
                    <a:lnTo>
                      <a:pt x="34963" y="9897"/>
                    </a:lnTo>
                    <a:lnTo>
                      <a:pt x="35026" y="9918"/>
                    </a:lnTo>
                    <a:lnTo>
                      <a:pt x="35068" y="10002"/>
                    </a:lnTo>
                    <a:lnTo>
                      <a:pt x="35068" y="10086"/>
                    </a:lnTo>
                    <a:lnTo>
                      <a:pt x="35194" y="10232"/>
                    </a:lnTo>
                    <a:lnTo>
                      <a:pt x="35256" y="10274"/>
                    </a:lnTo>
                    <a:lnTo>
                      <a:pt x="35256" y="10190"/>
                    </a:lnTo>
                    <a:lnTo>
                      <a:pt x="35298" y="10169"/>
                    </a:lnTo>
                    <a:lnTo>
                      <a:pt x="35361" y="10211"/>
                    </a:lnTo>
                    <a:lnTo>
                      <a:pt x="35466" y="10169"/>
                    </a:lnTo>
                    <a:lnTo>
                      <a:pt x="35487" y="10211"/>
                    </a:lnTo>
                    <a:lnTo>
                      <a:pt x="35466" y="10253"/>
                    </a:lnTo>
                    <a:lnTo>
                      <a:pt x="35466" y="10358"/>
                    </a:lnTo>
                    <a:lnTo>
                      <a:pt x="35403" y="10525"/>
                    </a:lnTo>
                    <a:lnTo>
                      <a:pt x="35403" y="10567"/>
                    </a:lnTo>
                    <a:lnTo>
                      <a:pt x="35298" y="10734"/>
                    </a:lnTo>
                    <a:lnTo>
                      <a:pt x="35235" y="10923"/>
                    </a:lnTo>
                    <a:lnTo>
                      <a:pt x="35235" y="10964"/>
                    </a:lnTo>
                    <a:lnTo>
                      <a:pt x="35256" y="10964"/>
                    </a:lnTo>
                    <a:lnTo>
                      <a:pt x="35298" y="10860"/>
                    </a:lnTo>
                    <a:lnTo>
                      <a:pt x="35403" y="10902"/>
                    </a:lnTo>
                    <a:lnTo>
                      <a:pt x="35403" y="10923"/>
                    </a:lnTo>
                    <a:lnTo>
                      <a:pt x="35487" y="10923"/>
                    </a:lnTo>
                    <a:lnTo>
                      <a:pt x="35549" y="11006"/>
                    </a:lnTo>
                    <a:lnTo>
                      <a:pt x="35696" y="11027"/>
                    </a:lnTo>
                    <a:lnTo>
                      <a:pt x="35591" y="11069"/>
                    </a:lnTo>
                    <a:lnTo>
                      <a:pt x="35570" y="11132"/>
                    </a:lnTo>
                    <a:lnTo>
                      <a:pt x="35507" y="11153"/>
                    </a:lnTo>
                    <a:lnTo>
                      <a:pt x="35466" y="11111"/>
                    </a:lnTo>
                    <a:lnTo>
                      <a:pt x="35382" y="11132"/>
                    </a:lnTo>
                    <a:lnTo>
                      <a:pt x="35403" y="11216"/>
                    </a:lnTo>
                    <a:lnTo>
                      <a:pt x="35466" y="11236"/>
                    </a:lnTo>
                    <a:lnTo>
                      <a:pt x="35487" y="11257"/>
                    </a:lnTo>
                    <a:lnTo>
                      <a:pt x="35591" y="11257"/>
                    </a:lnTo>
                    <a:lnTo>
                      <a:pt x="35591" y="11341"/>
                    </a:lnTo>
                    <a:lnTo>
                      <a:pt x="35612" y="11383"/>
                    </a:lnTo>
                    <a:lnTo>
                      <a:pt x="35612" y="11467"/>
                    </a:lnTo>
                    <a:lnTo>
                      <a:pt x="35675" y="11550"/>
                    </a:lnTo>
                    <a:lnTo>
                      <a:pt x="35779" y="11571"/>
                    </a:lnTo>
                    <a:lnTo>
                      <a:pt x="35821" y="11655"/>
                    </a:lnTo>
                    <a:lnTo>
                      <a:pt x="35863" y="11739"/>
                    </a:lnTo>
                    <a:lnTo>
                      <a:pt x="35821" y="11843"/>
                    </a:lnTo>
                    <a:lnTo>
                      <a:pt x="35759" y="11906"/>
                    </a:lnTo>
                    <a:lnTo>
                      <a:pt x="35675" y="11906"/>
                    </a:lnTo>
                    <a:lnTo>
                      <a:pt x="35612" y="11948"/>
                    </a:lnTo>
                    <a:lnTo>
                      <a:pt x="35570" y="11906"/>
                    </a:lnTo>
                    <a:lnTo>
                      <a:pt x="35487" y="11885"/>
                    </a:lnTo>
                    <a:lnTo>
                      <a:pt x="35445" y="11906"/>
                    </a:lnTo>
                    <a:lnTo>
                      <a:pt x="35361" y="12011"/>
                    </a:lnTo>
                    <a:lnTo>
                      <a:pt x="35403" y="12052"/>
                    </a:lnTo>
                    <a:lnTo>
                      <a:pt x="35403" y="12094"/>
                    </a:lnTo>
                    <a:lnTo>
                      <a:pt x="35361" y="12178"/>
                    </a:lnTo>
                    <a:lnTo>
                      <a:pt x="35382" y="12220"/>
                    </a:lnTo>
                    <a:lnTo>
                      <a:pt x="35445" y="12220"/>
                    </a:lnTo>
                    <a:lnTo>
                      <a:pt x="35466" y="12199"/>
                    </a:lnTo>
                    <a:lnTo>
                      <a:pt x="35549" y="12178"/>
                    </a:lnTo>
                    <a:lnTo>
                      <a:pt x="35654" y="12178"/>
                    </a:lnTo>
                    <a:lnTo>
                      <a:pt x="35717" y="12115"/>
                    </a:lnTo>
                    <a:lnTo>
                      <a:pt x="35800" y="12115"/>
                    </a:lnTo>
                    <a:lnTo>
                      <a:pt x="35863" y="12011"/>
                    </a:lnTo>
                    <a:lnTo>
                      <a:pt x="35905" y="11990"/>
                    </a:lnTo>
                    <a:lnTo>
                      <a:pt x="35926" y="12115"/>
                    </a:lnTo>
                    <a:lnTo>
                      <a:pt x="35989" y="12157"/>
                    </a:lnTo>
                    <a:lnTo>
                      <a:pt x="36072" y="12094"/>
                    </a:lnTo>
                    <a:lnTo>
                      <a:pt x="36135" y="11969"/>
                    </a:lnTo>
                    <a:lnTo>
                      <a:pt x="36240" y="11885"/>
                    </a:lnTo>
                    <a:lnTo>
                      <a:pt x="36303" y="11948"/>
                    </a:lnTo>
                    <a:lnTo>
                      <a:pt x="36303" y="11990"/>
                    </a:lnTo>
                    <a:lnTo>
                      <a:pt x="36219" y="12011"/>
                    </a:lnTo>
                    <a:lnTo>
                      <a:pt x="36177" y="12073"/>
                    </a:lnTo>
                    <a:lnTo>
                      <a:pt x="36219" y="12094"/>
                    </a:lnTo>
                    <a:lnTo>
                      <a:pt x="36219" y="12157"/>
                    </a:lnTo>
                    <a:lnTo>
                      <a:pt x="36093" y="12199"/>
                    </a:lnTo>
                    <a:lnTo>
                      <a:pt x="36072" y="12220"/>
                    </a:lnTo>
                    <a:lnTo>
                      <a:pt x="36219" y="12199"/>
                    </a:lnTo>
                    <a:lnTo>
                      <a:pt x="36240" y="12283"/>
                    </a:lnTo>
                    <a:lnTo>
                      <a:pt x="36135" y="12366"/>
                    </a:lnTo>
                    <a:lnTo>
                      <a:pt x="36177" y="12492"/>
                    </a:lnTo>
                    <a:lnTo>
                      <a:pt x="36219" y="12513"/>
                    </a:lnTo>
                    <a:lnTo>
                      <a:pt x="36282" y="12617"/>
                    </a:lnTo>
                    <a:lnTo>
                      <a:pt x="36407" y="12596"/>
                    </a:lnTo>
                    <a:lnTo>
                      <a:pt x="36428" y="12534"/>
                    </a:lnTo>
                    <a:lnTo>
                      <a:pt x="36407" y="12471"/>
                    </a:lnTo>
                    <a:lnTo>
                      <a:pt x="36407" y="12387"/>
                    </a:lnTo>
                    <a:lnTo>
                      <a:pt x="36449" y="12366"/>
                    </a:lnTo>
                    <a:lnTo>
                      <a:pt x="36595" y="12471"/>
                    </a:lnTo>
                    <a:lnTo>
                      <a:pt x="36595" y="12534"/>
                    </a:lnTo>
                    <a:lnTo>
                      <a:pt x="36533" y="12638"/>
                    </a:lnTo>
                    <a:lnTo>
                      <a:pt x="36616" y="12701"/>
                    </a:lnTo>
                    <a:lnTo>
                      <a:pt x="36637" y="12743"/>
                    </a:lnTo>
                    <a:lnTo>
                      <a:pt x="36491" y="12827"/>
                    </a:lnTo>
                    <a:lnTo>
                      <a:pt x="36449" y="12889"/>
                    </a:lnTo>
                    <a:lnTo>
                      <a:pt x="36533" y="12952"/>
                    </a:lnTo>
                    <a:lnTo>
                      <a:pt x="36763" y="12952"/>
                    </a:lnTo>
                    <a:lnTo>
                      <a:pt x="36826" y="12994"/>
                    </a:lnTo>
                    <a:lnTo>
                      <a:pt x="36826" y="13099"/>
                    </a:lnTo>
                    <a:lnTo>
                      <a:pt x="36826" y="13161"/>
                    </a:lnTo>
                    <a:lnTo>
                      <a:pt x="36867" y="13140"/>
                    </a:lnTo>
                    <a:lnTo>
                      <a:pt x="36867" y="13057"/>
                    </a:lnTo>
                    <a:lnTo>
                      <a:pt x="36930" y="12994"/>
                    </a:lnTo>
                    <a:lnTo>
                      <a:pt x="36972" y="12994"/>
                    </a:lnTo>
                    <a:lnTo>
                      <a:pt x="36972" y="13057"/>
                    </a:lnTo>
                    <a:lnTo>
                      <a:pt x="36930" y="13161"/>
                    </a:lnTo>
                    <a:lnTo>
                      <a:pt x="36930" y="13245"/>
                    </a:lnTo>
                    <a:lnTo>
                      <a:pt x="36847" y="13266"/>
                    </a:lnTo>
                    <a:lnTo>
                      <a:pt x="36805" y="13433"/>
                    </a:lnTo>
                    <a:lnTo>
                      <a:pt x="36805" y="13475"/>
                    </a:lnTo>
                    <a:lnTo>
                      <a:pt x="36867" y="13517"/>
                    </a:lnTo>
                    <a:lnTo>
                      <a:pt x="36867" y="13622"/>
                    </a:lnTo>
                    <a:lnTo>
                      <a:pt x="36826" y="13726"/>
                    </a:lnTo>
                    <a:lnTo>
                      <a:pt x="36826" y="13831"/>
                    </a:lnTo>
                    <a:lnTo>
                      <a:pt x="36847" y="13852"/>
                    </a:lnTo>
                    <a:lnTo>
                      <a:pt x="36847" y="13873"/>
                    </a:lnTo>
                    <a:lnTo>
                      <a:pt x="36826" y="14082"/>
                    </a:lnTo>
                    <a:lnTo>
                      <a:pt x="36763" y="14166"/>
                    </a:lnTo>
                    <a:lnTo>
                      <a:pt x="36826" y="14270"/>
                    </a:lnTo>
                    <a:lnTo>
                      <a:pt x="36805" y="14354"/>
                    </a:lnTo>
                    <a:lnTo>
                      <a:pt x="36637" y="14396"/>
                    </a:lnTo>
                    <a:lnTo>
                      <a:pt x="36491" y="14375"/>
                    </a:lnTo>
                    <a:lnTo>
                      <a:pt x="36428" y="14396"/>
                    </a:lnTo>
                    <a:lnTo>
                      <a:pt x="36407" y="14480"/>
                    </a:lnTo>
                    <a:lnTo>
                      <a:pt x="36198" y="14626"/>
                    </a:lnTo>
                    <a:lnTo>
                      <a:pt x="36198" y="14710"/>
                    </a:lnTo>
                    <a:lnTo>
                      <a:pt x="36344" y="14793"/>
                    </a:lnTo>
                    <a:lnTo>
                      <a:pt x="36303" y="14793"/>
                    </a:lnTo>
                    <a:lnTo>
                      <a:pt x="36219" y="14814"/>
                    </a:lnTo>
                    <a:lnTo>
                      <a:pt x="36303" y="14814"/>
                    </a:lnTo>
                    <a:lnTo>
                      <a:pt x="36177" y="14982"/>
                    </a:lnTo>
                    <a:lnTo>
                      <a:pt x="36093" y="15024"/>
                    </a:lnTo>
                    <a:lnTo>
                      <a:pt x="35884" y="15149"/>
                    </a:lnTo>
                    <a:lnTo>
                      <a:pt x="35738" y="15296"/>
                    </a:lnTo>
                    <a:lnTo>
                      <a:pt x="35675" y="15296"/>
                    </a:lnTo>
                    <a:lnTo>
                      <a:pt x="35633" y="15337"/>
                    </a:lnTo>
                    <a:lnTo>
                      <a:pt x="35591" y="15463"/>
                    </a:lnTo>
                    <a:lnTo>
                      <a:pt x="35675" y="15568"/>
                    </a:lnTo>
                    <a:lnTo>
                      <a:pt x="35696" y="15672"/>
                    </a:lnTo>
                    <a:lnTo>
                      <a:pt x="35800" y="15840"/>
                    </a:lnTo>
                    <a:lnTo>
                      <a:pt x="35842" y="16133"/>
                    </a:lnTo>
                    <a:lnTo>
                      <a:pt x="35779" y="16174"/>
                    </a:lnTo>
                    <a:lnTo>
                      <a:pt x="35738" y="16153"/>
                    </a:lnTo>
                    <a:lnTo>
                      <a:pt x="35675" y="16195"/>
                    </a:lnTo>
                    <a:lnTo>
                      <a:pt x="35654" y="16300"/>
                    </a:lnTo>
                    <a:lnTo>
                      <a:pt x="35633" y="16195"/>
                    </a:lnTo>
                    <a:lnTo>
                      <a:pt x="35633" y="16049"/>
                    </a:lnTo>
                    <a:lnTo>
                      <a:pt x="35570" y="15986"/>
                    </a:lnTo>
                    <a:lnTo>
                      <a:pt x="35466" y="16049"/>
                    </a:lnTo>
                    <a:lnTo>
                      <a:pt x="35424" y="16153"/>
                    </a:lnTo>
                    <a:lnTo>
                      <a:pt x="35319" y="16216"/>
                    </a:lnTo>
                    <a:lnTo>
                      <a:pt x="35235" y="16174"/>
                    </a:lnTo>
                    <a:lnTo>
                      <a:pt x="35256" y="16112"/>
                    </a:lnTo>
                    <a:lnTo>
                      <a:pt x="35256" y="16070"/>
                    </a:lnTo>
                    <a:lnTo>
                      <a:pt x="35047" y="16070"/>
                    </a:lnTo>
                    <a:lnTo>
                      <a:pt x="35005" y="16174"/>
                    </a:lnTo>
                    <a:lnTo>
                      <a:pt x="34922" y="16258"/>
                    </a:lnTo>
                    <a:lnTo>
                      <a:pt x="34796" y="16216"/>
                    </a:lnTo>
                    <a:lnTo>
                      <a:pt x="34712" y="16216"/>
                    </a:lnTo>
                    <a:lnTo>
                      <a:pt x="34650" y="16174"/>
                    </a:lnTo>
                    <a:lnTo>
                      <a:pt x="34587" y="16174"/>
                    </a:lnTo>
                    <a:lnTo>
                      <a:pt x="34503" y="16258"/>
                    </a:lnTo>
                    <a:lnTo>
                      <a:pt x="34357" y="16195"/>
                    </a:lnTo>
                    <a:lnTo>
                      <a:pt x="34315" y="16174"/>
                    </a:lnTo>
                    <a:lnTo>
                      <a:pt x="34231" y="16070"/>
                    </a:lnTo>
                    <a:lnTo>
                      <a:pt x="34106" y="15986"/>
                    </a:lnTo>
                    <a:lnTo>
                      <a:pt x="33980" y="15965"/>
                    </a:lnTo>
                    <a:lnTo>
                      <a:pt x="33834" y="15777"/>
                    </a:lnTo>
                    <a:lnTo>
                      <a:pt x="33813" y="15840"/>
                    </a:lnTo>
                    <a:lnTo>
                      <a:pt x="33813" y="15902"/>
                    </a:lnTo>
                    <a:lnTo>
                      <a:pt x="33792" y="15965"/>
                    </a:lnTo>
                    <a:lnTo>
                      <a:pt x="33750" y="15944"/>
                    </a:lnTo>
                    <a:lnTo>
                      <a:pt x="33708" y="15965"/>
                    </a:lnTo>
                    <a:lnTo>
                      <a:pt x="33708" y="16049"/>
                    </a:lnTo>
                    <a:lnTo>
                      <a:pt x="33771" y="16112"/>
                    </a:lnTo>
                    <a:lnTo>
                      <a:pt x="33750" y="16195"/>
                    </a:lnTo>
                    <a:lnTo>
                      <a:pt x="33687" y="16195"/>
                    </a:lnTo>
                    <a:lnTo>
                      <a:pt x="33582" y="16216"/>
                    </a:lnTo>
                    <a:lnTo>
                      <a:pt x="33499" y="16300"/>
                    </a:lnTo>
                    <a:lnTo>
                      <a:pt x="33373" y="16300"/>
                    </a:lnTo>
                    <a:lnTo>
                      <a:pt x="33290" y="16384"/>
                    </a:lnTo>
                    <a:lnTo>
                      <a:pt x="33290" y="16488"/>
                    </a:lnTo>
                    <a:lnTo>
                      <a:pt x="33206" y="16530"/>
                    </a:lnTo>
                    <a:lnTo>
                      <a:pt x="33164" y="16677"/>
                    </a:lnTo>
                    <a:lnTo>
                      <a:pt x="33248" y="16886"/>
                    </a:lnTo>
                    <a:lnTo>
                      <a:pt x="33352" y="16990"/>
                    </a:lnTo>
                    <a:lnTo>
                      <a:pt x="33394" y="16949"/>
                    </a:lnTo>
                    <a:lnTo>
                      <a:pt x="33499" y="17095"/>
                    </a:lnTo>
                    <a:lnTo>
                      <a:pt x="33478" y="17158"/>
                    </a:lnTo>
                    <a:lnTo>
                      <a:pt x="33666" y="17158"/>
                    </a:lnTo>
                    <a:lnTo>
                      <a:pt x="33771" y="17200"/>
                    </a:lnTo>
                    <a:lnTo>
                      <a:pt x="33813" y="17137"/>
                    </a:lnTo>
                    <a:lnTo>
                      <a:pt x="33917" y="17137"/>
                    </a:lnTo>
                    <a:lnTo>
                      <a:pt x="33980" y="17095"/>
                    </a:lnTo>
                    <a:lnTo>
                      <a:pt x="34106" y="17095"/>
                    </a:lnTo>
                    <a:lnTo>
                      <a:pt x="34189" y="17053"/>
                    </a:lnTo>
                    <a:lnTo>
                      <a:pt x="34273" y="17095"/>
                    </a:lnTo>
                    <a:lnTo>
                      <a:pt x="34315" y="17032"/>
                    </a:lnTo>
                    <a:lnTo>
                      <a:pt x="34315" y="16928"/>
                    </a:lnTo>
                    <a:lnTo>
                      <a:pt x="34336" y="16865"/>
                    </a:lnTo>
                    <a:lnTo>
                      <a:pt x="34398" y="16865"/>
                    </a:lnTo>
                    <a:lnTo>
                      <a:pt x="34503" y="17032"/>
                    </a:lnTo>
                    <a:lnTo>
                      <a:pt x="34587" y="17032"/>
                    </a:lnTo>
                    <a:lnTo>
                      <a:pt x="34650" y="17116"/>
                    </a:lnTo>
                    <a:lnTo>
                      <a:pt x="34796" y="17137"/>
                    </a:lnTo>
                    <a:lnTo>
                      <a:pt x="34817" y="17074"/>
                    </a:lnTo>
                    <a:lnTo>
                      <a:pt x="34901" y="16970"/>
                    </a:lnTo>
                    <a:lnTo>
                      <a:pt x="34943" y="16970"/>
                    </a:lnTo>
                    <a:lnTo>
                      <a:pt x="35026" y="16886"/>
                    </a:lnTo>
                    <a:lnTo>
                      <a:pt x="35131" y="16865"/>
                    </a:lnTo>
                    <a:lnTo>
                      <a:pt x="35110" y="16928"/>
                    </a:lnTo>
                    <a:lnTo>
                      <a:pt x="35110" y="17032"/>
                    </a:lnTo>
                    <a:lnTo>
                      <a:pt x="35026" y="17137"/>
                    </a:lnTo>
                    <a:lnTo>
                      <a:pt x="35026" y="17262"/>
                    </a:lnTo>
                    <a:lnTo>
                      <a:pt x="35131" y="17221"/>
                    </a:lnTo>
                    <a:lnTo>
                      <a:pt x="35173" y="17032"/>
                    </a:lnTo>
                    <a:lnTo>
                      <a:pt x="35215" y="17074"/>
                    </a:lnTo>
                    <a:lnTo>
                      <a:pt x="35256" y="17032"/>
                    </a:lnTo>
                    <a:lnTo>
                      <a:pt x="35340" y="17074"/>
                    </a:lnTo>
                    <a:lnTo>
                      <a:pt x="35256" y="17200"/>
                    </a:lnTo>
                    <a:lnTo>
                      <a:pt x="35277" y="17283"/>
                    </a:lnTo>
                    <a:lnTo>
                      <a:pt x="35277" y="17179"/>
                    </a:lnTo>
                    <a:lnTo>
                      <a:pt x="35466" y="17011"/>
                    </a:lnTo>
                    <a:lnTo>
                      <a:pt x="35487" y="17074"/>
                    </a:lnTo>
                    <a:lnTo>
                      <a:pt x="35361" y="17179"/>
                    </a:lnTo>
                    <a:lnTo>
                      <a:pt x="35361" y="17242"/>
                    </a:lnTo>
                    <a:lnTo>
                      <a:pt x="35445" y="17304"/>
                    </a:lnTo>
                    <a:lnTo>
                      <a:pt x="35487" y="17451"/>
                    </a:lnTo>
                    <a:lnTo>
                      <a:pt x="35487" y="17555"/>
                    </a:lnTo>
                    <a:lnTo>
                      <a:pt x="35507" y="17660"/>
                    </a:lnTo>
                    <a:lnTo>
                      <a:pt x="35612" y="17639"/>
                    </a:lnTo>
                    <a:lnTo>
                      <a:pt x="35612" y="17765"/>
                    </a:lnTo>
                    <a:lnTo>
                      <a:pt x="35675" y="17827"/>
                    </a:lnTo>
                    <a:lnTo>
                      <a:pt x="35759" y="17681"/>
                    </a:lnTo>
                    <a:lnTo>
                      <a:pt x="35717" y="17869"/>
                    </a:lnTo>
                    <a:lnTo>
                      <a:pt x="35654" y="17953"/>
                    </a:lnTo>
                    <a:lnTo>
                      <a:pt x="35759" y="18058"/>
                    </a:lnTo>
                    <a:lnTo>
                      <a:pt x="35759" y="17974"/>
                    </a:lnTo>
                    <a:lnTo>
                      <a:pt x="35800" y="17869"/>
                    </a:lnTo>
                    <a:lnTo>
                      <a:pt x="35863" y="17848"/>
                    </a:lnTo>
                    <a:lnTo>
                      <a:pt x="35863" y="17848"/>
                    </a:lnTo>
                    <a:lnTo>
                      <a:pt x="35821" y="17890"/>
                    </a:lnTo>
                    <a:lnTo>
                      <a:pt x="35863" y="18037"/>
                    </a:lnTo>
                    <a:lnTo>
                      <a:pt x="35926" y="18162"/>
                    </a:lnTo>
                    <a:lnTo>
                      <a:pt x="36093" y="18141"/>
                    </a:lnTo>
                    <a:lnTo>
                      <a:pt x="36031" y="18183"/>
                    </a:lnTo>
                    <a:lnTo>
                      <a:pt x="35821" y="18309"/>
                    </a:lnTo>
                    <a:lnTo>
                      <a:pt x="35675" y="18309"/>
                    </a:lnTo>
                    <a:lnTo>
                      <a:pt x="35654" y="18371"/>
                    </a:lnTo>
                    <a:lnTo>
                      <a:pt x="35759" y="18413"/>
                    </a:lnTo>
                    <a:lnTo>
                      <a:pt x="35759" y="18560"/>
                    </a:lnTo>
                    <a:lnTo>
                      <a:pt x="35821" y="18664"/>
                    </a:lnTo>
                    <a:lnTo>
                      <a:pt x="35905" y="18727"/>
                    </a:lnTo>
                    <a:lnTo>
                      <a:pt x="35989" y="18727"/>
                    </a:lnTo>
                    <a:lnTo>
                      <a:pt x="35989" y="18790"/>
                    </a:lnTo>
                    <a:lnTo>
                      <a:pt x="36093" y="18874"/>
                    </a:lnTo>
                    <a:lnTo>
                      <a:pt x="36156" y="18915"/>
                    </a:lnTo>
                    <a:lnTo>
                      <a:pt x="36219" y="18915"/>
                    </a:lnTo>
                    <a:lnTo>
                      <a:pt x="36407" y="19041"/>
                    </a:lnTo>
                    <a:lnTo>
                      <a:pt x="36512" y="19041"/>
                    </a:lnTo>
                    <a:lnTo>
                      <a:pt x="36512" y="19104"/>
                    </a:lnTo>
                    <a:lnTo>
                      <a:pt x="36575" y="19125"/>
                    </a:lnTo>
                    <a:lnTo>
                      <a:pt x="36595" y="19083"/>
                    </a:lnTo>
                    <a:lnTo>
                      <a:pt x="36616" y="19041"/>
                    </a:lnTo>
                    <a:lnTo>
                      <a:pt x="36721" y="19104"/>
                    </a:lnTo>
                    <a:lnTo>
                      <a:pt x="36679" y="19125"/>
                    </a:lnTo>
                    <a:lnTo>
                      <a:pt x="36616" y="19187"/>
                    </a:lnTo>
                    <a:lnTo>
                      <a:pt x="36679" y="19292"/>
                    </a:lnTo>
                    <a:lnTo>
                      <a:pt x="36742" y="19334"/>
                    </a:lnTo>
                    <a:lnTo>
                      <a:pt x="36805" y="19334"/>
                    </a:lnTo>
                    <a:lnTo>
                      <a:pt x="36805" y="19418"/>
                    </a:lnTo>
                    <a:lnTo>
                      <a:pt x="36930" y="19543"/>
                    </a:lnTo>
                    <a:lnTo>
                      <a:pt x="37014" y="19543"/>
                    </a:lnTo>
                    <a:lnTo>
                      <a:pt x="37056" y="19606"/>
                    </a:lnTo>
                    <a:lnTo>
                      <a:pt x="37098" y="19648"/>
                    </a:lnTo>
                    <a:lnTo>
                      <a:pt x="37265" y="19731"/>
                    </a:lnTo>
                    <a:lnTo>
                      <a:pt x="37328" y="19711"/>
                    </a:lnTo>
                    <a:lnTo>
                      <a:pt x="37370" y="19731"/>
                    </a:lnTo>
                    <a:lnTo>
                      <a:pt x="37453" y="19731"/>
                    </a:lnTo>
                    <a:lnTo>
                      <a:pt x="37537" y="19773"/>
                    </a:lnTo>
                    <a:lnTo>
                      <a:pt x="37558" y="19857"/>
                    </a:lnTo>
                    <a:lnTo>
                      <a:pt x="37725" y="19983"/>
                    </a:lnTo>
                    <a:lnTo>
                      <a:pt x="37788" y="19983"/>
                    </a:lnTo>
                    <a:lnTo>
                      <a:pt x="37872" y="20045"/>
                    </a:lnTo>
                    <a:lnTo>
                      <a:pt x="38060" y="20087"/>
                    </a:lnTo>
                    <a:lnTo>
                      <a:pt x="38165" y="20150"/>
                    </a:lnTo>
                    <a:lnTo>
                      <a:pt x="38269" y="20150"/>
                    </a:lnTo>
                    <a:lnTo>
                      <a:pt x="38290" y="20129"/>
                    </a:lnTo>
                    <a:lnTo>
                      <a:pt x="38290" y="20066"/>
                    </a:lnTo>
                    <a:lnTo>
                      <a:pt x="38207" y="19983"/>
                    </a:lnTo>
                    <a:lnTo>
                      <a:pt x="38165" y="19920"/>
                    </a:lnTo>
                    <a:lnTo>
                      <a:pt x="38207" y="19857"/>
                    </a:lnTo>
                    <a:lnTo>
                      <a:pt x="38290" y="19878"/>
                    </a:lnTo>
                    <a:lnTo>
                      <a:pt x="38311" y="19815"/>
                    </a:lnTo>
                    <a:lnTo>
                      <a:pt x="38290" y="19752"/>
                    </a:lnTo>
                    <a:lnTo>
                      <a:pt x="38248" y="19773"/>
                    </a:lnTo>
                    <a:lnTo>
                      <a:pt x="38207" y="19731"/>
                    </a:lnTo>
                    <a:lnTo>
                      <a:pt x="38248" y="19606"/>
                    </a:lnTo>
                    <a:lnTo>
                      <a:pt x="38207" y="19564"/>
                    </a:lnTo>
                    <a:lnTo>
                      <a:pt x="38102" y="19669"/>
                    </a:lnTo>
                    <a:lnTo>
                      <a:pt x="38102" y="19627"/>
                    </a:lnTo>
                    <a:lnTo>
                      <a:pt x="38081" y="19543"/>
                    </a:lnTo>
                    <a:lnTo>
                      <a:pt x="38018" y="19543"/>
                    </a:lnTo>
                    <a:lnTo>
                      <a:pt x="38123" y="19439"/>
                    </a:lnTo>
                    <a:lnTo>
                      <a:pt x="38102" y="19313"/>
                    </a:lnTo>
                    <a:lnTo>
                      <a:pt x="38060" y="19292"/>
                    </a:lnTo>
                    <a:lnTo>
                      <a:pt x="37956" y="19292"/>
                    </a:lnTo>
                    <a:lnTo>
                      <a:pt x="37976" y="19187"/>
                    </a:lnTo>
                    <a:lnTo>
                      <a:pt x="37935" y="19083"/>
                    </a:lnTo>
                    <a:lnTo>
                      <a:pt x="37893" y="18999"/>
                    </a:lnTo>
                    <a:lnTo>
                      <a:pt x="37788" y="18999"/>
                    </a:lnTo>
                    <a:lnTo>
                      <a:pt x="37851" y="18915"/>
                    </a:lnTo>
                    <a:lnTo>
                      <a:pt x="37767" y="18894"/>
                    </a:lnTo>
                    <a:lnTo>
                      <a:pt x="37725" y="18894"/>
                    </a:lnTo>
                    <a:lnTo>
                      <a:pt x="37746" y="18832"/>
                    </a:lnTo>
                    <a:lnTo>
                      <a:pt x="37663" y="18727"/>
                    </a:lnTo>
                    <a:lnTo>
                      <a:pt x="37663" y="18748"/>
                    </a:lnTo>
                    <a:lnTo>
                      <a:pt x="37621" y="18748"/>
                    </a:lnTo>
                    <a:lnTo>
                      <a:pt x="37621" y="18602"/>
                    </a:lnTo>
                    <a:lnTo>
                      <a:pt x="37621" y="18539"/>
                    </a:lnTo>
                    <a:lnTo>
                      <a:pt x="37621" y="18476"/>
                    </a:lnTo>
                    <a:lnTo>
                      <a:pt x="37453" y="18350"/>
                    </a:lnTo>
                    <a:lnTo>
                      <a:pt x="37432" y="18225"/>
                    </a:lnTo>
                    <a:lnTo>
                      <a:pt x="37432" y="18120"/>
                    </a:lnTo>
                    <a:lnTo>
                      <a:pt x="37516" y="18162"/>
                    </a:lnTo>
                    <a:lnTo>
                      <a:pt x="37558" y="18078"/>
                    </a:lnTo>
                    <a:lnTo>
                      <a:pt x="37663" y="18120"/>
                    </a:lnTo>
                    <a:lnTo>
                      <a:pt x="37663" y="18225"/>
                    </a:lnTo>
                    <a:lnTo>
                      <a:pt x="37746" y="18371"/>
                    </a:lnTo>
                    <a:lnTo>
                      <a:pt x="37872" y="18434"/>
                    </a:lnTo>
                    <a:lnTo>
                      <a:pt x="37935" y="18476"/>
                    </a:lnTo>
                    <a:lnTo>
                      <a:pt x="37935" y="18560"/>
                    </a:lnTo>
                    <a:lnTo>
                      <a:pt x="37976" y="18602"/>
                    </a:lnTo>
                    <a:lnTo>
                      <a:pt x="37976" y="18539"/>
                    </a:lnTo>
                    <a:lnTo>
                      <a:pt x="37935" y="18392"/>
                    </a:lnTo>
                    <a:lnTo>
                      <a:pt x="37935" y="18350"/>
                    </a:lnTo>
                    <a:lnTo>
                      <a:pt x="37976" y="18309"/>
                    </a:lnTo>
                    <a:lnTo>
                      <a:pt x="38018" y="18392"/>
                    </a:lnTo>
                    <a:lnTo>
                      <a:pt x="38018" y="18455"/>
                    </a:lnTo>
                    <a:lnTo>
                      <a:pt x="38081" y="18497"/>
                    </a:lnTo>
                    <a:lnTo>
                      <a:pt x="38123" y="18685"/>
                    </a:lnTo>
                    <a:lnTo>
                      <a:pt x="38207" y="18706"/>
                    </a:lnTo>
                    <a:lnTo>
                      <a:pt x="38207" y="18769"/>
                    </a:lnTo>
                    <a:lnTo>
                      <a:pt x="38290" y="18832"/>
                    </a:lnTo>
                    <a:lnTo>
                      <a:pt x="38374" y="19020"/>
                    </a:lnTo>
                    <a:lnTo>
                      <a:pt x="38416" y="18936"/>
                    </a:lnTo>
                    <a:lnTo>
                      <a:pt x="38395" y="18832"/>
                    </a:lnTo>
                    <a:lnTo>
                      <a:pt x="38395" y="18664"/>
                    </a:lnTo>
                    <a:lnTo>
                      <a:pt x="38416" y="18560"/>
                    </a:lnTo>
                    <a:lnTo>
                      <a:pt x="38416" y="18643"/>
                    </a:lnTo>
                    <a:lnTo>
                      <a:pt x="38479" y="18811"/>
                    </a:lnTo>
                    <a:lnTo>
                      <a:pt x="38479" y="18915"/>
                    </a:lnTo>
                    <a:lnTo>
                      <a:pt x="38479" y="18999"/>
                    </a:lnTo>
                    <a:lnTo>
                      <a:pt x="38520" y="19020"/>
                    </a:lnTo>
                    <a:lnTo>
                      <a:pt x="38604" y="19083"/>
                    </a:lnTo>
                    <a:lnTo>
                      <a:pt x="38625" y="18999"/>
                    </a:lnTo>
                    <a:lnTo>
                      <a:pt x="38583" y="18957"/>
                    </a:lnTo>
                    <a:lnTo>
                      <a:pt x="38583" y="18894"/>
                    </a:lnTo>
                    <a:lnTo>
                      <a:pt x="38667" y="18915"/>
                    </a:lnTo>
                    <a:lnTo>
                      <a:pt x="38688" y="19020"/>
                    </a:lnTo>
                    <a:lnTo>
                      <a:pt x="38688" y="19104"/>
                    </a:lnTo>
                    <a:lnTo>
                      <a:pt x="38709" y="19125"/>
                    </a:lnTo>
                    <a:lnTo>
                      <a:pt x="38709" y="19062"/>
                    </a:lnTo>
                    <a:lnTo>
                      <a:pt x="38772" y="19020"/>
                    </a:lnTo>
                    <a:lnTo>
                      <a:pt x="38772" y="19187"/>
                    </a:lnTo>
                    <a:lnTo>
                      <a:pt x="38813" y="19271"/>
                    </a:lnTo>
                    <a:lnTo>
                      <a:pt x="38897" y="19271"/>
                    </a:lnTo>
                    <a:lnTo>
                      <a:pt x="38939" y="19208"/>
                    </a:lnTo>
                    <a:lnTo>
                      <a:pt x="38939" y="19313"/>
                    </a:lnTo>
                    <a:lnTo>
                      <a:pt x="38918" y="19376"/>
                    </a:lnTo>
                    <a:lnTo>
                      <a:pt x="38981" y="19543"/>
                    </a:lnTo>
                    <a:lnTo>
                      <a:pt x="39023" y="19627"/>
                    </a:lnTo>
                    <a:lnTo>
                      <a:pt x="39127" y="19627"/>
                    </a:lnTo>
                    <a:lnTo>
                      <a:pt x="39127" y="19543"/>
                    </a:lnTo>
                    <a:lnTo>
                      <a:pt x="39106" y="19522"/>
                    </a:lnTo>
                    <a:lnTo>
                      <a:pt x="39106" y="19397"/>
                    </a:lnTo>
                    <a:lnTo>
                      <a:pt x="39044" y="19187"/>
                    </a:lnTo>
                    <a:lnTo>
                      <a:pt x="39127" y="19187"/>
                    </a:lnTo>
                    <a:lnTo>
                      <a:pt x="39169" y="19271"/>
                    </a:lnTo>
                    <a:lnTo>
                      <a:pt x="39274" y="19292"/>
                    </a:lnTo>
                    <a:lnTo>
                      <a:pt x="39316" y="19271"/>
                    </a:lnTo>
                    <a:lnTo>
                      <a:pt x="39253" y="19166"/>
                    </a:lnTo>
                    <a:lnTo>
                      <a:pt x="39295" y="19083"/>
                    </a:lnTo>
                    <a:lnTo>
                      <a:pt x="39295" y="18894"/>
                    </a:lnTo>
                    <a:lnTo>
                      <a:pt x="39211" y="18706"/>
                    </a:lnTo>
                    <a:lnTo>
                      <a:pt x="39232" y="18560"/>
                    </a:lnTo>
                    <a:lnTo>
                      <a:pt x="39232" y="18392"/>
                    </a:lnTo>
                    <a:lnTo>
                      <a:pt x="39253" y="18560"/>
                    </a:lnTo>
                    <a:lnTo>
                      <a:pt x="39232" y="18664"/>
                    </a:lnTo>
                    <a:lnTo>
                      <a:pt x="39253" y="18790"/>
                    </a:lnTo>
                    <a:lnTo>
                      <a:pt x="39420" y="18957"/>
                    </a:lnTo>
                    <a:lnTo>
                      <a:pt x="39441" y="18894"/>
                    </a:lnTo>
                    <a:lnTo>
                      <a:pt x="39420" y="18769"/>
                    </a:lnTo>
                    <a:lnTo>
                      <a:pt x="39462" y="18664"/>
                    </a:lnTo>
                    <a:lnTo>
                      <a:pt x="39462" y="18497"/>
                    </a:lnTo>
                    <a:lnTo>
                      <a:pt x="39546" y="18455"/>
                    </a:lnTo>
                    <a:lnTo>
                      <a:pt x="39525" y="18434"/>
                    </a:lnTo>
                    <a:lnTo>
                      <a:pt x="39399" y="18246"/>
                    </a:lnTo>
                    <a:lnTo>
                      <a:pt x="39357" y="18120"/>
                    </a:lnTo>
                    <a:lnTo>
                      <a:pt x="39316" y="18078"/>
                    </a:lnTo>
                    <a:lnTo>
                      <a:pt x="39336" y="18016"/>
                    </a:lnTo>
                    <a:lnTo>
                      <a:pt x="39253" y="17869"/>
                    </a:lnTo>
                    <a:lnTo>
                      <a:pt x="39190" y="17786"/>
                    </a:lnTo>
                    <a:lnTo>
                      <a:pt x="39316" y="17765"/>
                    </a:lnTo>
                    <a:lnTo>
                      <a:pt x="39336" y="17723"/>
                    </a:lnTo>
                    <a:lnTo>
                      <a:pt x="39420" y="17639"/>
                    </a:lnTo>
                    <a:lnTo>
                      <a:pt x="39357" y="17576"/>
                    </a:lnTo>
                    <a:lnTo>
                      <a:pt x="39295" y="17618"/>
                    </a:lnTo>
                    <a:lnTo>
                      <a:pt x="39148" y="17639"/>
                    </a:lnTo>
                    <a:lnTo>
                      <a:pt x="39106" y="17597"/>
                    </a:lnTo>
                    <a:lnTo>
                      <a:pt x="39127" y="17555"/>
                    </a:lnTo>
                    <a:lnTo>
                      <a:pt x="39148" y="17514"/>
                    </a:lnTo>
                    <a:lnTo>
                      <a:pt x="39232" y="17430"/>
                    </a:lnTo>
                    <a:lnTo>
                      <a:pt x="39253" y="17325"/>
                    </a:lnTo>
                    <a:lnTo>
                      <a:pt x="39211" y="17242"/>
                    </a:lnTo>
                    <a:lnTo>
                      <a:pt x="39148" y="17242"/>
                    </a:lnTo>
                    <a:lnTo>
                      <a:pt x="39148" y="17304"/>
                    </a:lnTo>
                    <a:lnTo>
                      <a:pt x="39106" y="17388"/>
                    </a:lnTo>
                    <a:lnTo>
                      <a:pt x="39106" y="17304"/>
                    </a:lnTo>
                    <a:lnTo>
                      <a:pt x="39085" y="17325"/>
                    </a:lnTo>
                    <a:lnTo>
                      <a:pt x="38939" y="17346"/>
                    </a:lnTo>
                    <a:lnTo>
                      <a:pt x="38918" y="17304"/>
                    </a:lnTo>
                    <a:lnTo>
                      <a:pt x="39002" y="17242"/>
                    </a:lnTo>
                    <a:lnTo>
                      <a:pt x="39023" y="17200"/>
                    </a:lnTo>
                    <a:lnTo>
                      <a:pt x="38981" y="17137"/>
                    </a:lnTo>
                    <a:lnTo>
                      <a:pt x="38939" y="17032"/>
                    </a:lnTo>
                    <a:lnTo>
                      <a:pt x="38876" y="16990"/>
                    </a:lnTo>
                    <a:lnTo>
                      <a:pt x="38813" y="17011"/>
                    </a:lnTo>
                    <a:lnTo>
                      <a:pt x="38813" y="17116"/>
                    </a:lnTo>
                    <a:lnTo>
                      <a:pt x="38792" y="17179"/>
                    </a:lnTo>
                    <a:lnTo>
                      <a:pt x="38772" y="17137"/>
                    </a:lnTo>
                    <a:lnTo>
                      <a:pt x="38772" y="17011"/>
                    </a:lnTo>
                    <a:lnTo>
                      <a:pt x="38730" y="16928"/>
                    </a:lnTo>
                    <a:lnTo>
                      <a:pt x="38688" y="16928"/>
                    </a:lnTo>
                    <a:lnTo>
                      <a:pt x="38709" y="16865"/>
                    </a:lnTo>
                    <a:lnTo>
                      <a:pt x="38667" y="16865"/>
                    </a:lnTo>
                    <a:lnTo>
                      <a:pt x="38667" y="16823"/>
                    </a:lnTo>
                    <a:lnTo>
                      <a:pt x="38688" y="16823"/>
                    </a:lnTo>
                    <a:lnTo>
                      <a:pt x="38667" y="16760"/>
                    </a:lnTo>
                    <a:lnTo>
                      <a:pt x="38604" y="16718"/>
                    </a:lnTo>
                    <a:lnTo>
                      <a:pt x="38625" y="16677"/>
                    </a:lnTo>
                    <a:lnTo>
                      <a:pt x="38730" y="16677"/>
                    </a:lnTo>
                    <a:lnTo>
                      <a:pt x="38792" y="16656"/>
                    </a:lnTo>
                    <a:lnTo>
                      <a:pt x="38730" y="16593"/>
                    </a:lnTo>
                    <a:lnTo>
                      <a:pt x="38625" y="16593"/>
                    </a:lnTo>
                    <a:lnTo>
                      <a:pt x="38583" y="16572"/>
                    </a:lnTo>
                    <a:lnTo>
                      <a:pt x="38625" y="16488"/>
                    </a:lnTo>
                    <a:lnTo>
                      <a:pt x="38730" y="16446"/>
                    </a:lnTo>
                    <a:lnTo>
                      <a:pt x="38730" y="16405"/>
                    </a:lnTo>
                    <a:lnTo>
                      <a:pt x="38688" y="16363"/>
                    </a:lnTo>
                    <a:lnTo>
                      <a:pt x="38520" y="16363"/>
                    </a:lnTo>
                    <a:lnTo>
                      <a:pt x="38500" y="16405"/>
                    </a:lnTo>
                    <a:lnTo>
                      <a:pt x="38458" y="16488"/>
                    </a:lnTo>
                    <a:lnTo>
                      <a:pt x="38248" y="16530"/>
                    </a:lnTo>
                    <a:lnTo>
                      <a:pt x="38353" y="16467"/>
                    </a:lnTo>
                    <a:lnTo>
                      <a:pt x="38500" y="16321"/>
                    </a:lnTo>
                    <a:lnTo>
                      <a:pt x="38562" y="16216"/>
                    </a:lnTo>
                    <a:lnTo>
                      <a:pt x="38562" y="16174"/>
                    </a:lnTo>
                    <a:lnTo>
                      <a:pt x="38458" y="16174"/>
                    </a:lnTo>
                    <a:lnTo>
                      <a:pt x="38395" y="16153"/>
                    </a:lnTo>
                    <a:lnTo>
                      <a:pt x="38458" y="16091"/>
                    </a:lnTo>
                    <a:lnTo>
                      <a:pt x="38416" y="16049"/>
                    </a:lnTo>
                    <a:lnTo>
                      <a:pt x="38374" y="16070"/>
                    </a:lnTo>
                    <a:lnTo>
                      <a:pt x="38374" y="15986"/>
                    </a:lnTo>
                    <a:lnTo>
                      <a:pt x="38416" y="15923"/>
                    </a:lnTo>
                    <a:lnTo>
                      <a:pt x="38416" y="15819"/>
                    </a:lnTo>
                    <a:lnTo>
                      <a:pt x="38290" y="15777"/>
                    </a:lnTo>
                    <a:lnTo>
                      <a:pt x="38207" y="15756"/>
                    </a:lnTo>
                    <a:lnTo>
                      <a:pt x="38081" y="15756"/>
                    </a:lnTo>
                    <a:lnTo>
                      <a:pt x="38039" y="15693"/>
                    </a:lnTo>
                    <a:lnTo>
                      <a:pt x="38165" y="15693"/>
                    </a:lnTo>
                    <a:lnTo>
                      <a:pt x="38269" y="15672"/>
                    </a:lnTo>
                    <a:lnTo>
                      <a:pt x="38311" y="15630"/>
                    </a:lnTo>
                    <a:lnTo>
                      <a:pt x="38374" y="15693"/>
                    </a:lnTo>
                    <a:lnTo>
                      <a:pt x="38395" y="15756"/>
                    </a:lnTo>
                    <a:lnTo>
                      <a:pt x="38500" y="15756"/>
                    </a:lnTo>
                    <a:lnTo>
                      <a:pt x="38604" y="15798"/>
                    </a:lnTo>
                    <a:lnTo>
                      <a:pt x="38625" y="15881"/>
                    </a:lnTo>
                    <a:lnTo>
                      <a:pt x="38604" y="15965"/>
                    </a:lnTo>
                    <a:lnTo>
                      <a:pt x="38625" y="16049"/>
                    </a:lnTo>
                    <a:lnTo>
                      <a:pt x="38730" y="16174"/>
                    </a:lnTo>
                    <a:lnTo>
                      <a:pt x="38772" y="16174"/>
                    </a:lnTo>
                    <a:lnTo>
                      <a:pt x="38792" y="16070"/>
                    </a:lnTo>
                    <a:lnTo>
                      <a:pt x="38834" y="16133"/>
                    </a:lnTo>
                    <a:lnTo>
                      <a:pt x="38981" y="16153"/>
                    </a:lnTo>
                    <a:lnTo>
                      <a:pt x="39023" y="16133"/>
                    </a:lnTo>
                    <a:lnTo>
                      <a:pt x="39023" y="16070"/>
                    </a:lnTo>
                    <a:lnTo>
                      <a:pt x="38981" y="16049"/>
                    </a:lnTo>
                    <a:lnTo>
                      <a:pt x="38981" y="15965"/>
                    </a:lnTo>
                    <a:lnTo>
                      <a:pt x="38939" y="15861"/>
                    </a:lnTo>
                    <a:lnTo>
                      <a:pt x="38876" y="15777"/>
                    </a:lnTo>
                    <a:lnTo>
                      <a:pt x="38792" y="15756"/>
                    </a:lnTo>
                    <a:lnTo>
                      <a:pt x="38813" y="15672"/>
                    </a:lnTo>
                    <a:lnTo>
                      <a:pt x="38813" y="15589"/>
                    </a:lnTo>
                    <a:lnTo>
                      <a:pt x="38772" y="15547"/>
                    </a:lnTo>
                    <a:lnTo>
                      <a:pt x="38792" y="15526"/>
                    </a:lnTo>
                    <a:lnTo>
                      <a:pt x="38834" y="15547"/>
                    </a:lnTo>
                    <a:lnTo>
                      <a:pt x="38876" y="15651"/>
                    </a:lnTo>
                    <a:lnTo>
                      <a:pt x="38918" y="15693"/>
                    </a:lnTo>
                    <a:lnTo>
                      <a:pt x="39002" y="15672"/>
                    </a:lnTo>
                    <a:lnTo>
                      <a:pt x="38981" y="15651"/>
                    </a:lnTo>
                    <a:lnTo>
                      <a:pt x="39002" y="15630"/>
                    </a:lnTo>
                    <a:lnTo>
                      <a:pt x="39085" y="15651"/>
                    </a:lnTo>
                    <a:lnTo>
                      <a:pt x="39044" y="15547"/>
                    </a:lnTo>
                    <a:lnTo>
                      <a:pt x="39002" y="15442"/>
                    </a:lnTo>
                    <a:lnTo>
                      <a:pt x="38897" y="15379"/>
                    </a:lnTo>
                    <a:lnTo>
                      <a:pt x="39002" y="15379"/>
                    </a:lnTo>
                    <a:lnTo>
                      <a:pt x="39044" y="15442"/>
                    </a:lnTo>
                    <a:lnTo>
                      <a:pt x="39106" y="15484"/>
                    </a:lnTo>
                    <a:lnTo>
                      <a:pt x="39190" y="15463"/>
                    </a:lnTo>
                    <a:lnTo>
                      <a:pt x="39148" y="15421"/>
                    </a:lnTo>
                    <a:lnTo>
                      <a:pt x="39148" y="15337"/>
                    </a:lnTo>
                    <a:lnTo>
                      <a:pt x="39190" y="15337"/>
                    </a:lnTo>
                    <a:lnTo>
                      <a:pt x="39232" y="15379"/>
                    </a:lnTo>
                    <a:lnTo>
                      <a:pt x="39295" y="15421"/>
                    </a:lnTo>
                    <a:lnTo>
                      <a:pt x="39295" y="15463"/>
                    </a:lnTo>
                    <a:lnTo>
                      <a:pt x="39232" y="15484"/>
                    </a:lnTo>
                    <a:lnTo>
                      <a:pt x="39232" y="15589"/>
                    </a:lnTo>
                    <a:lnTo>
                      <a:pt x="39232" y="15630"/>
                    </a:lnTo>
                    <a:lnTo>
                      <a:pt x="39295" y="15630"/>
                    </a:lnTo>
                    <a:lnTo>
                      <a:pt x="39336" y="15651"/>
                    </a:lnTo>
                    <a:lnTo>
                      <a:pt x="39336" y="15693"/>
                    </a:lnTo>
                    <a:lnTo>
                      <a:pt x="39295" y="15735"/>
                    </a:lnTo>
                    <a:lnTo>
                      <a:pt x="39253" y="15777"/>
                    </a:lnTo>
                    <a:lnTo>
                      <a:pt x="39316" y="15798"/>
                    </a:lnTo>
                    <a:lnTo>
                      <a:pt x="39357" y="15777"/>
                    </a:lnTo>
                    <a:lnTo>
                      <a:pt x="39399" y="15798"/>
                    </a:lnTo>
                    <a:lnTo>
                      <a:pt x="39357" y="15881"/>
                    </a:lnTo>
                    <a:lnTo>
                      <a:pt x="39399" y="15944"/>
                    </a:lnTo>
                    <a:lnTo>
                      <a:pt x="39441" y="15965"/>
                    </a:lnTo>
                    <a:lnTo>
                      <a:pt x="39525" y="15944"/>
                    </a:lnTo>
                    <a:lnTo>
                      <a:pt x="39734" y="15798"/>
                    </a:lnTo>
                    <a:lnTo>
                      <a:pt x="39818" y="15672"/>
                    </a:lnTo>
                    <a:lnTo>
                      <a:pt x="39818" y="15756"/>
                    </a:lnTo>
                    <a:lnTo>
                      <a:pt x="39755" y="15798"/>
                    </a:lnTo>
                    <a:lnTo>
                      <a:pt x="39734" y="15861"/>
                    </a:lnTo>
                    <a:lnTo>
                      <a:pt x="39629" y="15902"/>
                    </a:lnTo>
                    <a:lnTo>
                      <a:pt x="39462" y="16070"/>
                    </a:lnTo>
                    <a:lnTo>
                      <a:pt x="39462" y="16112"/>
                    </a:lnTo>
                    <a:lnTo>
                      <a:pt x="39546" y="16153"/>
                    </a:lnTo>
                    <a:lnTo>
                      <a:pt x="39650" y="16112"/>
                    </a:lnTo>
                    <a:lnTo>
                      <a:pt x="39818" y="16007"/>
                    </a:lnTo>
                    <a:lnTo>
                      <a:pt x="39880" y="16007"/>
                    </a:lnTo>
                    <a:lnTo>
                      <a:pt x="40027" y="15965"/>
                    </a:lnTo>
                    <a:lnTo>
                      <a:pt x="40069" y="15881"/>
                    </a:lnTo>
                    <a:lnTo>
                      <a:pt x="40132" y="15861"/>
                    </a:lnTo>
                    <a:lnTo>
                      <a:pt x="40236" y="15777"/>
                    </a:lnTo>
                    <a:lnTo>
                      <a:pt x="40278" y="15777"/>
                    </a:lnTo>
                    <a:lnTo>
                      <a:pt x="40278" y="15840"/>
                    </a:lnTo>
                    <a:lnTo>
                      <a:pt x="40236" y="15861"/>
                    </a:lnTo>
                    <a:lnTo>
                      <a:pt x="40152" y="15965"/>
                    </a:lnTo>
                    <a:lnTo>
                      <a:pt x="40090" y="16070"/>
                    </a:lnTo>
                    <a:lnTo>
                      <a:pt x="40027" y="16112"/>
                    </a:lnTo>
                    <a:lnTo>
                      <a:pt x="39943" y="16195"/>
                    </a:lnTo>
                    <a:lnTo>
                      <a:pt x="39839" y="16216"/>
                    </a:lnTo>
                    <a:lnTo>
                      <a:pt x="39776" y="16258"/>
                    </a:lnTo>
                    <a:lnTo>
                      <a:pt x="39713" y="16384"/>
                    </a:lnTo>
                    <a:lnTo>
                      <a:pt x="39713" y="16426"/>
                    </a:lnTo>
                    <a:lnTo>
                      <a:pt x="39734" y="16467"/>
                    </a:lnTo>
                    <a:lnTo>
                      <a:pt x="39776" y="16426"/>
                    </a:lnTo>
                    <a:lnTo>
                      <a:pt x="39860" y="16426"/>
                    </a:lnTo>
                    <a:lnTo>
                      <a:pt x="39943" y="16467"/>
                    </a:lnTo>
                    <a:lnTo>
                      <a:pt x="39860" y="16488"/>
                    </a:lnTo>
                    <a:lnTo>
                      <a:pt x="39776" y="16509"/>
                    </a:lnTo>
                    <a:lnTo>
                      <a:pt x="39734" y="16551"/>
                    </a:lnTo>
                    <a:lnTo>
                      <a:pt x="39734" y="16593"/>
                    </a:lnTo>
                    <a:lnTo>
                      <a:pt x="39776" y="16614"/>
                    </a:lnTo>
                    <a:lnTo>
                      <a:pt x="39860" y="16593"/>
                    </a:lnTo>
                    <a:lnTo>
                      <a:pt x="39922" y="16572"/>
                    </a:lnTo>
                    <a:lnTo>
                      <a:pt x="39839" y="16677"/>
                    </a:lnTo>
                    <a:lnTo>
                      <a:pt x="39755" y="16698"/>
                    </a:lnTo>
                    <a:lnTo>
                      <a:pt x="39734" y="16739"/>
                    </a:lnTo>
                    <a:lnTo>
                      <a:pt x="39755" y="16781"/>
                    </a:lnTo>
                    <a:lnTo>
                      <a:pt x="39839" y="16802"/>
                    </a:lnTo>
                    <a:lnTo>
                      <a:pt x="39922" y="16781"/>
                    </a:lnTo>
                    <a:lnTo>
                      <a:pt x="39985" y="16781"/>
                    </a:lnTo>
                    <a:lnTo>
                      <a:pt x="40027" y="16802"/>
                    </a:lnTo>
                    <a:lnTo>
                      <a:pt x="39964" y="16823"/>
                    </a:lnTo>
                    <a:lnTo>
                      <a:pt x="39964" y="16865"/>
                    </a:lnTo>
                    <a:lnTo>
                      <a:pt x="39860" y="16907"/>
                    </a:lnTo>
                    <a:lnTo>
                      <a:pt x="39839" y="16970"/>
                    </a:lnTo>
                    <a:lnTo>
                      <a:pt x="39860" y="17032"/>
                    </a:lnTo>
                    <a:lnTo>
                      <a:pt x="39922" y="17116"/>
                    </a:lnTo>
                    <a:lnTo>
                      <a:pt x="39922" y="17200"/>
                    </a:lnTo>
                    <a:lnTo>
                      <a:pt x="39943" y="17221"/>
                    </a:lnTo>
                    <a:lnTo>
                      <a:pt x="39985" y="17137"/>
                    </a:lnTo>
                    <a:lnTo>
                      <a:pt x="40048" y="17032"/>
                    </a:lnTo>
                    <a:lnTo>
                      <a:pt x="40090" y="16990"/>
                    </a:lnTo>
                    <a:lnTo>
                      <a:pt x="40132" y="16990"/>
                    </a:lnTo>
                    <a:lnTo>
                      <a:pt x="40090" y="17032"/>
                    </a:lnTo>
                    <a:lnTo>
                      <a:pt x="40090" y="17095"/>
                    </a:lnTo>
                    <a:lnTo>
                      <a:pt x="40048" y="17116"/>
                    </a:lnTo>
                    <a:lnTo>
                      <a:pt x="40048" y="17137"/>
                    </a:lnTo>
                    <a:lnTo>
                      <a:pt x="40090" y="17200"/>
                    </a:lnTo>
                    <a:lnTo>
                      <a:pt x="40069" y="17242"/>
                    </a:lnTo>
                    <a:lnTo>
                      <a:pt x="40132" y="17304"/>
                    </a:lnTo>
                    <a:lnTo>
                      <a:pt x="40152" y="17304"/>
                    </a:lnTo>
                    <a:lnTo>
                      <a:pt x="40173" y="17242"/>
                    </a:lnTo>
                    <a:lnTo>
                      <a:pt x="40257" y="17221"/>
                    </a:lnTo>
                    <a:lnTo>
                      <a:pt x="40278" y="17221"/>
                    </a:lnTo>
                    <a:lnTo>
                      <a:pt x="40278" y="17283"/>
                    </a:lnTo>
                    <a:lnTo>
                      <a:pt x="40236" y="17325"/>
                    </a:lnTo>
                    <a:lnTo>
                      <a:pt x="40236" y="17346"/>
                    </a:lnTo>
                    <a:lnTo>
                      <a:pt x="40278" y="17388"/>
                    </a:lnTo>
                    <a:lnTo>
                      <a:pt x="40278" y="17430"/>
                    </a:lnTo>
                    <a:lnTo>
                      <a:pt x="40299" y="17451"/>
                    </a:lnTo>
                    <a:lnTo>
                      <a:pt x="40299" y="17514"/>
                    </a:lnTo>
                    <a:lnTo>
                      <a:pt x="40362" y="17534"/>
                    </a:lnTo>
                    <a:lnTo>
                      <a:pt x="40383" y="17493"/>
                    </a:lnTo>
                    <a:lnTo>
                      <a:pt x="40487" y="17451"/>
                    </a:lnTo>
                    <a:lnTo>
                      <a:pt x="40508" y="17388"/>
                    </a:lnTo>
                    <a:lnTo>
                      <a:pt x="40508" y="17325"/>
                    </a:lnTo>
                    <a:lnTo>
                      <a:pt x="40445" y="17242"/>
                    </a:lnTo>
                    <a:lnTo>
                      <a:pt x="40466" y="17242"/>
                    </a:lnTo>
                    <a:lnTo>
                      <a:pt x="40508" y="17283"/>
                    </a:lnTo>
                    <a:lnTo>
                      <a:pt x="40550" y="17283"/>
                    </a:lnTo>
                    <a:lnTo>
                      <a:pt x="40550" y="17221"/>
                    </a:lnTo>
                    <a:lnTo>
                      <a:pt x="40508" y="17137"/>
                    </a:lnTo>
                    <a:lnTo>
                      <a:pt x="40508" y="17095"/>
                    </a:lnTo>
                    <a:lnTo>
                      <a:pt x="40571" y="17074"/>
                    </a:lnTo>
                    <a:lnTo>
                      <a:pt x="40571" y="16990"/>
                    </a:lnTo>
                    <a:lnTo>
                      <a:pt x="40571" y="16928"/>
                    </a:lnTo>
                    <a:lnTo>
                      <a:pt x="40508" y="16928"/>
                    </a:lnTo>
                    <a:lnTo>
                      <a:pt x="40466" y="16886"/>
                    </a:lnTo>
                    <a:lnTo>
                      <a:pt x="40466" y="16865"/>
                    </a:lnTo>
                    <a:lnTo>
                      <a:pt x="40487" y="16886"/>
                    </a:lnTo>
                    <a:lnTo>
                      <a:pt x="40571" y="16907"/>
                    </a:lnTo>
                    <a:lnTo>
                      <a:pt x="40613" y="16865"/>
                    </a:lnTo>
                    <a:lnTo>
                      <a:pt x="40592" y="16802"/>
                    </a:lnTo>
                    <a:lnTo>
                      <a:pt x="40550" y="16802"/>
                    </a:lnTo>
                    <a:lnTo>
                      <a:pt x="40508" y="16781"/>
                    </a:lnTo>
                    <a:lnTo>
                      <a:pt x="40592" y="16781"/>
                    </a:lnTo>
                    <a:lnTo>
                      <a:pt x="40655" y="16718"/>
                    </a:lnTo>
                    <a:lnTo>
                      <a:pt x="40655" y="16572"/>
                    </a:lnTo>
                    <a:lnTo>
                      <a:pt x="40676" y="16509"/>
                    </a:lnTo>
                    <a:lnTo>
                      <a:pt x="40696" y="16572"/>
                    </a:lnTo>
                    <a:lnTo>
                      <a:pt x="40696" y="16656"/>
                    </a:lnTo>
                    <a:lnTo>
                      <a:pt x="40717" y="16718"/>
                    </a:lnTo>
                    <a:lnTo>
                      <a:pt x="40696" y="16802"/>
                    </a:lnTo>
                    <a:lnTo>
                      <a:pt x="40759" y="16823"/>
                    </a:lnTo>
                    <a:lnTo>
                      <a:pt x="40822" y="16802"/>
                    </a:lnTo>
                    <a:lnTo>
                      <a:pt x="40864" y="16760"/>
                    </a:lnTo>
                    <a:lnTo>
                      <a:pt x="40906" y="16718"/>
                    </a:lnTo>
                    <a:lnTo>
                      <a:pt x="40906" y="16823"/>
                    </a:lnTo>
                    <a:lnTo>
                      <a:pt x="40927" y="16865"/>
                    </a:lnTo>
                    <a:lnTo>
                      <a:pt x="40989" y="16865"/>
                    </a:lnTo>
                    <a:lnTo>
                      <a:pt x="41010" y="16823"/>
                    </a:lnTo>
                    <a:lnTo>
                      <a:pt x="41010" y="16698"/>
                    </a:lnTo>
                    <a:lnTo>
                      <a:pt x="41010" y="16593"/>
                    </a:lnTo>
                    <a:lnTo>
                      <a:pt x="40969" y="16572"/>
                    </a:lnTo>
                    <a:lnTo>
                      <a:pt x="40927" y="16551"/>
                    </a:lnTo>
                    <a:lnTo>
                      <a:pt x="41010" y="16572"/>
                    </a:lnTo>
                    <a:lnTo>
                      <a:pt x="41094" y="16614"/>
                    </a:lnTo>
                    <a:lnTo>
                      <a:pt x="41115" y="16698"/>
                    </a:lnTo>
                    <a:lnTo>
                      <a:pt x="41178" y="16698"/>
                    </a:lnTo>
                    <a:lnTo>
                      <a:pt x="41199" y="16656"/>
                    </a:lnTo>
                    <a:lnTo>
                      <a:pt x="41199" y="16509"/>
                    </a:lnTo>
                    <a:lnTo>
                      <a:pt x="41136" y="16446"/>
                    </a:lnTo>
                    <a:lnTo>
                      <a:pt x="41031" y="16363"/>
                    </a:lnTo>
                    <a:lnTo>
                      <a:pt x="41010" y="16300"/>
                    </a:lnTo>
                    <a:lnTo>
                      <a:pt x="41031" y="16300"/>
                    </a:lnTo>
                    <a:lnTo>
                      <a:pt x="41094" y="16363"/>
                    </a:lnTo>
                    <a:lnTo>
                      <a:pt x="41199" y="16446"/>
                    </a:lnTo>
                    <a:lnTo>
                      <a:pt x="41220" y="16509"/>
                    </a:lnTo>
                    <a:lnTo>
                      <a:pt x="41387" y="16509"/>
                    </a:lnTo>
                    <a:lnTo>
                      <a:pt x="41408" y="16446"/>
                    </a:lnTo>
                    <a:lnTo>
                      <a:pt x="41387" y="16384"/>
                    </a:lnTo>
                    <a:lnTo>
                      <a:pt x="41324" y="16363"/>
                    </a:lnTo>
                    <a:lnTo>
                      <a:pt x="41282" y="16300"/>
                    </a:lnTo>
                    <a:lnTo>
                      <a:pt x="41178" y="16300"/>
                    </a:lnTo>
                    <a:lnTo>
                      <a:pt x="41115" y="16258"/>
                    </a:lnTo>
                    <a:lnTo>
                      <a:pt x="41136" y="16153"/>
                    </a:lnTo>
                    <a:lnTo>
                      <a:pt x="41178" y="16195"/>
                    </a:lnTo>
                    <a:lnTo>
                      <a:pt x="41241" y="16258"/>
                    </a:lnTo>
                    <a:lnTo>
                      <a:pt x="41324" y="16258"/>
                    </a:lnTo>
                    <a:lnTo>
                      <a:pt x="41345" y="16195"/>
                    </a:lnTo>
                    <a:lnTo>
                      <a:pt x="41324" y="16133"/>
                    </a:lnTo>
                    <a:lnTo>
                      <a:pt x="41282" y="16091"/>
                    </a:lnTo>
                    <a:lnTo>
                      <a:pt x="41282" y="16049"/>
                    </a:lnTo>
                    <a:lnTo>
                      <a:pt x="41324" y="16028"/>
                    </a:lnTo>
                    <a:lnTo>
                      <a:pt x="41345" y="16049"/>
                    </a:lnTo>
                    <a:lnTo>
                      <a:pt x="41429" y="16091"/>
                    </a:lnTo>
                    <a:lnTo>
                      <a:pt x="41429" y="16153"/>
                    </a:lnTo>
                    <a:lnTo>
                      <a:pt x="41408" y="16237"/>
                    </a:lnTo>
                    <a:lnTo>
                      <a:pt x="41513" y="16258"/>
                    </a:lnTo>
                    <a:lnTo>
                      <a:pt x="41617" y="16279"/>
                    </a:lnTo>
                    <a:lnTo>
                      <a:pt x="41701" y="16258"/>
                    </a:lnTo>
                    <a:lnTo>
                      <a:pt x="41764" y="16258"/>
                    </a:lnTo>
                    <a:lnTo>
                      <a:pt x="41826" y="16174"/>
                    </a:lnTo>
                    <a:lnTo>
                      <a:pt x="41826" y="16133"/>
                    </a:lnTo>
                    <a:lnTo>
                      <a:pt x="41638" y="16133"/>
                    </a:lnTo>
                    <a:lnTo>
                      <a:pt x="41617" y="16091"/>
                    </a:lnTo>
                    <a:lnTo>
                      <a:pt x="41659" y="16049"/>
                    </a:lnTo>
                    <a:lnTo>
                      <a:pt x="41743" y="16070"/>
                    </a:lnTo>
                    <a:lnTo>
                      <a:pt x="41805" y="16049"/>
                    </a:lnTo>
                    <a:lnTo>
                      <a:pt x="41764" y="15986"/>
                    </a:lnTo>
                    <a:lnTo>
                      <a:pt x="41722" y="15965"/>
                    </a:lnTo>
                    <a:lnTo>
                      <a:pt x="41743" y="15944"/>
                    </a:lnTo>
                    <a:lnTo>
                      <a:pt x="41722" y="15881"/>
                    </a:lnTo>
                    <a:lnTo>
                      <a:pt x="41659" y="15861"/>
                    </a:lnTo>
                    <a:lnTo>
                      <a:pt x="41596" y="15881"/>
                    </a:lnTo>
                    <a:lnTo>
                      <a:pt x="41638" y="15819"/>
                    </a:lnTo>
                    <a:lnTo>
                      <a:pt x="41701" y="15756"/>
                    </a:lnTo>
                    <a:lnTo>
                      <a:pt x="41722" y="15777"/>
                    </a:lnTo>
                    <a:lnTo>
                      <a:pt x="41764" y="15819"/>
                    </a:lnTo>
                    <a:lnTo>
                      <a:pt x="41826" y="15881"/>
                    </a:lnTo>
                    <a:lnTo>
                      <a:pt x="41826" y="15965"/>
                    </a:lnTo>
                    <a:lnTo>
                      <a:pt x="41952" y="15965"/>
                    </a:lnTo>
                    <a:lnTo>
                      <a:pt x="42015" y="15944"/>
                    </a:lnTo>
                    <a:lnTo>
                      <a:pt x="42036" y="15923"/>
                    </a:lnTo>
                    <a:lnTo>
                      <a:pt x="42015" y="15840"/>
                    </a:lnTo>
                    <a:lnTo>
                      <a:pt x="41931" y="15777"/>
                    </a:lnTo>
                    <a:lnTo>
                      <a:pt x="41931" y="15714"/>
                    </a:lnTo>
                    <a:lnTo>
                      <a:pt x="41910" y="15651"/>
                    </a:lnTo>
                    <a:lnTo>
                      <a:pt x="41805" y="15651"/>
                    </a:lnTo>
                    <a:lnTo>
                      <a:pt x="41847" y="15547"/>
                    </a:lnTo>
                    <a:lnTo>
                      <a:pt x="41805" y="15463"/>
                    </a:lnTo>
                    <a:lnTo>
                      <a:pt x="41701" y="15463"/>
                    </a:lnTo>
                    <a:lnTo>
                      <a:pt x="41743" y="15400"/>
                    </a:lnTo>
                    <a:lnTo>
                      <a:pt x="41722" y="15358"/>
                    </a:lnTo>
                    <a:lnTo>
                      <a:pt x="41596" y="15442"/>
                    </a:lnTo>
                    <a:lnTo>
                      <a:pt x="41533" y="15526"/>
                    </a:lnTo>
                    <a:lnTo>
                      <a:pt x="41554" y="15651"/>
                    </a:lnTo>
                    <a:lnTo>
                      <a:pt x="41533" y="15651"/>
                    </a:lnTo>
                    <a:lnTo>
                      <a:pt x="41492" y="15609"/>
                    </a:lnTo>
                    <a:lnTo>
                      <a:pt x="41492" y="15442"/>
                    </a:lnTo>
                    <a:lnTo>
                      <a:pt x="41450" y="15421"/>
                    </a:lnTo>
                    <a:lnTo>
                      <a:pt x="41408" y="15442"/>
                    </a:lnTo>
                    <a:lnTo>
                      <a:pt x="41408" y="15526"/>
                    </a:lnTo>
                    <a:lnTo>
                      <a:pt x="41324" y="15651"/>
                    </a:lnTo>
                    <a:lnTo>
                      <a:pt x="41282" y="15714"/>
                    </a:lnTo>
                    <a:lnTo>
                      <a:pt x="41282" y="15714"/>
                    </a:lnTo>
                    <a:lnTo>
                      <a:pt x="41303" y="15630"/>
                    </a:lnTo>
                    <a:lnTo>
                      <a:pt x="41303" y="15505"/>
                    </a:lnTo>
                    <a:lnTo>
                      <a:pt x="41387" y="15358"/>
                    </a:lnTo>
                    <a:lnTo>
                      <a:pt x="41387" y="15296"/>
                    </a:lnTo>
                    <a:lnTo>
                      <a:pt x="41282" y="15317"/>
                    </a:lnTo>
                    <a:lnTo>
                      <a:pt x="41178" y="15442"/>
                    </a:lnTo>
                    <a:lnTo>
                      <a:pt x="41178" y="15505"/>
                    </a:lnTo>
                    <a:lnTo>
                      <a:pt x="41094" y="15568"/>
                    </a:lnTo>
                    <a:lnTo>
                      <a:pt x="41010" y="15568"/>
                    </a:lnTo>
                    <a:lnTo>
                      <a:pt x="41010" y="15505"/>
                    </a:lnTo>
                    <a:lnTo>
                      <a:pt x="41073" y="15400"/>
                    </a:lnTo>
                    <a:lnTo>
                      <a:pt x="41199" y="15337"/>
                    </a:lnTo>
                    <a:lnTo>
                      <a:pt x="41241" y="15233"/>
                    </a:lnTo>
                    <a:lnTo>
                      <a:pt x="41303" y="15149"/>
                    </a:lnTo>
                    <a:lnTo>
                      <a:pt x="41345" y="15149"/>
                    </a:lnTo>
                    <a:lnTo>
                      <a:pt x="41429" y="15086"/>
                    </a:lnTo>
                    <a:lnTo>
                      <a:pt x="41450" y="15024"/>
                    </a:lnTo>
                    <a:lnTo>
                      <a:pt x="41387" y="15003"/>
                    </a:lnTo>
                    <a:lnTo>
                      <a:pt x="41282" y="15086"/>
                    </a:lnTo>
                    <a:lnTo>
                      <a:pt x="41199" y="15149"/>
                    </a:lnTo>
                    <a:lnTo>
                      <a:pt x="41115" y="15191"/>
                    </a:lnTo>
                    <a:lnTo>
                      <a:pt x="41010" y="15296"/>
                    </a:lnTo>
                    <a:lnTo>
                      <a:pt x="41073" y="15191"/>
                    </a:lnTo>
                    <a:lnTo>
                      <a:pt x="41136" y="15086"/>
                    </a:lnTo>
                    <a:lnTo>
                      <a:pt x="41115" y="15086"/>
                    </a:lnTo>
                    <a:lnTo>
                      <a:pt x="41010" y="15107"/>
                    </a:lnTo>
                    <a:lnTo>
                      <a:pt x="40969" y="15149"/>
                    </a:lnTo>
                    <a:lnTo>
                      <a:pt x="40801" y="15128"/>
                    </a:lnTo>
                    <a:lnTo>
                      <a:pt x="40696" y="15128"/>
                    </a:lnTo>
                    <a:lnTo>
                      <a:pt x="40655" y="15086"/>
                    </a:lnTo>
                    <a:lnTo>
                      <a:pt x="40759" y="15086"/>
                    </a:lnTo>
                    <a:lnTo>
                      <a:pt x="40969" y="15024"/>
                    </a:lnTo>
                    <a:lnTo>
                      <a:pt x="40864" y="14982"/>
                    </a:lnTo>
                    <a:lnTo>
                      <a:pt x="40780" y="14919"/>
                    </a:lnTo>
                    <a:lnTo>
                      <a:pt x="40864" y="14919"/>
                    </a:lnTo>
                    <a:lnTo>
                      <a:pt x="40927" y="14898"/>
                    </a:lnTo>
                    <a:lnTo>
                      <a:pt x="40885" y="14793"/>
                    </a:lnTo>
                    <a:lnTo>
                      <a:pt x="40801" y="14773"/>
                    </a:lnTo>
                    <a:lnTo>
                      <a:pt x="40801" y="14731"/>
                    </a:lnTo>
                    <a:lnTo>
                      <a:pt x="40885" y="14689"/>
                    </a:lnTo>
                    <a:lnTo>
                      <a:pt x="40885" y="14605"/>
                    </a:lnTo>
                    <a:lnTo>
                      <a:pt x="40864" y="14480"/>
                    </a:lnTo>
                    <a:lnTo>
                      <a:pt x="40822" y="14417"/>
                    </a:lnTo>
                    <a:lnTo>
                      <a:pt x="40696" y="14480"/>
                    </a:lnTo>
                    <a:lnTo>
                      <a:pt x="40655" y="14521"/>
                    </a:lnTo>
                    <a:lnTo>
                      <a:pt x="40592" y="14501"/>
                    </a:lnTo>
                    <a:lnTo>
                      <a:pt x="40571" y="14521"/>
                    </a:lnTo>
                    <a:lnTo>
                      <a:pt x="40550" y="14501"/>
                    </a:lnTo>
                    <a:lnTo>
                      <a:pt x="40592" y="14417"/>
                    </a:lnTo>
                    <a:lnTo>
                      <a:pt x="40613" y="14312"/>
                    </a:lnTo>
                    <a:lnTo>
                      <a:pt x="40759" y="14291"/>
                    </a:lnTo>
                    <a:lnTo>
                      <a:pt x="40801" y="14249"/>
                    </a:lnTo>
                    <a:lnTo>
                      <a:pt x="40801" y="14103"/>
                    </a:lnTo>
                    <a:lnTo>
                      <a:pt x="40780" y="14061"/>
                    </a:lnTo>
                    <a:lnTo>
                      <a:pt x="40696" y="14145"/>
                    </a:lnTo>
                    <a:lnTo>
                      <a:pt x="40571" y="14249"/>
                    </a:lnTo>
                    <a:lnTo>
                      <a:pt x="40508" y="14312"/>
                    </a:lnTo>
                    <a:lnTo>
                      <a:pt x="40445" y="14375"/>
                    </a:lnTo>
                    <a:lnTo>
                      <a:pt x="40445" y="14480"/>
                    </a:lnTo>
                    <a:lnTo>
                      <a:pt x="40445" y="14563"/>
                    </a:lnTo>
                    <a:lnTo>
                      <a:pt x="40278" y="14291"/>
                    </a:lnTo>
                    <a:lnTo>
                      <a:pt x="40278" y="14187"/>
                    </a:lnTo>
                    <a:lnTo>
                      <a:pt x="40278" y="14082"/>
                    </a:lnTo>
                    <a:lnTo>
                      <a:pt x="40341" y="13998"/>
                    </a:lnTo>
                    <a:lnTo>
                      <a:pt x="40424" y="13873"/>
                    </a:lnTo>
                    <a:lnTo>
                      <a:pt x="40466" y="13789"/>
                    </a:lnTo>
                    <a:lnTo>
                      <a:pt x="40424" y="13768"/>
                    </a:lnTo>
                    <a:lnTo>
                      <a:pt x="40362" y="13831"/>
                    </a:lnTo>
                    <a:lnTo>
                      <a:pt x="40299" y="13894"/>
                    </a:lnTo>
                    <a:lnTo>
                      <a:pt x="40299" y="13936"/>
                    </a:lnTo>
                    <a:lnTo>
                      <a:pt x="40194" y="13977"/>
                    </a:lnTo>
                    <a:lnTo>
                      <a:pt x="40152" y="14061"/>
                    </a:lnTo>
                    <a:lnTo>
                      <a:pt x="40152" y="14103"/>
                    </a:lnTo>
                    <a:lnTo>
                      <a:pt x="40069" y="14249"/>
                    </a:lnTo>
                    <a:lnTo>
                      <a:pt x="40027" y="14270"/>
                    </a:lnTo>
                    <a:lnTo>
                      <a:pt x="40027" y="14187"/>
                    </a:lnTo>
                    <a:lnTo>
                      <a:pt x="40069" y="14082"/>
                    </a:lnTo>
                    <a:lnTo>
                      <a:pt x="40173" y="13894"/>
                    </a:lnTo>
                    <a:lnTo>
                      <a:pt x="40215" y="13852"/>
                    </a:lnTo>
                    <a:lnTo>
                      <a:pt x="40194" y="13768"/>
                    </a:lnTo>
                    <a:lnTo>
                      <a:pt x="40111" y="13768"/>
                    </a:lnTo>
                    <a:lnTo>
                      <a:pt x="40048" y="13852"/>
                    </a:lnTo>
                    <a:lnTo>
                      <a:pt x="40048" y="13936"/>
                    </a:lnTo>
                    <a:lnTo>
                      <a:pt x="40006" y="13957"/>
                    </a:lnTo>
                    <a:lnTo>
                      <a:pt x="40006" y="13873"/>
                    </a:lnTo>
                    <a:lnTo>
                      <a:pt x="40069" y="13747"/>
                    </a:lnTo>
                    <a:lnTo>
                      <a:pt x="40090" y="13685"/>
                    </a:lnTo>
                    <a:lnTo>
                      <a:pt x="40048" y="13622"/>
                    </a:lnTo>
                    <a:lnTo>
                      <a:pt x="39943" y="13580"/>
                    </a:lnTo>
                    <a:lnTo>
                      <a:pt x="39964" y="13559"/>
                    </a:lnTo>
                    <a:lnTo>
                      <a:pt x="39901" y="13517"/>
                    </a:lnTo>
                    <a:lnTo>
                      <a:pt x="39776" y="13517"/>
                    </a:lnTo>
                    <a:lnTo>
                      <a:pt x="39692" y="13538"/>
                    </a:lnTo>
                    <a:lnTo>
                      <a:pt x="39734" y="13454"/>
                    </a:lnTo>
                    <a:lnTo>
                      <a:pt x="39818" y="13433"/>
                    </a:lnTo>
                    <a:lnTo>
                      <a:pt x="39713" y="13413"/>
                    </a:lnTo>
                    <a:lnTo>
                      <a:pt x="39567" y="13413"/>
                    </a:lnTo>
                    <a:lnTo>
                      <a:pt x="39504" y="13517"/>
                    </a:lnTo>
                    <a:lnTo>
                      <a:pt x="39504" y="13433"/>
                    </a:lnTo>
                    <a:lnTo>
                      <a:pt x="39671" y="13350"/>
                    </a:lnTo>
                    <a:lnTo>
                      <a:pt x="39818" y="13329"/>
                    </a:lnTo>
                    <a:lnTo>
                      <a:pt x="39860" y="13371"/>
                    </a:lnTo>
                    <a:lnTo>
                      <a:pt x="39964" y="13392"/>
                    </a:lnTo>
                    <a:lnTo>
                      <a:pt x="39985" y="13350"/>
                    </a:lnTo>
                    <a:lnTo>
                      <a:pt x="40027" y="13266"/>
                    </a:lnTo>
                    <a:lnTo>
                      <a:pt x="39943" y="13266"/>
                    </a:lnTo>
                    <a:lnTo>
                      <a:pt x="39839" y="13245"/>
                    </a:lnTo>
                    <a:lnTo>
                      <a:pt x="39734" y="13182"/>
                    </a:lnTo>
                    <a:lnTo>
                      <a:pt x="39650" y="13182"/>
                    </a:lnTo>
                    <a:lnTo>
                      <a:pt x="39650" y="13287"/>
                    </a:lnTo>
                    <a:lnTo>
                      <a:pt x="39608" y="13287"/>
                    </a:lnTo>
                    <a:lnTo>
                      <a:pt x="39608" y="13245"/>
                    </a:lnTo>
                    <a:lnTo>
                      <a:pt x="39629" y="13182"/>
                    </a:lnTo>
                    <a:lnTo>
                      <a:pt x="39629" y="13140"/>
                    </a:lnTo>
                    <a:lnTo>
                      <a:pt x="39525" y="13140"/>
                    </a:lnTo>
                    <a:lnTo>
                      <a:pt x="39525" y="13182"/>
                    </a:lnTo>
                    <a:lnTo>
                      <a:pt x="39462" y="13224"/>
                    </a:lnTo>
                    <a:lnTo>
                      <a:pt x="39441" y="13161"/>
                    </a:lnTo>
                    <a:lnTo>
                      <a:pt x="39441" y="13078"/>
                    </a:lnTo>
                    <a:lnTo>
                      <a:pt x="39399" y="13057"/>
                    </a:lnTo>
                    <a:lnTo>
                      <a:pt x="39357" y="13078"/>
                    </a:lnTo>
                    <a:lnTo>
                      <a:pt x="39316" y="13036"/>
                    </a:lnTo>
                    <a:lnTo>
                      <a:pt x="39232" y="12994"/>
                    </a:lnTo>
                    <a:lnTo>
                      <a:pt x="39148" y="12994"/>
                    </a:lnTo>
                    <a:lnTo>
                      <a:pt x="39232" y="12910"/>
                    </a:lnTo>
                    <a:lnTo>
                      <a:pt x="39295" y="12868"/>
                    </a:lnTo>
                    <a:lnTo>
                      <a:pt x="39441" y="12973"/>
                    </a:lnTo>
                    <a:lnTo>
                      <a:pt x="39504" y="12973"/>
                    </a:lnTo>
                    <a:lnTo>
                      <a:pt x="39462" y="12931"/>
                    </a:lnTo>
                    <a:lnTo>
                      <a:pt x="39169" y="12764"/>
                    </a:lnTo>
                    <a:lnTo>
                      <a:pt x="39044" y="12743"/>
                    </a:lnTo>
                    <a:lnTo>
                      <a:pt x="39023" y="12722"/>
                    </a:lnTo>
                    <a:lnTo>
                      <a:pt x="39106" y="12722"/>
                    </a:lnTo>
                    <a:lnTo>
                      <a:pt x="39316" y="12806"/>
                    </a:lnTo>
                    <a:lnTo>
                      <a:pt x="39441" y="12806"/>
                    </a:lnTo>
                    <a:lnTo>
                      <a:pt x="39650" y="12848"/>
                    </a:lnTo>
                    <a:lnTo>
                      <a:pt x="39692" y="12848"/>
                    </a:lnTo>
                    <a:lnTo>
                      <a:pt x="39671" y="12806"/>
                    </a:lnTo>
                    <a:lnTo>
                      <a:pt x="39671" y="12722"/>
                    </a:lnTo>
                    <a:lnTo>
                      <a:pt x="39629" y="12659"/>
                    </a:lnTo>
                    <a:lnTo>
                      <a:pt x="39546" y="12638"/>
                    </a:lnTo>
                    <a:lnTo>
                      <a:pt x="39462" y="12596"/>
                    </a:lnTo>
                    <a:lnTo>
                      <a:pt x="39483" y="12555"/>
                    </a:lnTo>
                    <a:lnTo>
                      <a:pt x="39546" y="12555"/>
                    </a:lnTo>
                    <a:lnTo>
                      <a:pt x="39567" y="12617"/>
                    </a:lnTo>
                    <a:lnTo>
                      <a:pt x="39629" y="12638"/>
                    </a:lnTo>
                    <a:lnTo>
                      <a:pt x="39671" y="12617"/>
                    </a:lnTo>
                    <a:lnTo>
                      <a:pt x="39776" y="12617"/>
                    </a:lnTo>
                    <a:lnTo>
                      <a:pt x="39797" y="12596"/>
                    </a:lnTo>
                    <a:lnTo>
                      <a:pt x="39797" y="12534"/>
                    </a:lnTo>
                    <a:lnTo>
                      <a:pt x="39734" y="12513"/>
                    </a:lnTo>
                    <a:lnTo>
                      <a:pt x="39734" y="12450"/>
                    </a:lnTo>
                    <a:lnTo>
                      <a:pt x="39671" y="12387"/>
                    </a:lnTo>
                    <a:lnTo>
                      <a:pt x="39588" y="12408"/>
                    </a:lnTo>
                    <a:lnTo>
                      <a:pt x="39525" y="12450"/>
                    </a:lnTo>
                    <a:lnTo>
                      <a:pt x="39378" y="12450"/>
                    </a:lnTo>
                    <a:lnTo>
                      <a:pt x="39357" y="12513"/>
                    </a:lnTo>
                    <a:lnTo>
                      <a:pt x="39316" y="12513"/>
                    </a:lnTo>
                    <a:lnTo>
                      <a:pt x="39274" y="12429"/>
                    </a:lnTo>
                    <a:lnTo>
                      <a:pt x="39378" y="12387"/>
                    </a:lnTo>
                    <a:lnTo>
                      <a:pt x="39525" y="12387"/>
                    </a:lnTo>
                    <a:lnTo>
                      <a:pt x="39567" y="12345"/>
                    </a:lnTo>
                    <a:lnTo>
                      <a:pt x="39692" y="12345"/>
                    </a:lnTo>
                    <a:lnTo>
                      <a:pt x="39734" y="12304"/>
                    </a:lnTo>
                    <a:lnTo>
                      <a:pt x="39650" y="12283"/>
                    </a:lnTo>
                    <a:lnTo>
                      <a:pt x="39546" y="12241"/>
                    </a:lnTo>
                    <a:lnTo>
                      <a:pt x="39525" y="12199"/>
                    </a:lnTo>
                    <a:lnTo>
                      <a:pt x="39588" y="12241"/>
                    </a:lnTo>
                    <a:lnTo>
                      <a:pt x="39776" y="12241"/>
                    </a:lnTo>
                    <a:lnTo>
                      <a:pt x="39839" y="12283"/>
                    </a:lnTo>
                    <a:lnTo>
                      <a:pt x="39964" y="12429"/>
                    </a:lnTo>
                    <a:lnTo>
                      <a:pt x="40048" y="12450"/>
                    </a:lnTo>
                    <a:lnTo>
                      <a:pt x="40090" y="12429"/>
                    </a:lnTo>
                    <a:lnTo>
                      <a:pt x="40111" y="12492"/>
                    </a:lnTo>
                    <a:lnTo>
                      <a:pt x="40173" y="12513"/>
                    </a:lnTo>
                    <a:lnTo>
                      <a:pt x="40215" y="12450"/>
                    </a:lnTo>
                    <a:lnTo>
                      <a:pt x="40278" y="12450"/>
                    </a:lnTo>
                    <a:lnTo>
                      <a:pt x="40320" y="12555"/>
                    </a:lnTo>
                    <a:lnTo>
                      <a:pt x="40404" y="12555"/>
                    </a:lnTo>
                    <a:lnTo>
                      <a:pt x="40466" y="12534"/>
                    </a:lnTo>
                    <a:lnTo>
                      <a:pt x="40466" y="12408"/>
                    </a:lnTo>
                    <a:lnTo>
                      <a:pt x="40404" y="12324"/>
                    </a:lnTo>
                    <a:lnTo>
                      <a:pt x="40383" y="12241"/>
                    </a:lnTo>
                    <a:lnTo>
                      <a:pt x="40278" y="12199"/>
                    </a:lnTo>
                    <a:lnTo>
                      <a:pt x="40194" y="12136"/>
                    </a:lnTo>
                    <a:lnTo>
                      <a:pt x="40152" y="12115"/>
                    </a:lnTo>
                    <a:lnTo>
                      <a:pt x="40090" y="12136"/>
                    </a:lnTo>
                    <a:lnTo>
                      <a:pt x="40048" y="12178"/>
                    </a:lnTo>
                    <a:lnTo>
                      <a:pt x="39964" y="12115"/>
                    </a:lnTo>
                    <a:lnTo>
                      <a:pt x="39797" y="11990"/>
                    </a:lnTo>
                    <a:lnTo>
                      <a:pt x="39692" y="11969"/>
                    </a:lnTo>
                    <a:lnTo>
                      <a:pt x="39483" y="11990"/>
                    </a:lnTo>
                    <a:lnTo>
                      <a:pt x="39420" y="11969"/>
                    </a:lnTo>
                    <a:lnTo>
                      <a:pt x="39588" y="11927"/>
                    </a:lnTo>
                    <a:lnTo>
                      <a:pt x="39671" y="11864"/>
                    </a:lnTo>
                    <a:lnTo>
                      <a:pt x="39755" y="11864"/>
                    </a:lnTo>
                    <a:lnTo>
                      <a:pt x="39776" y="11885"/>
                    </a:lnTo>
                    <a:lnTo>
                      <a:pt x="39860" y="11885"/>
                    </a:lnTo>
                    <a:lnTo>
                      <a:pt x="39943" y="11822"/>
                    </a:lnTo>
                    <a:lnTo>
                      <a:pt x="40006" y="11780"/>
                    </a:lnTo>
                    <a:lnTo>
                      <a:pt x="40173" y="11780"/>
                    </a:lnTo>
                    <a:lnTo>
                      <a:pt x="40257" y="11822"/>
                    </a:lnTo>
                    <a:lnTo>
                      <a:pt x="40383" y="11822"/>
                    </a:lnTo>
                    <a:lnTo>
                      <a:pt x="40424" y="11760"/>
                    </a:lnTo>
                    <a:lnTo>
                      <a:pt x="40466" y="11676"/>
                    </a:lnTo>
                    <a:lnTo>
                      <a:pt x="40404" y="11592"/>
                    </a:lnTo>
                    <a:lnTo>
                      <a:pt x="40383" y="11467"/>
                    </a:lnTo>
                    <a:lnTo>
                      <a:pt x="40278" y="11236"/>
                    </a:lnTo>
                    <a:lnTo>
                      <a:pt x="40257" y="11090"/>
                    </a:lnTo>
                    <a:lnTo>
                      <a:pt x="40194" y="11132"/>
                    </a:lnTo>
                    <a:lnTo>
                      <a:pt x="40173" y="11090"/>
                    </a:lnTo>
                    <a:lnTo>
                      <a:pt x="40090" y="11132"/>
                    </a:lnTo>
                    <a:lnTo>
                      <a:pt x="40090" y="11174"/>
                    </a:lnTo>
                    <a:lnTo>
                      <a:pt x="40048" y="11278"/>
                    </a:lnTo>
                    <a:lnTo>
                      <a:pt x="40069" y="11299"/>
                    </a:lnTo>
                    <a:lnTo>
                      <a:pt x="40069" y="11383"/>
                    </a:lnTo>
                    <a:lnTo>
                      <a:pt x="40006" y="11404"/>
                    </a:lnTo>
                    <a:lnTo>
                      <a:pt x="39901" y="11467"/>
                    </a:lnTo>
                    <a:lnTo>
                      <a:pt x="39839" y="11550"/>
                    </a:lnTo>
                    <a:lnTo>
                      <a:pt x="39734" y="11508"/>
                    </a:lnTo>
                    <a:lnTo>
                      <a:pt x="39650" y="11488"/>
                    </a:lnTo>
                    <a:lnTo>
                      <a:pt x="39546" y="11508"/>
                    </a:lnTo>
                    <a:lnTo>
                      <a:pt x="39462" y="11613"/>
                    </a:lnTo>
                    <a:lnTo>
                      <a:pt x="39357" y="11718"/>
                    </a:lnTo>
                    <a:lnTo>
                      <a:pt x="39316" y="11697"/>
                    </a:lnTo>
                    <a:lnTo>
                      <a:pt x="39232" y="11676"/>
                    </a:lnTo>
                    <a:lnTo>
                      <a:pt x="39127" y="11697"/>
                    </a:lnTo>
                    <a:lnTo>
                      <a:pt x="39085" y="11697"/>
                    </a:lnTo>
                    <a:lnTo>
                      <a:pt x="39190" y="11592"/>
                    </a:lnTo>
                    <a:lnTo>
                      <a:pt x="39232" y="11571"/>
                    </a:lnTo>
                    <a:lnTo>
                      <a:pt x="39316" y="11613"/>
                    </a:lnTo>
                    <a:lnTo>
                      <a:pt x="39420" y="11571"/>
                    </a:lnTo>
                    <a:lnTo>
                      <a:pt x="39462" y="11467"/>
                    </a:lnTo>
                    <a:lnTo>
                      <a:pt x="39546" y="11404"/>
                    </a:lnTo>
                    <a:lnTo>
                      <a:pt x="39588" y="11404"/>
                    </a:lnTo>
                    <a:lnTo>
                      <a:pt x="39692" y="11362"/>
                    </a:lnTo>
                    <a:lnTo>
                      <a:pt x="39776" y="11299"/>
                    </a:lnTo>
                    <a:lnTo>
                      <a:pt x="39776" y="11174"/>
                    </a:lnTo>
                    <a:lnTo>
                      <a:pt x="39776" y="11132"/>
                    </a:lnTo>
                    <a:lnTo>
                      <a:pt x="39692" y="11132"/>
                    </a:lnTo>
                    <a:lnTo>
                      <a:pt x="39629" y="11153"/>
                    </a:lnTo>
                    <a:lnTo>
                      <a:pt x="39546" y="11132"/>
                    </a:lnTo>
                    <a:lnTo>
                      <a:pt x="39420" y="11132"/>
                    </a:lnTo>
                    <a:lnTo>
                      <a:pt x="39253" y="11278"/>
                    </a:lnTo>
                    <a:lnTo>
                      <a:pt x="39148" y="11383"/>
                    </a:lnTo>
                    <a:lnTo>
                      <a:pt x="38960" y="11404"/>
                    </a:lnTo>
                    <a:lnTo>
                      <a:pt x="39023" y="11362"/>
                    </a:lnTo>
                    <a:lnTo>
                      <a:pt x="39148" y="11341"/>
                    </a:lnTo>
                    <a:lnTo>
                      <a:pt x="39169" y="11257"/>
                    </a:lnTo>
                    <a:lnTo>
                      <a:pt x="39127" y="11236"/>
                    </a:lnTo>
                    <a:lnTo>
                      <a:pt x="39023" y="11236"/>
                    </a:lnTo>
                    <a:lnTo>
                      <a:pt x="39190" y="11153"/>
                    </a:lnTo>
                    <a:lnTo>
                      <a:pt x="39295" y="11153"/>
                    </a:lnTo>
                    <a:lnTo>
                      <a:pt x="39441" y="11048"/>
                    </a:lnTo>
                    <a:lnTo>
                      <a:pt x="39567" y="11048"/>
                    </a:lnTo>
                    <a:lnTo>
                      <a:pt x="39650" y="11027"/>
                    </a:lnTo>
                    <a:lnTo>
                      <a:pt x="39839" y="11027"/>
                    </a:lnTo>
                    <a:lnTo>
                      <a:pt x="39922" y="10944"/>
                    </a:lnTo>
                    <a:lnTo>
                      <a:pt x="39964" y="10881"/>
                    </a:lnTo>
                    <a:lnTo>
                      <a:pt x="39985" y="10839"/>
                    </a:lnTo>
                    <a:lnTo>
                      <a:pt x="40069" y="10818"/>
                    </a:lnTo>
                    <a:lnTo>
                      <a:pt x="40069" y="10923"/>
                    </a:lnTo>
                    <a:lnTo>
                      <a:pt x="40132" y="10944"/>
                    </a:lnTo>
                    <a:lnTo>
                      <a:pt x="40236" y="10839"/>
                    </a:lnTo>
                    <a:lnTo>
                      <a:pt x="40257" y="10734"/>
                    </a:lnTo>
                    <a:lnTo>
                      <a:pt x="40236" y="10672"/>
                    </a:lnTo>
                    <a:lnTo>
                      <a:pt x="40152" y="10630"/>
                    </a:lnTo>
                    <a:lnTo>
                      <a:pt x="40090" y="10525"/>
                    </a:lnTo>
                    <a:lnTo>
                      <a:pt x="39964" y="10400"/>
                    </a:lnTo>
                    <a:lnTo>
                      <a:pt x="39922" y="10295"/>
                    </a:lnTo>
                    <a:lnTo>
                      <a:pt x="39839" y="10295"/>
                    </a:lnTo>
                    <a:lnTo>
                      <a:pt x="39755" y="10337"/>
                    </a:lnTo>
                    <a:lnTo>
                      <a:pt x="39713" y="10400"/>
                    </a:lnTo>
                    <a:lnTo>
                      <a:pt x="39629" y="10420"/>
                    </a:lnTo>
                    <a:lnTo>
                      <a:pt x="39525" y="10504"/>
                    </a:lnTo>
                    <a:lnTo>
                      <a:pt x="39420" y="10504"/>
                    </a:lnTo>
                    <a:lnTo>
                      <a:pt x="39336" y="10567"/>
                    </a:lnTo>
                    <a:lnTo>
                      <a:pt x="39316" y="10546"/>
                    </a:lnTo>
                    <a:lnTo>
                      <a:pt x="39336" y="10441"/>
                    </a:lnTo>
                    <a:lnTo>
                      <a:pt x="39420" y="10400"/>
                    </a:lnTo>
                    <a:lnTo>
                      <a:pt x="39525" y="10400"/>
                    </a:lnTo>
                    <a:lnTo>
                      <a:pt x="39650" y="10253"/>
                    </a:lnTo>
                    <a:lnTo>
                      <a:pt x="39713" y="10190"/>
                    </a:lnTo>
                    <a:lnTo>
                      <a:pt x="39713" y="10127"/>
                    </a:lnTo>
                    <a:lnTo>
                      <a:pt x="39629" y="10148"/>
                    </a:lnTo>
                    <a:lnTo>
                      <a:pt x="39462" y="10211"/>
                    </a:lnTo>
                    <a:lnTo>
                      <a:pt x="39316" y="10316"/>
                    </a:lnTo>
                    <a:lnTo>
                      <a:pt x="39253" y="10316"/>
                    </a:lnTo>
                    <a:lnTo>
                      <a:pt x="39211" y="10358"/>
                    </a:lnTo>
                    <a:lnTo>
                      <a:pt x="39169" y="10441"/>
                    </a:lnTo>
                    <a:lnTo>
                      <a:pt x="39106" y="10630"/>
                    </a:lnTo>
                    <a:lnTo>
                      <a:pt x="38918" y="10839"/>
                    </a:lnTo>
                    <a:lnTo>
                      <a:pt x="38730" y="10944"/>
                    </a:lnTo>
                    <a:lnTo>
                      <a:pt x="38730" y="10923"/>
                    </a:lnTo>
                    <a:lnTo>
                      <a:pt x="38813" y="10839"/>
                    </a:lnTo>
                    <a:lnTo>
                      <a:pt x="38939" y="10713"/>
                    </a:lnTo>
                    <a:lnTo>
                      <a:pt x="39023" y="10567"/>
                    </a:lnTo>
                    <a:lnTo>
                      <a:pt x="39064" y="10525"/>
                    </a:lnTo>
                    <a:lnTo>
                      <a:pt x="39064" y="10462"/>
                    </a:lnTo>
                    <a:lnTo>
                      <a:pt x="39023" y="10462"/>
                    </a:lnTo>
                    <a:lnTo>
                      <a:pt x="39002" y="10441"/>
                    </a:lnTo>
                    <a:lnTo>
                      <a:pt x="38939" y="10462"/>
                    </a:lnTo>
                    <a:lnTo>
                      <a:pt x="38855" y="10609"/>
                    </a:lnTo>
                    <a:lnTo>
                      <a:pt x="38730" y="10734"/>
                    </a:lnTo>
                    <a:lnTo>
                      <a:pt x="38688" y="10734"/>
                    </a:lnTo>
                    <a:lnTo>
                      <a:pt x="38709" y="10651"/>
                    </a:lnTo>
                    <a:lnTo>
                      <a:pt x="38730" y="10567"/>
                    </a:lnTo>
                    <a:lnTo>
                      <a:pt x="38834" y="10462"/>
                    </a:lnTo>
                    <a:lnTo>
                      <a:pt x="38876" y="10400"/>
                    </a:lnTo>
                    <a:lnTo>
                      <a:pt x="38918" y="10316"/>
                    </a:lnTo>
                    <a:lnTo>
                      <a:pt x="39002" y="10316"/>
                    </a:lnTo>
                    <a:lnTo>
                      <a:pt x="39044" y="10337"/>
                    </a:lnTo>
                    <a:lnTo>
                      <a:pt x="39148" y="10337"/>
                    </a:lnTo>
                    <a:lnTo>
                      <a:pt x="39190" y="10295"/>
                    </a:lnTo>
                    <a:lnTo>
                      <a:pt x="39253" y="10211"/>
                    </a:lnTo>
                    <a:lnTo>
                      <a:pt x="39357" y="10148"/>
                    </a:lnTo>
                    <a:lnTo>
                      <a:pt x="39462" y="10023"/>
                    </a:lnTo>
                    <a:lnTo>
                      <a:pt x="39525" y="9918"/>
                    </a:lnTo>
                    <a:lnTo>
                      <a:pt x="39483" y="9814"/>
                    </a:lnTo>
                    <a:lnTo>
                      <a:pt x="39525" y="9730"/>
                    </a:lnTo>
                    <a:lnTo>
                      <a:pt x="39483" y="9709"/>
                    </a:lnTo>
                    <a:lnTo>
                      <a:pt x="39336" y="9793"/>
                    </a:lnTo>
                    <a:lnTo>
                      <a:pt x="39274" y="9876"/>
                    </a:lnTo>
                    <a:lnTo>
                      <a:pt x="39274" y="9981"/>
                    </a:lnTo>
                    <a:lnTo>
                      <a:pt x="39253" y="10107"/>
                    </a:lnTo>
                    <a:lnTo>
                      <a:pt x="39211" y="10127"/>
                    </a:lnTo>
                    <a:lnTo>
                      <a:pt x="39232" y="10086"/>
                    </a:lnTo>
                    <a:lnTo>
                      <a:pt x="39232" y="10023"/>
                    </a:lnTo>
                    <a:lnTo>
                      <a:pt x="39148" y="9981"/>
                    </a:lnTo>
                    <a:lnTo>
                      <a:pt x="39044" y="9981"/>
                    </a:lnTo>
                    <a:lnTo>
                      <a:pt x="38939" y="10044"/>
                    </a:lnTo>
                    <a:lnTo>
                      <a:pt x="38855" y="10023"/>
                    </a:lnTo>
                    <a:lnTo>
                      <a:pt x="38730" y="10044"/>
                    </a:lnTo>
                    <a:lnTo>
                      <a:pt x="38625" y="10107"/>
                    </a:lnTo>
                    <a:lnTo>
                      <a:pt x="38500" y="10107"/>
                    </a:lnTo>
                    <a:lnTo>
                      <a:pt x="38583" y="10044"/>
                    </a:lnTo>
                    <a:lnTo>
                      <a:pt x="38688" y="10002"/>
                    </a:lnTo>
                    <a:lnTo>
                      <a:pt x="38772" y="9897"/>
                    </a:lnTo>
                    <a:lnTo>
                      <a:pt x="38730" y="9814"/>
                    </a:lnTo>
                    <a:lnTo>
                      <a:pt x="38688" y="9814"/>
                    </a:lnTo>
                    <a:lnTo>
                      <a:pt x="38541" y="9835"/>
                    </a:lnTo>
                    <a:lnTo>
                      <a:pt x="38604" y="9772"/>
                    </a:lnTo>
                    <a:lnTo>
                      <a:pt x="38688" y="9772"/>
                    </a:lnTo>
                    <a:lnTo>
                      <a:pt x="38772" y="9709"/>
                    </a:lnTo>
                    <a:lnTo>
                      <a:pt x="38813" y="9604"/>
                    </a:lnTo>
                    <a:lnTo>
                      <a:pt x="38897" y="9583"/>
                    </a:lnTo>
                    <a:lnTo>
                      <a:pt x="38939" y="9521"/>
                    </a:lnTo>
                    <a:lnTo>
                      <a:pt x="39002" y="9521"/>
                    </a:lnTo>
                    <a:lnTo>
                      <a:pt x="39106" y="9604"/>
                    </a:lnTo>
                    <a:lnTo>
                      <a:pt x="39169" y="9667"/>
                    </a:lnTo>
                    <a:lnTo>
                      <a:pt x="39253" y="9667"/>
                    </a:lnTo>
                    <a:lnTo>
                      <a:pt x="39357" y="9521"/>
                    </a:lnTo>
                    <a:lnTo>
                      <a:pt x="39441" y="9458"/>
                    </a:lnTo>
                    <a:lnTo>
                      <a:pt x="39441" y="9395"/>
                    </a:lnTo>
                    <a:lnTo>
                      <a:pt x="39336" y="9270"/>
                    </a:lnTo>
                    <a:lnTo>
                      <a:pt x="39316" y="9165"/>
                    </a:lnTo>
                    <a:lnTo>
                      <a:pt x="39274" y="9060"/>
                    </a:lnTo>
                    <a:lnTo>
                      <a:pt x="39169" y="8956"/>
                    </a:lnTo>
                    <a:lnTo>
                      <a:pt x="39106" y="8893"/>
                    </a:lnTo>
                    <a:lnTo>
                      <a:pt x="39023" y="8726"/>
                    </a:lnTo>
                    <a:lnTo>
                      <a:pt x="38960" y="8747"/>
                    </a:lnTo>
                    <a:lnTo>
                      <a:pt x="38960" y="8830"/>
                    </a:lnTo>
                    <a:lnTo>
                      <a:pt x="38918" y="8893"/>
                    </a:lnTo>
                    <a:lnTo>
                      <a:pt x="38855" y="8935"/>
                    </a:lnTo>
                    <a:lnTo>
                      <a:pt x="38834" y="8977"/>
                    </a:lnTo>
                    <a:lnTo>
                      <a:pt x="38834" y="9060"/>
                    </a:lnTo>
                    <a:lnTo>
                      <a:pt x="38751" y="9102"/>
                    </a:lnTo>
                    <a:lnTo>
                      <a:pt x="38709" y="9186"/>
                    </a:lnTo>
                    <a:lnTo>
                      <a:pt x="38709" y="9291"/>
                    </a:lnTo>
                    <a:lnTo>
                      <a:pt x="38583" y="9353"/>
                    </a:lnTo>
                    <a:lnTo>
                      <a:pt x="38500" y="9458"/>
                    </a:lnTo>
                    <a:lnTo>
                      <a:pt x="38479" y="9542"/>
                    </a:lnTo>
                    <a:lnTo>
                      <a:pt x="38416" y="9604"/>
                    </a:lnTo>
                    <a:lnTo>
                      <a:pt x="38374" y="9583"/>
                    </a:lnTo>
                    <a:lnTo>
                      <a:pt x="38395" y="9458"/>
                    </a:lnTo>
                    <a:lnTo>
                      <a:pt x="38500" y="9291"/>
                    </a:lnTo>
                    <a:lnTo>
                      <a:pt x="38583" y="9270"/>
                    </a:lnTo>
                    <a:lnTo>
                      <a:pt x="38583" y="9228"/>
                    </a:lnTo>
                    <a:lnTo>
                      <a:pt x="38541" y="9186"/>
                    </a:lnTo>
                    <a:lnTo>
                      <a:pt x="38500" y="9123"/>
                    </a:lnTo>
                    <a:lnTo>
                      <a:pt x="38186" y="9332"/>
                    </a:lnTo>
                    <a:lnTo>
                      <a:pt x="38060" y="9500"/>
                    </a:lnTo>
                    <a:lnTo>
                      <a:pt x="37997" y="9583"/>
                    </a:lnTo>
                    <a:lnTo>
                      <a:pt x="37893" y="9604"/>
                    </a:lnTo>
                    <a:lnTo>
                      <a:pt x="37893" y="9583"/>
                    </a:lnTo>
                    <a:lnTo>
                      <a:pt x="37956" y="9542"/>
                    </a:lnTo>
                    <a:lnTo>
                      <a:pt x="38039" y="9374"/>
                    </a:lnTo>
                    <a:lnTo>
                      <a:pt x="38060" y="9291"/>
                    </a:lnTo>
                    <a:lnTo>
                      <a:pt x="38186" y="9165"/>
                    </a:lnTo>
                    <a:lnTo>
                      <a:pt x="38248" y="9081"/>
                    </a:lnTo>
                    <a:lnTo>
                      <a:pt x="38207" y="9019"/>
                    </a:lnTo>
                    <a:lnTo>
                      <a:pt x="38207" y="8935"/>
                    </a:lnTo>
                    <a:lnTo>
                      <a:pt x="38081" y="9019"/>
                    </a:lnTo>
                    <a:lnTo>
                      <a:pt x="37935" y="9144"/>
                    </a:lnTo>
                    <a:lnTo>
                      <a:pt x="37893" y="9249"/>
                    </a:lnTo>
                    <a:lnTo>
                      <a:pt x="37809" y="9353"/>
                    </a:lnTo>
                    <a:lnTo>
                      <a:pt x="37788" y="9332"/>
                    </a:lnTo>
                    <a:lnTo>
                      <a:pt x="37809" y="9228"/>
                    </a:lnTo>
                    <a:lnTo>
                      <a:pt x="37872" y="9123"/>
                    </a:lnTo>
                    <a:lnTo>
                      <a:pt x="37809" y="9081"/>
                    </a:lnTo>
                    <a:lnTo>
                      <a:pt x="37809" y="9039"/>
                    </a:lnTo>
                    <a:lnTo>
                      <a:pt x="37893" y="9019"/>
                    </a:lnTo>
                    <a:lnTo>
                      <a:pt x="38081" y="8872"/>
                    </a:lnTo>
                    <a:lnTo>
                      <a:pt x="38269" y="8726"/>
                    </a:lnTo>
                    <a:lnTo>
                      <a:pt x="38269" y="8642"/>
                    </a:lnTo>
                    <a:lnTo>
                      <a:pt x="38186" y="8642"/>
                    </a:lnTo>
                    <a:lnTo>
                      <a:pt x="38060" y="8726"/>
                    </a:lnTo>
                    <a:lnTo>
                      <a:pt x="38018" y="8809"/>
                    </a:lnTo>
                    <a:lnTo>
                      <a:pt x="37914" y="8851"/>
                    </a:lnTo>
                    <a:lnTo>
                      <a:pt x="37914" y="8809"/>
                    </a:lnTo>
                    <a:lnTo>
                      <a:pt x="37893" y="8747"/>
                    </a:lnTo>
                    <a:lnTo>
                      <a:pt x="37704" y="8872"/>
                    </a:lnTo>
                    <a:lnTo>
                      <a:pt x="37642" y="8977"/>
                    </a:lnTo>
                    <a:lnTo>
                      <a:pt x="37558" y="9165"/>
                    </a:lnTo>
                    <a:lnTo>
                      <a:pt x="37432" y="9249"/>
                    </a:lnTo>
                    <a:lnTo>
                      <a:pt x="37349" y="9249"/>
                    </a:lnTo>
                    <a:lnTo>
                      <a:pt x="37432" y="9165"/>
                    </a:lnTo>
                    <a:lnTo>
                      <a:pt x="37558" y="9060"/>
                    </a:lnTo>
                    <a:lnTo>
                      <a:pt x="37600" y="8956"/>
                    </a:lnTo>
                    <a:lnTo>
                      <a:pt x="37579" y="8935"/>
                    </a:lnTo>
                    <a:lnTo>
                      <a:pt x="37495" y="8935"/>
                    </a:lnTo>
                    <a:lnTo>
                      <a:pt x="37600" y="8851"/>
                    </a:lnTo>
                    <a:lnTo>
                      <a:pt x="37746" y="8830"/>
                    </a:lnTo>
                    <a:lnTo>
                      <a:pt x="37788" y="8767"/>
                    </a:lnTo>
                    <a:lnTo>
                      <a:pt x="37767" y="8726"/>
                    </a:lnTo>
                    <a:lnTo>
                      <a:pt x="37683" y="8747"/>
                    </a:lnTo>
                    <a:lnTo>
                      <a:pt x="37558" y="8767"/>
                    </a:lnTo>
                    <a:lnTo>
                      <a:pt x="37474" y="8851"/>
                    </a:lnTo>
                    <a:lnTo>
                      <a:pt x="37391" y="8830"/>
                    </a:lnTo>
                    <a:lnTo>
                      <a:pt x="37600" y="8726"/>
                    </a:lnTo>
                    <a:lnTo>
                      <a:pt x="37579" y="8663"/>
                    </a:lnTo>
                    <a:lnTo>
                      <a:pt x="37474" y="8663"/>
                    </a:lnTo>
                    <a:lnTo>
                      <a:pt x="37537" y="8600"/>
                    </a:lnTo>
                    <a:lnTo>
                      <a:pt x="37642" y="8600"/>
                    </a:lnTo>
                    <a:lnTo>
                      <a:pt x="37683" y="8642"/>
                    </a:lnTo>
                    <a:lnTo>
                      <a:pt x="37809" y="8642"/>
                    </a:lnTo>
                    <a:lnTo>
                      <a:pt x="37872" y="8537"/>
                    </a:lnTo>
                    <a:lnTo>
                      <a:pt x="37997" y="8495"/>
                    </a:lnTo>
                    <a:lnTo>
                      <a:pt x="37997" y="8412"/>
                    </a:lnTo>
                    <a:lnTo>
                      <a:pt x="38060" y="8328"/>
                    </a:lnTo>
                    <a:lnTo>
                      <a:pt x="38060" y="8286"/>
                    </a:lnTo>
                    <a:lnTo>
                      <a:pt x="37976" y="8286"/>
                    </a:lnTo>
                    <a:lnTo>
                      <a:pt x="37914" y="8223"/>
                    </a:lnTo>
                    <a:lnTo>
                      <a:pt x="37809" y="8203"/>
                    </a:lnTo>
                    <a:lnTo>
                      <a:pt x="37683" y="8307"/>
                    </a:lnTo>
                    <a:lnTo>
                      <a:pt x="37537" y="8349"/>
                    </a:lnTo>
                    <a:lnTo>
                      <a:pt x="37453" y="8495"/>
                    </a:lnTo>
                    <a:lnTo>
                      <a:pt x="37244" y="8705"/>
                    </a:lnTo>
                    <a:lnTo>
                      <a:pt x="37181" y="8705"/>
                    </a:lnTo>
                    <a:lnTo>
                      <a:pt x="37223" y="8621"/>
                    </a:lnTo>
                    <a:lnTo>
                      <a:pt x="37265" y="8621"/>
                    </a:lnTo>
                    <a:lnTo>
                      <a:pt x="37370" y="8537"/>
                    </a:lnTo>
                    <a:lnTo>
                      <a:pt x="37495" y="8349"/>
                    </a:lnTo>
                    <a:lnTo>
                      <a:pt x="37642" y="8286"/>
                    </a:lnTo>
                    <a:lnTo>
                      <a:pt x="37704" y="8203"/>
                    </a:lnTo>
                    <a:lnTo>
                      <a:pt x="37683" y="8140"/>
                    </a:lnTo>
                    <a:lnTo>
                      <a:pt x="37495" y="8140"/>
                    </a:lnTo>
                    <a:lnTo>
                      <a:pt x="37328" y="8286"/>
                    </a:lnTo>
                    <a:lnTo>
                      <a:pt x="37495" y="8119"/>
                    </a:lnTo>
                    <a:lnTo>
                      <a:pt x="37663" y="8077"/>
                    </a:lnTo>
                    <a:lnTo>
                      <a:pt x="37767" y="8098"/>
                    </a:lnTo>
                    <a:lnTo>
                      <a:pt x="37851" y="8119"/>
                    </a:lnTo>
                    <a:lnTo>
                      <a:pt x="37956" y="8014"/>
                    </a:lnTo>
                    <a:lnTo>
                      <a:pt x="37956" y="7931"/>
                    </a:lnTo>
                    <a:lnTo>
                      <a:pt x="37914" y="7889"/>
                    </a:lnTo>
                    <a:lnTo>
                      <a:pt x="37914" y="7805"/>
                    </a:lnTo>
                    <a:lnTo>
                      <a:pt x="37914" y="7721"/>
                    </a:lnTo>
                    <a:lnTo>
                      <a:pt x="37788" y="7679"/>
                    </a:lnTo>
                    <a:lnTo>
                      <a:pt x="37746" y="7596"/>
                    </a:lnTo>
                    <a:lnTo>
                      <a:pt x="37642" y="7575"/>
                    </a:lnTo>
                    <a:lnTo>
                      <a:pt x="37600" y="7617"/>
                    </a:lnTo>
                    <a:lnTo>
                      <a:pt x="37558" y="7617"/>
                    </a:lnTo>
                    <a:lnTo>
                      <a:pt x="37558" y="7533"/>
                    </a:lnTo>
                    <a:lnTo>
                      <a:pt x="37474" y="7512"/>
                    </a:lnTo>
                    <a:lnTo>
                      <a:pt x="37391" y="7428"/>
                    </a:lnTo>
                    <a:lnTo>
                      <a:pt x="37391" y="7366"/>
                    </a:lnTo>
                    <a:lnTo>
                      <a:pt x="37244" y="7282"/>
                    </a:lnTo>
                    <a:lnTo>
                      <a:pt x="37181" y="7282"/>
                    </a:lnTo>
                    <a:lnTo>
                      <a:pt x="37139" y="7219"/>
                    </a:lnTo>
                    <a:lnTo>
                      <a:pt x="37014" y="7219"/>
                    </a:lnTo>
                    <a:lnTo>
                      <a:pt x="36826" y="7261"/>
                    </a:lnTo>
                    <a:lnTo>
                      <a:pt x="36721" y="7366"/>
                    </a:lnTo>
                    <a:lnTo>
                      <a:pt x="36595" y="7366"/>
                    </a:lnTo>
                    <a:lnTo>
                      <a:pt x="36491" y="7533"/>
                    </a:lnTo>
                    <a:lnTo>
                      <a:pt x="36512" y="7596"/>
                    </a:lnTo>
                    <a:lnTo>
                      <a:pt x="36595" y="7617"/>
                    </a:lnTo>
                    <a:lnTo>
                      <a:pt x="36805" y="7805"/>
                    </a:lnTo>
                    <a:lnTo>
                      <a:pt x="36826" y="7847"/>
                    </a:lnTo>
                    <a:lnTo>
                      <a:pt x="36909" y="7889"/>
                    </a:lnTo>
                    <a:lnTo>
                      <a:pt x="36951" y="7993"/>
                    </a:lnTo>
                    <a:lnTo>
                      <a:pt x="36909" y="7993"/>
                    </a:lnTo>
                    <a:lnTo>
                      <a:pt x="36826" y="7931"/>
                    </a:lnTo>
                    <a:lnTo>
                      <a:pt x="36700" y="7931"/>
                    </a:lnTo>
                    <a:lnTo>
                      <a:pt x="36700" y="7847"/>
                    </a:lnTo>
                    <a:lnTo>
                      <a:pt x="36512" y="7679"/>
                    </a:lnTo>
                    <a:lnTo>
                      <a:pt x="36428" y="7700"/>
                    </a:lnTo>
                    <a:lnTo>
                      <a:pt x="36386" y="7721"/>
                    </a:lnTo>
                    <a:lnTo>
                      <a:pt x="36386" y="7721"/>
                    </a:lnTo>
                    <a:lnTo>
                      <a:pt x="36407" y="7638"/>
                    </a:lnTo>
                    <a:lnTo>
                      <a:pt x="36428" y="7533"/>
                    </a:lnTo>
                    <a:lnTo>
                      <a:pt x="36303" y="7491"/>
                    </a:lnTo>
                    <a:lnTo>
                      <a:pt x="36240" y="7512"/>
                    </a:lnTo>
                    <a:lnTo>
                      <a:pt x="36240" y="7721"/>
                    </a:lnTo>
                    <a:lnTo>
                      <a:pt x="36303" y="7826"/>
                    </a:lnTo>
                    <a:lnTo>
                      <a:pt x="36323" y="7951"/>
                    </a:lnTo>
                    <a:lnTo>
                      <a:pt x="36303" y="8035"/>
                    </a:lnTo>
                    <a:lnTo>
                      <a:pt x="36303" y="7931"/>
                    </a:lnTo>
                    <a:lnTo>
                      <a:pt x="36219" y="7784"/>
                    </a:lnTo>
                    <a:lnTo>
                      <a:pt x="36135" y="7889"/>
                    </a:lnTo>
                    <a:lnTo>
                      <a:pt x="36093" y="7993"/>
                    </a:lnTo>
                    <a:lnTo>
                      <a:pt x="36135" y="8056"/>
                    </a:lnTo>
                    <a:lnTo>
                      <a:pt x="36072" y="8119"/>
                    </a:lnTo>
                    <a:lnTo>
                      <a:pt x="35968" y="8056"/>
                    </a:lnTo>
                    <a:lnTo>
                      <a:pt x="35863" y="8035"/>
                    </a:lnTo>
                    <a:lnTo>
                      <a:pt x="35905" y="7951"/>
                    </a:lnTo>
                    <a:lnTo>
                      <a:pt x="36010" y="7889"/>
                    </a:lnTo>
                    <a:lnTo>
                      <a:pt x="36135" y="7700"/>
                    </a:lnTo>
                    <a:lnTo>
                      <a:pt x="36177" y="7596"/>
                    </a:lnTo>
                    <a:lnTo>
                      <a:pt x="36093" y="7512"/>
                    </a:lnTo>
                    <a:lnTo>
                      <a:pt x="36072" y="7407"/>
                    </a:lnTo>
                    <a:lnTo>
                      <a:pt x="35926" y="7533"/>
                    </a:lnTo>
                    <a:lnTo>
                      <a:pt x="35884" y="7596"/>
                    </a:lnTo>
                    <a:lnTo>
                      <a:pt x="35863" y="7533"/>
                    </a:lnTo>
                    <a:lnTo>
                      <a:pt x="35884" y="7407"/>
                    </a:lnTo>
                    <a:lnTo>
                      <a:pt x="35779" y="7387"/>
                    </a:lnTo>
                    <a:lnTo>
                      <a:pt x="35717" y="7407"/>
                    </a:lnTo>
                    <a:lnTo>
                      <a:pt x="35696" y="7491"/>
                    </a:lnTo>
                    <a:lnTo>
                      <a:pt x="35717" y="7617"/>
                    </a:lnTo>
                    <a:lnTo>
                      <a:pt x="35717" y="7742"/>
                    </a:lnTo>
                    <a:lnTo>
                      <a:pt x="35675" y="7700"/>
                    </a:lnTo>
                    <a:lnTo>
                      <a:pt x="35675" y="7533"/>
                    </a:lnTo>
                    <a:lnTo>
                      <a:pt x="35654" y="7512"/>
                    </a:lnTo>
                    <a:lnTo>
                      <a:pt x="35591" y="7617"/>
                    </a:lnTo>
                    <a:lnTo>
                      <a:pt x="35487" y="7638"/>
                    </a:lnTo>
                    <a:lnTo>
                      <a:pt x="35487" y="7721"/>
                    </a:lnTo>
                    <a:lnTo>
                      <a:pt x="35403" y="7826"/>
                    </a:lnTo>
                    <a:lnTo>
                      <a:pt x="35340" y="7847"/>
                    </a:lnTo>
                    <a:lnTo>
                      <a:pt x="35277" y="7931"/>
                    </a:lnTo>
                    <a:lnTo>
                      <a:pt x="35173" y="7931"/>
                    </a:lnTo>
                    <a:lnTo>
                      <a:pt x="35256" y="7847"/>
                    </a:lnTo>
                    <a:lnTo>
                      <a:pt x="35256" y="7784"/>
                    </a:lnTo>
                    <a:lnTo>
                      <a:pt x="35194" y="7721"/>
                    </a:lnTo>
                    <a:lnTo>
                      <a:pt x="35152" y="7721"/>
                    </a:lnTo>
                    <a:lnTo>
                      <a:pt x="35152" y="7679"/>
                    </a:lnTo>
                    <a:lnTo>
                      <a:pt x="35235" y="7679"/>
                    </a:lnTo>
                    <a:lnTo>
                      <a:pt x="35277" y="7700"/>
                    </a:lnTo>
                    <a:lnTo>
                      <a:pt x="35298" y="7638"/>
                    </a:lnTo>
                    <a:lnTo>
                      <a:pt x="35298" y="7596"/>
                    </a:lnTo>
                    <a:lnTo>
                      <a:pt x="35298" y="7554"/>
                    </a:lnTo>
                    <a:lnTo>
                      <a:pt x="35403" y="7491"/>
                    </a:lnTo>
                    <a:lnTo>
                      <a:pt x="35570" y="7345"/>
                    </a:lnTo>
                    <a:lnTo>
                      <a:pt x="35591" y="7261"/>
                    </a:lnTo>
                    <a:lnTo>
                      <a:pt x="35675" y="7177"/>
                    </a:lnTo>
                    <a:lnTo>
                      <a:pt x="35570" y="7177"/>
                    </a:lnTo>
                    <a:lnTo>
                      <a:pt x="35403" y="7282"/>
                    </a:lnTo>
                    <a:lnTo>
                      <a:pt x="35277" y="7407"/>
                    </a:lnTo>
                    <a:lnTo>
                      <a:pt x="35194" y="7407"/>
                    </a:lnTo>
                    <a:lnTo>
                      <a:pt x="35277" y="7324"/>
                    </a:lnTo>
                    <a:lnTo>
                      <a:pt x="35361" y="7219"/>
                    </a:lnTo>
                    <a:lnTo>
                      <a:pt x="35445" y="7156"/>
                    </a:lnTo>
                    <a:lnTo>
                      <a:pt x="35549" y="7114"/>
                    </a:lnTo>
                    <a:lnTo>
                      <a:pt x="35612" y="7052"/>
                    </a:lnTo>
                    <a:lnTo>
                      <a:pt x="35696" y="7052"/>
                    </a:lnTo>
                    <a:lnTo>
                      <a:pt x="35779" y="6905"/>
                    </a:lnTo>
                    <a:lnTo>
                      <a:pt x="35779" y="6863"/>
                    </a:lnTo>
                    <a:lnTo>
                      <a:pt x="35696" y="6780"/>
                    </a:lnTo>
                    <a:lnTo>
                      <a:pt x="35696" y="6675"/>
                    </a:lnTo>
                    <a:lnTo>
                      <a:pt x="35717" y="6591"/>
                    </a:lnTo>
                    <a:lnTo>
                      <a:pt x="35884" y="6424"/>
                    </a:lnTo>
                    <a:lnTo>
                      <a:pt x="35905" y="6361"/>
                    </a:lnTo>
                    <a:lnTo>
                      <a:pt x="35863" y="6257"/>
                    </a:lnTo>
                    <a:lnTo>
                      <a:pt x="35842" y="6194"/>
                    </a:lnTo>
                    <a:lnTo>
                      <a:pt x="35800" y="6131"/>
                    </a:lnTo>
                    <a:lnTo>
                      <a:pt x="35884" y="6006"/>
                    </a:lnTo>
                    <a:lnTo>
                      <a:pt x="35968" y="5922"/>
                    </a:lnTo>
                    <a:lnTo>
                      <a:pt x="35989" y="5838"/>
                    </a:lnTo>
                    <a:lnTo>
                      <a:pt x="36010" y="5587"/>
                    </a:lnTo>
                    <a:lnTo>
                      <a:pt x="36051" y="5524"/>
                    </a:lnTo>
                    <a:lnTo>
                      <a:pt x="36010" y="5462"/>
                    </a:lnTo>
                    <a:lnTo>
                      <a:pt x="35842" y="5399"/>
                    </a:lnTo>
                    <a:lnTo>
                      <a:pt x="35654" y="5399"/>
                    </a:lnTo>
                    <a:lnTo>
                      <a:pt x="35487" y="5357"/>
                    </a:lnTo>
                    <a:lnTo>
                      <a:pt x="35361" y="5420"/>
                    </a:lnTo>
                    <a:lnTo>
                      <a:pt x="35235" y="5420"/>
                    </a:lnTo>
                    <a:lnTo>
                      <a:pt x="35068" y="5503"/>
                    </a:lnTo>
                    <a:lnTo>
                      <a:pt x="34796" y="5587"/>
                    </a:lnTo>
                    <a:lnTo>
                      <a:pt x="34754" y="5671"/>
                    </a:lnTo>
                    <a:lnTo>
                      <a:pt x="34859" y="5796"/>
                    </a:lnTo>
                    <a:lnTo>
                      <a:pt x="34859" y="5880"/>
                    </a:lnTo>
                    <a:lnTo>
                      <a:pt x="34817" y="5922"/>
                    </a:lnTo>
                    <a:lnTo>
                      <a:pt x="34754" y="5775"/>
                    </a:lnTo>
                    <a:lnTo>
                      <a:pt x="34712" y="5713"/>
                    </a:lnTo>
                    <a:lnTo>
                      <a:pt x="34650" y="5587"/>
                    </a:lnTo>
                    <a:lnTo>
                      <a:pt x="34524" y="5587"/>
                    </a:lnTo>
                    <a:lnTo>
                      <a:pt x="34440" y="5671"/>
                    </a:lnTo>
                    <a:lnTo>
                      <a:pt x="34440" y="5734"/>
                    </a:lnTo>
                    <a:lnTo>
                      <a:pt x="34398" y="5796"/>
                    </a:lnTo>
                    <a:lnTo>
                      <a:pt x="34378" y="5713"/>
                    </a:lnTo>
                    <a:lnTo>
                      <a:pt x="34398" y="5608"/>
                    </a:lnTo>
                    <a:lnTo>
                      <a:pt x="34336" y="5587"/>
                    </a:lnTo>
                    <a:lnTo>
                      <a:pt x="34189" y="5608"/>
                    </a:lnTo>
                    <a:lnTo>
                      <a:pt x="34126" y="5713"/>
                    </a:lnTo>
                    <a:lnTo>
                      <a:pt x="34126" y="5796"/>
                    </a:lnTo>
                    <a:lnTo>
                      <a:pt x="34273" y="5901"/>
                    </a:lnTo>
                    <a:lnTo>
                      <a:pt x="34378" y="6047"/>
                    </a:lnTo>
                    <a:lnTo>
                      <a:pt x="34503" y="6131"/>
                    </a:lnTo>
                    <a:lnTo>
                      <a:pt x="34440" y="6131"/>
                    </a:lnTo>
                    <a:lnTo>
                      <a:pt x="34294" y="6047"/>
                    </a:lnTo>
                    <a:lnTo>
                      <a:pt x="34106" y="5880"/>
                    </a:lnTo>
                    <a:lnTo>
                      <a:pt x="34064" y="5880"/>
                    </a:lnTo>
                    <a:lnTo>
                      <a:pt x="34022" y="5922"/>
                    </a:lnTo>
                    <a:lnTo>
                      <a:pt x="33854" y="5922"/>
                    </a:lnTo>
                    <a:lnTo>
                      <a:pt x="33813" y="5943"/>
                    </a:lnTo>
                    <a:lnTo>
                      <a:pt x="33875" y="6006"/>
                    </a:lnTo>
                    <a:lnTo>
                      <a:pt x="34001" y="6006"/>
                    </a:lnTo>
                    <a:lnTo>
                      <a:pt x="34022" y="6047"/>
                    </a:lnTo>
                    <a:lnTo>
                      <a:pt x="34064" y="6152"/>
                    </a:lnTo>
                    <a:lnTo>
                      <a:pt x="34210" y="6257"/>
                    </a:lnTo>
                    <a:lnTo>
                      <a:pt x="34231" y="6340"/>
                    </a:lnTo>
                    <a:lnTo>
                      <a:pt x="34315" y="6424"/>
                    </a:lnTo>
                    <a:lnTo>
                      <a:pt x="34210" y="6424"/>
                    </a:lnTo>
                    <a:lnTo>
                      <a:pt x="34126" y="6319"/>
                    </a:lnTo>
                    <a:lnTo>
                      <a:pt x="33980" y="6236"/>
                    </a:lnTo>
                    <a:lnTo>
                      <a:pt x="33980" y="6152"/>
                    </a:lnTo>
                    <a:lnTo>
                      <a:pt x="33875" y="6047"/>
                    </a:lnTo>
                    <a:lnTo>
                      <a:pt x="33750" y="6047"/>
                    </a:lnTo>
                    <a:lnTo>
                      <a:pt x="33666" y="6131"/>
                    </a:lnTo>
                    <a:lnTo>
                      <a:pt x="33666" y="6215"/>
                    </a:lnTo>
                    <a:lnTo>
                      <a:pt x="33582" y="6361"/>
                    </a:lnTo>
                    <a:lnTo>
                      <a:pt x="33541" y="6529"/>
                    </a:lnTo>
                    <a:lnTo>
                      <a:pt x="33603" y="6633"/>
                    </a:lnTo>
                    <a:lnTo>
                      <a:pt x="33478" y="6675"/>
                    </a:lnTo>
                    <a:lnTo>
                      <a:pt x="33478" y="6759"/>
                    </a:lnTo>
                    <a:lnTo>
                      <a:pt x="33541" y="6822"/>
                    </a:lnTo>
                    <a:lnTo>
                      <a:pt x="33562" y="6926"/>
                    </a:lnTo>
                    <a:lnTo>
                      <a:pt x="33645" y="6926"/>
                    </a:lnTo>
                    <a:lnTo>
                      <a:pt x="33813" y="6780"/>
                    </a:lnTo>
                    <a:lnTo>
                      <a:pt x="33896" y="6780"/>
                    </a:lnTo>
                    <a:lnTo>
                      <a:pt x="33917" y="6842"/>
                    </a:lnTo>
                    <a:lnTo>
                      <a:pt x="33813" y="6863"/>
                    </a:lnTo>
                    <a:lnTo>
                      <a:pt x="33771" y="6884"/>
                    </a:lnTo>
                    <a:lnTo>
                      <a:pt x="33771" y="6947"/>
                    </a:lnTo>
                    <a:lnTo>
                      <a:pt x="33687" y="6947"/>
                    </a:lnTo>
                    <a:lnTo>
                      <a:pt x="33603" y="7052"/>
                    </a:lnTo>
                    <a:lnTo>
                      <a:pt x="33603" y="7156"/>
                    </a:lnTo>
                    <a:lnTo>
                      <a:pt x="33541" y="7240"/>
                    </a:lnTo>
                    <a:lnTo>
                      <a:pt x="33478" y="7177"/>
                    </a:lnTo>
                    <a:lnTo>
                      <a:pt x="33499" y="7094"/>
                    </a:lnTo>
                    <a:lnTo>
                      <a:pt x="33436" y="6947"/>
                    </a:lnTo>
                    <a:lnTo>
                      <a:pt x="33352" y="6926"/>
                    </a:lnTo>
                    <a:lnTo>
                      <a:pt x="33290" y="7031"/>
                    </a:lnTo>
                    <a:lnTo>
                      <a:pt x="33331" y="7094"/>
                    </a:lnTo>
                    <a:lnTo>
                      <a:pt x="33269" y="7177"/>
                    </a:lnTo>
                    <a:lnTo>
                      <a:pt x="33164" y="7198"/>
                    </a:lnTo>
                    <a:lnTo>
                      <a:pt x="33122" y="7261"/>
                    </a:lnTo>
                    <a:lnTo>
                      <a:pt x="33080" y="7177"/>
                    </a:lnTo>
                    <a:lnTo>
                      <a:pt x="33038" y="7198"/>
                    </a:lnTo>
                    <a:lnTo>
                      <a:pt x="33059" y="7303"/>
                    </a:lnTo>
                    <a:lnTo>
                      <a:pt x="33122" y="7407"/>
                    </a:lnTo>
                    <a:lnTo>
                      <a:pt x="33122" y="7554"/>
                    </a:lnTo>
                    <a:lnTo>
                      <a:pt x="33143" y="7575"/>
                    </a:lnTo>
                    <a:lnTo>
                      <a:pt x="33143" y="7700"/>
                    </a:lnTo>
                    <a:lnTo>
                      <a:pt x="33227" y="7721"/>
                    </a:lnTo>
                    <a:lnTo>
                      <a:pt x="33290" y="7784"/>
                    </a:lnTo>
                    <a:lnTo>
                      <a:pt x="33269" y="7868"/>
                    </a:lnTo>
                    <a:lnTo>
                      <a:pt x="33290" y="7931"/>
                    </a:lnTo>
                    <a:lnTo>
                      <a:pt x="33290" y="8035"/>
                    </a:lnTo>
                    <a:lnTo>
                      <a:pt x="33185" y="8119"/>
                    </a:lnTo>
                    <a:lnTo>
                      <a:pt x="33143" y="8203"/>
                    </a:lnTo>
                    <a:lnTo>
                      <a:pt x="33122" y="8412"/>
                    </a:lnTo>
                    <a:lnTo>
                      <a:pt x="33059" y="8454"/>
                    </a:lnTo>
                    <a:lnTo>
                      <a:pt x="32934" y="8663"/>
                    </a:lnTo>
                    <a:lnTo>
                      <a:pt x="32934" y="8747"/>
                    </a:lnTo>
                    <a:lnTo>
                      <a:pt x="32808" y="8872"/>
                    </a:lnTo>
                    <a:lnTo>
                      <a:pt x="32829" y="8830"/>
                    </a:lnTo>
                    <a:lnTo>
                      <a:pt x="32829" y="8726"/>
                    </a:lnTo>
                    <a:lnTo>
                      <a:pt x="32871" y="8558"/>
                    </a:lnTo>
                    <a:lnTo>
                      <a:pt x="32955" y="8495"/>
                    </a:lnTo>
                    <a:lnTo>
                      <a:pt x="32934" y="8433"/>
                    </a:lnTo>
                    <a:lnTo>
                      <a:pt x="32913" y="8454"/>
                    </a:lnTo>
                    <a:lnTo>
                      <a:pt x="32829" y="8454"/>
                    </a:lnTo>
                    <a:lnTo>
                      <a:pt x="32746" y="8391"/>
                    </a:lnTo>
                    <a:lnTo>
                      <a:pt x="32704" y="8349"/>
                    </a:lnTo>
                    <a:lnTo>
                      <a:pt x="32746" y="8328"/>
                    </a:lnTo>
                    <a:lnTo>
                      <a:pt x="32829" y="8307"/>
                    </a:lnTo>
                    <a:lnTo>
                      <a:pt x="32913" y="8307"/>
                    </a:lnTo>
                    <a:lnTo>
                      <a:pt x="32913" y="8244"/>
                    </a:lnTo>
                    <a:lnTo>
                      <a:pt x="32955" y="8244"/>
                    </a:lnTo>
                    <a:lnTo>
                      <a:pt x="32976" y="8349"/>
                    </a:lnTo>
                    <a:lnTo>
                      <a:pt x="33038" y="8244"/>
                    </a:lnTo>
                    <a:lnTo>
                      <a:pt x="33038" y="8140"/>
                    </a:lnTo>
                    <a:lnTo>
                      <a:pt x="32934" y="8098"/>
                    </a:lnTo>
                    <a:lnTo>
                      <a:pt x="32913" y="8035"/>
                    </a:lnTo>
                    <a:lnTo>
                      <a:pt x="32808" y="7910"/>
                    </a:lnTo>
                    <a:lnTo>
                      <a:pt x="32808" y="7763"/>
                    </a:lnTo>
                    <a:lnTo>
                      <a:pt x="32746" y="7679"/>
                    </a:lnTo>
                    <a:lnTo>
                      <a:pt x="32725" y="7512"/>
                    </a:lnTo>
                    <a:lnTo>
                      <a:pt x="32704" y="7491"/>
                    </a:lnTo>
                    <a:lnTo>
                      <a:pt x="32704" y="7407"/>
                    </a:lnTo>
                    <a:lnTo>
                      <a:pt x="32746" y="7366"/>
                    </a:lnTo>
                    <a:lnTo>
                      <a:pt x="32829" y="7198"/>
                    </a:lnTo>
                    <a:lnTo>
                      <a:pt x="32829" y="7094"/>
                    </a:lnTo>
                    <a:lnTo>
                      <a:pt x="32934" y="6989"/>
                    </a:lnTo>
                    <a:lnTo>
                      <a:pt x="33018" y="6884"/>
                    </a:lnTo>
                    <a:lnTo>
                      <a:pt x="33122" y="6842"/>
                    </a:lnTo>
                    <a:lnTo>
                      <a:pt x="33122" y="6738"/>
                    </a:lnTo>
                    <a:lnTo>
                      <a:pt x="33059" y="6654"/>
                    </a:lnTo>
                    <a:lnTo>
                      <a:pt x="33018" y="6550"/>
                    </a:lnTo>
                    <a:lnTo>
                      <a:pt x="33038" y="6424"/>
                    </a:lnTo>
                    <a:lnTo>
                      <a:pt x="33143" y="6215"/>
                    </a:lnTo>
                    <a:lnTo>
                      <a:pt x="33227" y="6173"/>
                    </a:lnTo>
                    <a:lnTo>
                      <a:pt x="33394" y="6068"/>
                    </a:lnTo>
                    <a:lnTo>
                      <a:pt x="33603" y="5817"/>
                    </a:lnTo>
                    <a:lnTo>
                      <a:pt x="33813" y="5608"/>
                    </a:lnTo>
                    <a:lnTo>
                      <a:pt x="33959" y="5587"/>
                    </a:lnTo>
                    <a:lnTo>
                      <a:pt x="34064" y="5441"/>
                    </a:lnTo>
                    <a:lnTo>
                      <a:pt x="34106" y="5378"/>
                    </a:lnTo>
                    <a:lnTo>
                      <a:pt x="34210" y="5378"/>
                    </a:lnTo>
                    <a:lnTo>
                      <a:pt x="34398" y="5294"/>
                    </a:lnTo>
                    <a:lnTo>
                      <a:pt x="34545" y="5231"/>
                    </a:lnTo>
                    <a:lnTo>
                      <a:pt x="34587" y="5169"/>
                    </a:lnTo>
                    <a:lnTo>
                      <a:pt x="34545" y="5085"/>
                    </a:lnTo>
                    <a:lnTo>
                      <a:pt x="34315" y="4980"/>
                    </a:lnTo>
                    <a:lnTo>
                      <a:pt x="34189" y="4897"/>
                    </a:lnTo>
                    <a:lnTo>
                      <a:pt x="34001" y="4897"/>
                    </a:lnTo>
                    <a:lnTo>
                      <a:pt x="33959" y="4876"/>
                    </a:lnTo>
                    <a:lnTo>
                      <a:pt x="33875" y="4897"/>
                    </a:lnTo>
                    <a:lnTo>
                      <a:pt x="33708" y="4876"/>
                    </a:lnTo>
                    <a:lnTo>
                      <a:pt x="33645" y="4897"/>
                    </a:lnTo>
                    <a:lnTo>
                      <a:pt x="33436" y="4897"/>
                    </a:lnTo>
                    <a:lnTo>
                      <a:pt x="33122" y="5001"/>
                    </a:lnTo>
                    <a:lnTo>
                      <a:pt x="32934" y="5190"/>
                    </a:lnTo>
                    <a:lnTo>
                      <a:pt x="32725" y="5273"/>
                    </a:lnTo>
                    <a:lnTo>
                      <a:pt x="32704" y="5378"/>
                    </a:lnTo>
                    <a:lnTo>
                      <a:pt x="32725" y="5482"/>
                    </a:lnTo>
                    <a:lnTo>
                      <a:pt x="32641" y="5441"/>
                    </a:lnTo>
                    <a:lnTo>
                      <a:pt x="32557" y="5441"/>
                    </a:lnTo>
                    <a:lnTo>
                      <a:pt x="32494" y="5545"/>
                    </a:lnTo>
                    <a:lnTo>
                      <a:pt x="32348" y="5545"/>
                    </a:lnTo>
                    <a:lnTo>
                      <a:pt x="32243" y="5692"/>
                    </a:lnTo>
                    <a:lnTo>
                      <a:pt x="32243" y="5796"/>
                    </a:lnTo>
                    <a:lnTo>
                      <a:pt x="32181" y="5796"/>
                    </a:lnTo>
                    <a:lnTo>
                      <a:pt x="32034" y="6006"/>
                    </a:lnTo>
                    <a:lnTo>
                      <a:pt x="32097" y="6068"/>
                    </a:lnTo>
                    <a:lnTo>
                      <a:pt x="32034" y="6152"/>
                    </a:lnTo>
                    <a:lnTo>
                      <a:pt x="31992" y="6068"/>
                    </a:lnTo>
                    <a:lnTo>
                      <a:pt x="31930" y="6068"/>
                    </a:lnTo>
                    <a:lnTo>
                      <a:pt x="31888" y="6257"/>
                    </a:lnTo>
                    <a:lnTo>
                      <a:pt x="31762" y="6257"/>
                    </a:lnTo>
                    <a:lnTo>
                      <a:pt x="31678" y="6361"/>
                    </a:lnTo>
                    <a:lnTo>
                      <a:pt x="31616" y="6424"/>
                    </a:lnTo>
                    <a:lnTo>
                      <a:pt x="31553" y="6570"/>
                    </a:lnTo>
                    <a:lnTo>
                      <a:pt x="31448" y="6759"/>
                    </a:lnTo>
                    <a:lnTo>
                      <a:pt x="31448" y="6863"/>
                    </a:lnTo>
                    <a:lnTo>
                      <a:pt x="31490" y="6842"/>
                    </a:lnTo>
                    <a:lnTo>
                      <a:pt x="31511" y="6842"/>
                    </a:lnTo>
                    <a:lnTo>
                      <a:pt x="31490" y="6905"/>
                    </a:lnTo>
                    <a:lnTo>
                      <a:pt x="31406" y="6905"/>
                    </a:lnTo>
                    <a:lnTo>
                      <a:pt x="31260" y="6989"/>
                    </a:lnTo>
                    <a:lnTo>
                      <a:pt x="31239" y="7094"/>
                    </a:lnTo>
                    <a:lnTo>
                      <a:pt x="31155" y="7114"/>
                    </a:lnTo>
                    <a:lnTo>
                      <a:pt x="31134" y="7198"/>
                    </a:lnTo>
                    <a:lnTo>
                      <a:pt x="31134" y="7407"/>
                    </a:lnTo>
                    <a:lnTo>
                      <a:pt x="31072" y="7512"/>
                    </a:lnTo>
                    <a:lnTo>
                      <a:pt x="30988" y="7512"/>
                    </a:lnTo>
                    <a:lnTo>
                      <a:pt x="30967" y="7659"/>
                    </a:lnTo>
                    <a:lnTo>
                      <a:pt x="30967" y="7721"/>
                    </a:lnTo>
                    <a:lnTo>
                      <a:pt x="30862" y="7784"/>
                    </a:lnTo>
                    <a:lnTo>
                      <a:pt x="30821" y="7972"/>
                    </a:lnTo>
                    <a:lnTo>
                      <a:pt x="30862" y="8077"/>
                    </a:lnTo>
                    <a:lnTo>
                      <a:pt x="31072" y="8182"/>
                    </a:lnTo>
                    <a:lnTo>
                      <a:pt x="31176" y="8182"/>
                    </a:lnTo>
                    <a:lnTo>
                      <a:pt x="31302" y="8244"/>
                    </a:lnTo>
                    <a:lnTo>
                      <a:pt x="31385" y="8244"/>
                    </a:lnTo>
                    <a:lnTo>
                      <a:pt x="31511" y="8328"/>
                    </a:lnTo>
                    <a:lnTo>
                      <a:pt x="31678" y="8328"/>
                    </a:lnTo>
                    <a:lnTo>
                      <a:pt x="31699" y="8495"/>
                    </a:lnTo>
                    <a:lnTo>
                      <a:pt x="31867" y="8558"/>
                    </a:lnTo>
                    <a:lnTo>
                      <a:pt x="31888" y="8642"/>
                    </a:lnTo>
                    <a:lnTo>
                      <a:pt x="31971" y="8705"/>
                    </a:lnTo>
                    <a:lnTo>
                      <a:pt x="31804" y="8705"/>
                    </a:lnTo>
                    <a:lnTo>
                      <a:pt x="31762" y="8726"/>
                    </a:lnTo>
                    <a:lnTo>
                      <a:pt x="31574" y="8726"/>
                    </a:lnTo>
                    <a:lnTo>
                      <a:pt x="31365" y="8642"/>
                    </a:lnTo>
                    <a:lnTo>
                      <a:pt x="31344" y="8537"/>
                    </a:lnTo>
                    <a:lnTo>
                      <a:pt x="31239" y="8454"/>
                    </a:lnTo>
                    <a:lnTo>
                      <a:pt x="31051" y="8454"/>
                    </a:lnTo>
                    <a:lnTo>
                      <a:pt x="30988" y="8412"/>
                    </a:lnTo>
                    <a:lnTo>
                      <a:pt x="30883" y="8391"/>
                    </a:lnTo>
                    <a:lnTo>
                      <a:pt x="30862" y="8433"/>
                    </a:lnTo>
                    <a:lnTo>
                      <a:pt x="30925" y="8558"/>
                    </a:lnTo>
                    <a:lnTo>
                      <a:pt x="30925" y="8642"/>
                    </a:lnTo>
                    <a:lnTo>
                      <a:pt x="30841" y="8642"/>
                    </a:lnTo>
                    <a:lnTo>
                      <a:pt x="30821" y="8726"/>
                    </a:lnTo>
                    <a:lnTo>
                      <a:pt x="30862" y="8914"/>
                    </a:lnTo>
                    <a:lnTo>
                      <a:pt x="30883" y="9039"/>
                    </a:lnTo>
                    <a:lnTo>
                      <a:pt x="30862" y="9165"/>
                    </a:lnTo>
                    <a:lnTo>
                      <a:pt x="30883" y="9270"/>
                    </a:lnTo>
                    <a:lnTo>
                      <a:pt x="31030" y="9353"/>
                    </a:lnTo>
                    <a:lnTo>
                      <a:pt x="31134" y="9458"/>
                    </a:lnTo>
                    <a:lnTo>
                      <a:pt x="31134" y="9500"/>
                    </a:lnTo>
                    <a:lnTo>
                      <a:pt x="31072" y="9458"/>
                    </a:lnTo>
                    <a:lnTo>
                      <a:pt x="31051" y="9458"/>
                    </a:lnTo>
                    <a:lnTo>
                      <a:pt x="31072" y="9563"/>
                    </a:lnTo>
                    <a:lnTo>
                      <a:pt x="31155" y="9667"/>
                    </a:lnTo>
                    <a:lnTo>
                      <a:pt x="31197" y="9667"/>
                    </a:lnTo>
                    <a:lnTo>
                      <a:pt x="31197" y="9583"/>
                    </a:lnTo>
                    <a:lnTo>
                      <a:pt x="31281" y="9563"/>
                    </a:lnTo>
                    <a:lnTo>
                      <a:pt x="31385" y="9583"/>
                    </a:lnTo>
                    <a:lnTo>
                      <a:pt x="31469" y="9667"/>
                    </a:lnTo>
                    <a:lnTo>
                      <a:pt x="31553" y="9688"/>
                    </a:lnTo>
                    <a:lnTo>
                      <a:pt x="31574" y="9646"/>
                    </a:lnTo>
                    <a:lnTo>
                      <a:pt x="31553" y="9583"/>
                    </a:lnTo>
                    <a:lnTo>
                      <a:pt x="31574" y="9500"/>
                    </a:lnTo>
                    <a:lnTo>
                      <a:pt x="31616" y="9479"/>
                    </a:lnTo>
                    <a:lnTo>
                      <a:pt x="31678" y="9542"/>
                    </a:lnTo>
                    <a:lnTo>
                      <a:pt x="31657" y="9646"/>
                    </a:lnTo>
                    <a:lnTo>
                      <a:pt x="31678" y="9709"/>
                    </a:lnTo>
                    <a:lnTo>
                      <a:pt x="31720" y="9709"/>
                    </a:lnTo>
                    <a:lnTo>
                      <a:pt x="31783" y="9583"/>
                    </a:lnTo>
                    <a:lnTo>
                      <a:pt x="31909" y="9563"/>
                    </a:lnTo>
                    <a:lnTo>
                      <a:pt x="31992" y="9479"/>
                    </a:lnTo>
                    <a:lnTo>
                      <a:pt x="32013" y="9500"/>
                    </a:lnTo>
                    <a:lnTo>
                      <a:pt x="31971" y="9583"/>
                    </a:lnTo>
                    <a:lnTo>
                      <a:pt x="31783" y="9688"/>
                    </a:lnTo>
                    <a:lnTo>
                      <a:pt x="31762" y="9793"/>
                    </a:lnTo>
                    <a:lnTo>
                      <a:pt x="31867" y="9876"/>
                    </a:lnTo>
                    <a:lnTo>
                      <a:pt x="31888" y="10023"/>
                    </a:lnTo>
                    <a:lnTo>
                      <a:pt x="32013" y="10169"/>
                    </a:lnTo>
                    <a:lnTo>
                      <a:pt x="32181" y="10169"/>
                    </a:lnTo>
                    <a:lnTo>
                      <a:pt x="32222" y="10107"/>
                    </a:lnTo>
                    <a:lnTo>
                      <a:pt x="32118" y="10023"/>
                    </a:lnTo>
                    <a:lnTo>
                      <a:pt x="32181" y="10002"/>
                    </a:lnTo>
                    <a:lnTo>
                      <a:pt x="32285" y="10023"/>
                    </a:lnTo>
                    <a:lnTo>
                      <a:pt x="32348" y="10107"/>
                    </a:lnTo>
                    <a:lnTo>
                      <a:pt x="32411" y="10086"/>
                    </a:lnTo>
                    <a:lnTo>
                      <a:pt x="32494" y="10002"/>
                    </a:lnTo>
                    <a:lnTo>
                      <a:pt x="32599" y="9897"/>
                    </a:lnTo>
                    <a:lnTo>
                      <a:pt x="32662" y="9897"/>
                    </a:lnTo>
                    <a:lnTo>
                      <a:pt x="32662" y="9960"/>
                    </a:lnTo>
                    <a:lnTo>
                      <a:pt x="32599" y="9981"/>
                    </a:lnTo>
                    <a:lnTo>
                      <a:pt x="32432" y="10127"/>
                    </a:lnTo>
                    <a:lnTo>
                      <a:pt x="32432" y="10211"/>
                    </a:lnTo>
                    <a:lnTo>
                      <a:pt x="32453" y="10232"/>
                    </a:lnTo>
                    <a:cubicBezTo>
                      <a:pt x="32411" y="10295"/>
                      <a:pt x="32390" y="10379"/>
                      <a:pt x="32348" y="10441"/>
                    </a:cubicBezTo>
                    <a:lnTo>
                      <a:pt x="32306" y="10441"/>
                    </a:lnTo>
                    <a:lnTo>
                      <a:pt x="32222" y="10504"/>
                    </a:lnTo>
                    <a:lnTo>
                      <a:pt x="32139" y="10504"/>
                    </a:lnTo>
                    <a:lnTo>
                      <a:pt x="32097" y="10420"/>
                    </a:lnTo>
                    <a:lnTo>
                      <a:pt x="31992" y="10400"/>
                    </a:lnTo>
                    <a:lnTo>
                      <a:pt x="32013" y="10441"/>
                    </a:lnTo>
                    <a:lnTo>
                      <a:pt x="32097" y="10504"/>
                    </a:lnTo>
                    <a:lnTo>
                      <a:pt x="32076" y="10609"/>
                    </a:lnTo>
                    <a:lnTo>
                      <a:pt x="31971" y="10609"/>
                    </a:lnTo>
                    <a:lnTo>
                      <a:pt x="31971" y="10630"/>
                    </a:lnTo>
                    <a:lnTo>
                      <a:pt x="31992" y="10692"/>
                    </a:lnTo>
                    <a:lnTo>
                      <a:pt x="31909" y="10755"/>
                    </a:lnTo>
                    <a:lnTo>
                      <a:pt x="31909" y="10839"/>
                    </a:lnTo>
                    <a:lnTo>
                      <a:pt x="31971" y="10923"/>
                    </a:lnTo>
                    <a:lnTo>
                      <a:pt x="31888" y="10923"/>
                    </a:lnTo>
                    <a:lnTo>
                      <a:pt x="31888" y="11027"/>
                    </a:lnTo>
                    <a:lnTo>
                      <a:pt x="31804" y="11111"/>
                    </a:lnTo>
                    <a:lnTo>
                      <a:pt x="31804" y="11278"/>
                    </a:lnTo>
                    <a:lnTo>
                      <a:pt x="31867" y="11278"/>
                    </a:lnTo>
                    <a:lnTo>
                      <a:pt x="31909" y="11383"/>
                    </a:lnTo>
                    <a:lnTo>
                      <a:pt x="31950" y="11383"/>
                    </a:lnTo>
                    <a:lnTo>
                      <a:pt x="32013" y="11488"/>
                    </a:lnTo>
                    <a:lnTo>
                      <a:pt x="31950" y="11508"/>
                    </a:lnTo>
                    <a:lnTo>
                      <a:pt x="31888" y="11508"/>
                    </a:lnTo>
                    <a:lnTo>
                      <a:pt x="31825" y="11571"/>
                    </a:lnTo>
                    <a:lnTo>
                      <a:pt x="31783" y="11508"/>
                    </a:lnTo>
                    <a:lnTo>
                      <a:pt x="31637" y="11550"/>
                    </a:lnTo>
                    <a:lnTo>
                      <a:pt x="31595" y="11634"/>
                    </a:lnTo>
                    <a:lnTo>
                      <a:pt x="31699" y="11739"/>
                    </a:lnTo>
                    <a:lnTo>
                      <a:pt x="31741" y="11739"/>
                    </a:lnTo>
                    <a:lnTo>
                      <a:pt x="31741" y="11801"/>
                    </a:lnTo>
                    <a:lnTo>
                      <a:pt x="31637" y="11843"/>
                    </a:lnTo>
                    <a:lnTo>
                      <a:pt x="31595" y="11780"/>
                    </a:lnTo>
                    <a:lnTo>
                      <a:pt x="31511" y="11864"/>
                    </a:lnTo>
                    <a:lnTo>
                      <a:pt x="31427" y="11739"/>
                    </a:lnTo>
                    <a:lnTo>
                      <a:pt x="31323" y="11801"/>
                    </a:lnTo>
                    <a:lnTo>
                      <a:pt x="31218" y="12011"/>
                    </a:lnTo>
                    <a:lnTo>
                      <a:pt x="31113" y="12262"/>
                    </a:lnTo>
                    <a:lnTo>
                      <a:pt x="30988" y="12492"/>
                    </a:lnTo>
                    <a:lnTo>
                      <a:pt x="30779" y="12638"/>
                    </a:lnTo>
                    <a:lnTo>
                      <a:pt x="30737" y="12743"/>
                    </a:lnTo>
                    <a:lnTo>
                      <a:pt x="30674" y="12743"/>
                    </a:lnTo>
                    <a:lnTo>
                      <a:pt x="30569" y="12910"/>
                    </a:lnTo>
                    <a:lnTo>
                      <a:pt x="30465" y="12952"/>
                    </a:lnTo>
                    <a:lnTo>
                      <a:pt x="30444" y="13140"/>
                    </a:lnTo>
                    <a:lnTo>
                      <a:pt x="30360" y="13224"/>
                    </a:lnTo>
                    <a:lnTo>
                      <a:pt x="30339" y="13350"/>
                    </a:lnTo>
                    <a:lnTo>
                      <a:pt x="30277" y="13350"/>
                    </a:lnTo>
                    <a:lnTo>
                      <a:pt x="30235" y="13224"/>
                    </a:lnTo>
                    <a:lnTo>
                      <a:pt x="30151" y="13224"/>
                    </a:lnTo>
                    <a:lnTo>
                      <a:pt x="30067" y="13308"/>
                    </a:lnTo>
                    <a:lnTo>
                      <a:pt x="30109" y="13350"/>
                    </a:lnTo>
                    <a:lnTo>
                      <a:pt x="30130" y="13475"/>
                    </a:lnTo>
                    <a:lnTo>
                      <a:pt x="30046" y="13475"/>
                    </a:lnTo>
                    <a:lnTo>
                      <a:pt x="29963" y="13413"/>
                    </a:lnTo>
                    <a:lnTo>
                      <a:pt x="30005" y="13308"/>
                    </a:lnTo>
                    <a:lnTo>
                      <a:pt x="29921" y="13140"/>
                    </a:lnTo>
                    <a:lnTo>
                      <a:pt x="29837" y="12743"/>
                    </a:lnTo>
                    <a:lnTo>
                      <a:pt x="29837" y="12576"/>
                    </a:lnTo>
                    <a:lnTo>
                      <a:pt x="29816" y="12492"/>
                    </a:lnTo>
                    <a:lnTo>
                      <a:pt x="29858" y="12366"/>
                    </a:lnTo>
                    <a:lnTo>
                      <a:pt x="29942" y="12262"/>
                    </a:lnTo>
                    <a:lnTo>
                      <a:pt x="29921" y="12115"/>
                    </a:lnTo>
                    <a:lnTo>
                      <a:pt x="29963" y="12011"/>
                    </a:lnTo>
                    <a:lnTo>
                      <a:pt x="30046" y="11969"/>
                    </a:lnTo>
                    <a:lnTo>
                      <a:pt x="30130" y="12011"/>
                    </a:lnTo>
                    <a:lnTo>
                      <a:pt x="30214" y="11990"/>
                    </a:lnTo>
                    <a:lnTo>
                      <a:pt x="30277" y="11885"/>
                    </a:lnTo>
                    <a:lnTo>
                      <a:pt x="30256" y="11655"/>
                    </a:lnTo>
                    <a:lnTo>
                      <a:pt x="30318" y="11550"/>
                    </a:lnTo>
                    <a:lnTo>
                      <a:pt x="30318" y="11153"/>
                    </a:lnTo>
                    <a:lnTo>
                      <a:pt x="30214" y="11027"/>
                    </a:lnTo>
                    <a:lnTo>
                      <a:pt x="30172" y="10860"/>
                    </a:lnTo>
                    <a:lnTo>
                      <a:pt x="30109" y="10692"/>
                    </a:lnTo>
                    <a:lnTo>
                      <a:pt x="30067" y="10588"/>
                    </a:lnTo>
                    <a:lnTo>
                      <a:pt x="30025" y="10525"/>
                    </a:lnTo>
                    <a:lnTo>
                      <a:pt x="29963" y="10525"/>
                    </a:lnTo>
                    <a:lnTo>
                      <a:pt x="29921" y="10630"/>
                    </a:lnTo>
                    <a:lnTo>
                      <a:pt x="29795" y="10839"/>
                    </a:lnTo>
                    <a:lnTo>
                      <a:pt x="29628" y="10964"/>
                    </a:lnTo>
                    <a:lnTo>
                      <a:pt x="29607" y="11069"/>
                    </a:lnTo>
                    <a:lnTo>
                      <a:pt x="29607" y="11278"/>
                    </a:lnTo>
                    <a:lnTo>
                      <a:pt x="29544" y="11341"/>
                    </a:lnTo>
                    <a:lnTo>
                      <a:pt x="29481" y="11278"/>
                    </a:lnTo>
                    <a:lnTo>
                      <a:pt x="29398" y="11362"/>
                    </a:lnTo>
                    <a:lnTo>
                      <a:pt x="29419" y="11383"/>
                    </a:lnTo>
                    <a:lnTo>
                      <a:pt x="29398" y="11446"/>
                    </a:lnTo>
                    <a:lnTo>
                      <a:pt x="29230" y="11529"/>
                    </a:lnTo>
                    <a:lnTo>
                      <a:pt x="29189" y="11592"/>
                    </a:lnTo>
                    <a:lnTo>
                      <a:pt x="29084" y="11697"/>
                    </a:lnTo>
                    <a:lnTo>
                      <a:pt x="29000" y="11697"/>
                    </a:lnTo>
                    <a:lnTo>
                      <a:pt x="29000" y="11634"/>
                    </a:lnTo>
                    <a:lnTo>
                      <a:pt x="29084" y="11592"/>
                    </a:lnTo>
                    <a:lnTo>
                      <a:pt x="29084" y="11467"/>
                    </a:lnTo>
                    <a:lnTo>
                      <a:pt x="29042" y="11425"/>
                    </a:lnTo>
                    <a:lnTo>
                      <a:pt x="29147" y="11278"/>
                    </a:lnTo>
                    <a:lnTo>
                      <a:pt x="29168" y="11174"/>
                    </a:lnTo>
                    <a:lnTo>
                      <a:pt x="29168" y="11069"/>
                    </a:lnTo>
                    <a:lnTo>
                      <a:pt x="29251" y="11027"/>
                    </a:lnTo>
                    <a:lnTo>
                      <a:pt x="29251" y="10923"/>
                    </a:lnTo>
                    <a:lnTo>
                      <a:pt x="29209" y="10902"/>
                    </a:lnTo>
                    <a:lnTo>
                      <a:pt x="29251" y="10755"/>
                    </a:lnTo>
                    <a:lnTo>
                      <a:pt x="29147" y="10609"/>
                    </a:lnTo>
                    <a:lnTo>
                      <a:pt x="29147" y="10525"/>
                    </a:lnTo>
                    <a:lnTo>
                      <a:pt x="29084" y="10420"/>
                    </a:lnTo>
                    <a:lnTo>
                      <a:pt x="29084" y="10379"/>
                    </a:lnTo>
                    <a:lnTo>
                      <a:pt x="29147" y="10400"/>
                    </a:lnTo>
                    <a:lnTo>
                      <a:pt x="29189" y="10400"/>
                    </a:lnTo>
                    <a:lnTo>
                      <a:pt x="29209" y="10525"/>
                    </a:lnTo>
                    <a:lnTo>
                      <a:pt x="29272" y="10504"/>
                    </a:lnTo>
                    <a:lnTo>
                      <a:pt x="29377" y="10379"/>
                    </a:lnTo>
                    <a:lnTo>
                      <a:pt x="29481" y="10379"/>
                    </a:lnTo>
                    <a:lnTo>
                      <a:pt x="29565" y="10295"/>
                    </a:lnTo>
                    <a:lnTo>
                      <a:pt x="29481" y="10232"/>
                    </a:lnTo>
                    <a:lnTo>
                      <a:pt x="29377" y="10316"/>
                    </a:lnTo>
                    <a:lnTo>
                      <a:pt x="29293" y="10232"/>
                    </a:lnTo>
                    <a:lnTo>
                      <a:pt x="29189" y="10211"/>
                    </a:lnTo>
                    <a:lnTo>
                      <a:pt x="29189" y="10107"/>
                    </a:lnTo>
                    <a:lnTo>
                      <a:pt x="29230" y="10065"/>
                    </a:lnTo>
                    <a:lnTo>
                      <a:pt x="29209" y="10002"/>
                    </a:lnTo>
                    <a:lnTo>
                      <a:pt x="29126" y="10023"/>
                    </a:lnTo>
                    <a:lnTo>
                      <a:pt x="29105" y="10107"/>
                    </a:lnTo>
                    <a:lnTo>
                      <a:pt x="28958" y="10169"/>
                    </a:lnTo>
                    <a:lnTo>
                      <a:pt x="28854" y="10065"/>
                    </a:lnTo>
                    <a:lnTo>
                      <a:pt x="28854" y="9939"/>
                    </a:lnTo>
                    <a:lnTo>
                      <a:pt x="28770" y="9918"/>
                    </a:lnTo>
                    <a:lnTo>
                      <a:pt x="28665" y="9939"/>
                    </a:lnTo>
                    <a:lnTo>
                      <a:pt x="28603" y="9897"/>
                    </a:lnTo>
                    <a:lnTo>
                      <a:pt x="28644" y="9793"/>
                    </a:lnTo>
                    <a:lnTo>
                      <a:pt x="28707" y="9772"/>
                    </a:lnTo>
                    <a:lnTo>
                      <a:pt x="28749" y="9709"/>
                    </a:lnTo>
                    <a:lnTo>
                      <a:pt x="28812" y="9709"/>
                    </a:lnTo>
                    <a:lnTo>
                      <a:pt x="29126" y="9500"/>
                    </a:lnTo>
                    <a:lnTo>
                      <a:pt x="29168" y="9458"/>
                    </a:lnTo>
                    <a:lnTo>
                      <a:pt x="29042" y="9332"/>
                    </a:lnTo>
                    <a:lnTo>
                      <a:pt x="28875" y="9353"/>
                    </a:lnTo>
                    <a:lnTo>
                      <a:pt x="28875" y="9332"/>
                    </a:lnTo>
                    <a:lnTo>
                      <a:pt x="28979" y="9270"/>
                    </a:lnTo>
                    <a:lnTo>
                      <a:pt x="29042" y="9144"/>
                    </a:lnTo>
                    <a:lnTo>
                      <a:pt x="29168" y="9081"/>
                    </a:lnTo>
                    <a:lnTo>
                      <a:pt x="29147" y="9228"/>
                    </a:lnTo>
                    <a:lnTo>
                      <a:pt x="29189" y="9332"/>
                    </a:lnTo>
                    <a:lnTo>
                      <a:pt x="29293" y="9291"/>
                    </a:lnTo>
                    <a:lnTo>
                      <a:pt x="29377" y="9332"/>
                    </a:lnTo>
                    <a:lnTo>
                      <a:pt x="29461" y="9249"/>
                    </a:lnTo>
                    <a:lnTo>
                      <a:pt x="29461" y="9144"/>
                    </a:lnTo>
                    <a:lnTo>
                      <a:pt x="29377" y="9039"/>
                    </a:lnTo>
                    <a:lnTo>
                      <a:pt x="29293" y="9019"/>
                    </a:lnTo>
                    <a:lnTo>
                      <a:pt x="29293" y="8935"/>
                    </a:lnTo>
                    <a:lnTo>
                      <a:pt x="29314" y="8830"/>
                    </a:lnTo>
                    <a:lnTo>
                      <a:pt x="29293" y="8726"/>
                    </a:lnTo>
                    <a:lnTo>
                      <a:pt x="29314" y="8663"/>
                    </a:lnTo>
                    <a:lnTo>
                      <a:pt x="29314" y="8600"/>
                    </a:lnTo>
                    <a:lnTo>
                      <a:pt x="29209" y="8454"/>
                    </a:lnTo>
                    <a:lnTo>
                      <a:pt x="29272" y="8349"/>
                    </a:lnTo>
                    <a:lnTo>
                      <a:pt x="29209" y="8244"/>
                    </a:lnTo>
                    <a:lnTo>
                      <a:pt x="29272" y="8223"/>
                    </a:lnTo>
                    <a:lnTo>
                      <a:pt x="29272" y="8077"/>
                    </a:lnTo>
                    <a:lnTo>
                      <a:pt x="29356" y="7931"/>
                    </a:lnTo>
                    <a:lnTo>
                      <a:pt x="29356" y="7847"/>
                    </a:lnTo>
                    <a:lnTo>
                      <a:pt x="29419" y="7742"/>
                    </a:lnTo>
                    <a:lnTo>
                      <a:pt x="29419" y="7700"/>
                    </a:lnTo>
                    <a:lnTo>
                      <a:pt x="29356" y="7659"/>
                    </a:lnTo>
                    <a:lnTo>
                      <a:pt x="29377" y="7449"/>
                    </a:lnTo>
                    <a:lnTo>
                      <a:pt x="29356" y="7324"/>
                    </a:lnTo>
                    <a:lnTo>
                      <a:pt x="29251" y="7261"/>
                    </a:lnTo>
                    <a:lnTo>
                      <a:pt x="29272" y="7177"/>
                    </a:lnTo>
                    <a:lnTo>
                      <a:pt x="29251" y="7073"/>
                    </a:lnTo>
                    <a:lnTo>
                      <a:pt x="29293" y="7052"/>
                    </a:lnTo>
                    <a:lnTo>
                      <a:pt x="29335" y="6947"/>
                    </a:lnTo>
                    <a:lnTo>
                      <a:pt x="29272" y="6884"/>
                    </a:lnTo>
                    <a:lnTo>
                      <a:pt x="29230" y="6863"/>
                    </a:lnTo>
                    <a:cubicBezTo>
                      <a:pt x="29272" y="6842"/>
                      <a:pt x="29293" y="6801"/>
                      <a:pt x="29293" y="6759"/>
                    </a:cubicBezTo>
                    <a:cubicBezTo>
                      <a:pt x="29314" y="6696"/>
                      <a:pt x="29335" y="6654"/>
                      <a:pt x="29335" y="6591"/>
                    </a:cubicBezTo>
                    <a:lnTo>
                      <a:pt x="29377" y="6550"/>
                    </a:lnTo>
                    <a:lnTo>
                      <a:pt x="29377" y="6445"/>
                    </a:lnTo>
                    <a:lnTo>
                      <a:pt x="29440" y="6445"/>
                    </a:lnTo>
                    <a:lnTo>
                      <a:pt x="29523" y="6361"/>
                    </a:lnTo>
                    <a:lnTo>
                      <a:pt x="29586" y="6257"/>
                    </a:lnTo>
                    <a:lnTo>
                      <a:pt x="29649" y="6215"/>
                    </a:lnTo>
                    <a:lnTo>
                      <a:pt x="29753" y="6215"/>
                    </a:lnTo>
                    <a:lnTo>
                      <a:pt x="29816" y="6131"/>
                    </a:lnTo>
                    <a:lnTo>
                      <a:pt x="29900" y="6068"/>
                    </a:lnTo>
                    <a:lnTo>
                      <a:pt x="29942" y="5964"/>
                    </a:lnTo>
                    <a:lnTo>
                      <a:pt x="29942" y="5838"/>
                    </a:lnTo>
                    <a:lnTo>
                      <a:pt x="29900" y="5796"/>
                    </a:lnTo>
                    <a:lnTo>
                      <a:pt x="29963" y="5713"/>
                    </a:lnTo>
                    <a:lnTo>
                      <a:pt x="30005" y="5629"/>
                    </a:lnTo>
                    <a:lnTo>
                      <a:pt x="29795" y="5629"/>
                    </a:lnTo>
                    <a:lnTo>
                      <a:pt x="29733" y="5587"/>
                    </a:lnTo>
                    <a:lnTo>
                      <a:pt x="29753" y="5503"/>
                    </a:lnTo>
                    <a:lnTo>
                      <a:pt x="29837" y="5503"/>
                    </a:lnTo>
                    <a:lnTo>
                      <a:pt x="29921" y="5545"/>
                    </a:lnTo>
                    <a:lnTo>
                      <a:pt x="30025" y="5545"/>
                    </a:lnTo>
                    <a:lnTo>
                      <a:pt x="30130" y="5587"/>
                    </a:lnTo>
                    <a:lnTo>
                      <a:pt x="30214" y="5524"/>
                    </a:lnTo>
                    <a:lnTo>
                      <a:pt x="30297" y="5545"/>
                    </a:lnTo>
                    <a:lnTo>
                      <a:pt x="30318" y="5650"/>
                    </a:lnTo>
                    <a:lnTo>
                      <a:pt x="30465" y="5796"/>
                    </a:lnTo>
                    <a:lnTo>
                      <a:pt x="30549" y="5796"/>
                    </a:lnTo>
                    <a:lnTo>
                      <a:pt x="30569" y="5838"/>
                    </a:lnTo>
                    <a:lnTo>
                      <a:pt x="30653" y="5859"/>
                    </a:lnTo>
                    <a:lnTo>
                      <a:pt x="30779" y="5817"/>
                    </a:lnTo>
                    <a:lnTo>
                      <a:pt x="30988" y="5692"/>
                    </a:lnTo>
                    <a:lnTo>
                      <a:pt x="31134" y="5524"/>
                    </a:lnTo>
                    <a:lnTo>
                      <a:pt x="31302" y="5399"/>
                    </a:lnTo>
                    <a:lnTo>
                      <a:pt x="31365" y="5315"/>
                    </a:lnTo>
                    <a:lnTo>
                      <a:pt x="31302" y="5294"/>
                    </a:lnTo>
                    <a:lnTo>
                      <a:pt x="31344" y="5231"/>
                    </a:lnTo>
                    <a:lnTo>
                      <a:pt x="31469" y="5231"/>
                    </a:lnTo>
                    <a:lnTo>
                      <a:pt x="31595" y="5085"/>
                    </a:lnTo>
                    <a:lnTo>
                      <a:pt x="31825" y="4897"/>
                    </a:lnTo>
                    <a:lnTo>
                      <a:pt x="31825" y="4855"/>
                    </a:lnTo>
                    <a:lnTo>
                      <a:pt x="31930" y="4834"/>
                    </a:lnTo>
                    <a:lnTo>
                      <a:pt x="32013" y="4687"/>
                    </a:lnTo>
                    <a:lnTo>
                      <a:pt x="32181" y="4541"/>
                    </a:lnTo>
                    <a:lnTo>
                      <a:pt x="32222" y="4415"/>
                    </a:lnTo>
                    <a:lnTo>
                      <a:pt x="32285" y="4415"/>
                    </a:lnTo>
                    <a:lnTo>
                      <a:pt x="32327" y="4436"/>
                    </a:lnTo>
                    <a:lnTo>
                      <a:pt x="32327" y="4436"/>
                    </a:lnTo>
                    <a:lnTo>
                      <a:pt x="32306" y="4353"/>
                    </a:lnTo>
                    <a:lnTo>
                      <a:pt x="32222" y="4311"/>
                    </a:lnTo>
                    <a:lnTo>
                      <a:pt x="32222" y="4227"/>
                    </a:lnTo>
                    <a:lnTo>
                      <a:pt x="32076" y="4122"/>
                    </a:lnTo>
                    <a:lnTo>
                      <a:pt x="31804" y="4081"/>
                    </a:lnTo>
                    <a:lnTo>
                      <a:pt x="31657" y="4060"/>
                    </a:lnTo>
                    <a:lnTo>
                      <a:pt x="31574" y="4081"/>
                    </a:lnTo>
                    <a:lnTo>
                      <a:pt x="31511" y="4060"/>
                    </a:lnTo>
                    <a:lnTo>
                      <a:pt x="31511" y="3976"/>
                    </a:lnTo>
                    <a:lnTo>
                      <a:pt x="31469" y="3871"/>
                    </a:lnTo>
                    <a:lnTo>
                      <a:pt x="31406" y="3871"/>
                    </a:lnTo>
                    <a:lnTo>
                      <a:pt x="31385" y="3850"/>
                    </a:lnTo>
                    <a:lnTo>
                      <a:pt x="31281" y="3829"/>
                    </a:lnTo>
                    <a:lnTo>
                      <a:pt x="31197" y="3704"/>
                    </a:lnTo>
                    <a:lnTo>
                      <a:pt x="31051" y="3704"/>
                    </a:lnTo>
                    <a:lnTo>
                      <a:pt x="30967" y="3788"/>
                    </a:lnTo>
                    <a:lnTo>
                      <a:pt x="30946" y="3704"/>
                    </a:lnTo>
                    <a:lnTo>
                      <a:pt x="30841" y="3704"/>
                    </a:lnTo>
                    <a:lnTo>
                      <a:pt x="30779" y="3641"/>
                    </a:lnTo>
                    <a:lnTo>
                      <a:pt x="30674" y="3662"/>
                    </a:lnTo>
                    <a:lnTo>
                      <a:pt x="30507" y="3662"/>
                    </a:lnTo>
                    <a:lnTo>
                      <a:pt x="30235" y="3725"/>
                    </a:lnTo>
                    <a:lnTo>
                      <a:pt x="30130" y="3871"/>
                    </a:lnTo>
                    <a:lnTo>
                      <a:pt x="30214" y="3976"/>
                    </a:lnTo>
                    <a:lnTo>
                      <a:pt x="30130" y="4018"/>
                    </a:lnTo>
                    <a:lnTo>
                      <a:pt x="30109" y="4060"/>
                    </a:lnTo>
                    <a:lnTo>
                      <a:pt x="30193" y="4164"/>
                    </a:lnTo>
                    <a:lnTo>
                      <a:pt x="30214" y="4290"/>
                    </a:lnTo>
                    <a:lnTo>
                      <a:pt x="30088" y="4290"/>
                    </a:lnTo>
                    <a:lnTo>
                      <a:pt x="30046" y="4185"/>
                    </a:lnTo>
                    <a:lnTo>
                      <a:pt x="29984" y="4060"/>
                    </a:lnTo>
                    <a:lnTo>
                      <a:pt x="29900" y="4039"/>
                    </a:lnTo>
                    <a:lnTo>
                      <a:pt x="29816" y="4164"/>
                    </a:lnTo>
                    <a:lnTo>
                      <a:pt x="29837" y="4227"/>
                    </a:lnTo>
                    <a:lnTo>
                      <a:pt x="29837" y="4290"/>
                    </a:lnTo>
                    <a:lnTo>
                      <a:pt x="29733" y="4332"/>
                    </a:lnTo>
                    <a:lnTo>
                      <a:pt x="29712" y="4478"/>
                    </a:lnTo>
                    <a:lnTo>
                      <a:pt x="29565" y="4646"/>
                    </a:lnTo>
                    <a:lnTo>
                      <a:pt x="29523" y="4771"/>
                    </a:lnTo>
                    <a:lnTo>
                      <a:pt x="29502" y="4855"/>
                    </a:lnTo>
                    <a:lnTo>
                      <a:pt x="29565" y="4876"/>
                    </a:lnTo>
                    <a:lnTo>
                      <a:pt x="29461" y="4959"/>
                    </a:lnTo>
                    <a:lnTo>
                      <a:pt x="29461" y="5064"/>
                    </a:lnTo>
                    <a:lnTo>
                      <a:pt x="29377" y="5106"/>
                    </a:lnTo>
                    <a:lnTo>
                      <a:pt x="29272" y="5357"/>
                    </a:lnTo>
                    <a:lnTo>
                      <a:pt x="29272" y="5482"/>
                    </a:lnTo>
                    <a:lnTo>
                      <a:pt x="29209" y="5566"/>
                    </a:lnTo>
                    <a:lnTo>
                      <a:pt x="29293" y="5629"/>
                    </a:lnTo>
                    <a:lnTo>
                      <a:pt x="29293" y="5713"/>
                    </a:lnTo>
                    <a:lnTo>
                      <a:pt x="29251" y="5734"/>
                    </a:lnTo>
                    <a:lnTo>
                      <a:pt x="29251" y="5838"/>
                    </a:lnTo>
                    <a:lnTo>
                      <a:pt x="29189" y="6026"/>
                    </a:lnTo>
                    <a:lnTo>
                      <a:pt x="29063" y="6215"/>
                    </a:lnTo>
                    <a:lnTo>
                      <a:pt x="29084" y="6257"/>
                    </a:lnTo>
                    <a:lnTo>
                      <a:pt x="29189" y="6257"/>
                    </a:lnTo>
                    <a:lnTo>
                      <a:pt x="29209" y="6319"/>
                    </a:lnTo>
                    <a:cubicBezTo>
                      <a:pt x="29189" y="6319"/>
                      <a:pt x="29168" y="6340"/>
                      <a:pt x="29168" y="6340"/>
                    </a:cubicBezTo>
                    <a:lnTo>
                      <a:pt x="29105" y="6319"/>
                    </a:lnTo>
                    <a:lnTo>
                      <a:pt x="29042" y="6361"/>
                    </a:lnTo>
                    <a:lnTo>
                      <a:pt x="28958" y="6508"/>
                    </a:lnTo>
                    <a:lnTo>
                      <a:pt x="29042" y="6508"/>
                    </a:lnTo>
                    <a:cubicBezTo>
                      <a:pt x="29000" y="6529"/>
                      <a:pt x="28979" y="6550"/>
                      <a:pt x="28979" y="6612"/>
                    </a:cubicBezTo>
                    <a:lnTo>
                      <a:pt x="28875" y="6570"/>
                    </a:lnTo>
                    <a:lnTo>
                      <a:pt x="28791" y="6633"/>
                    </a:lnTo>
                    <a:lnTo>
                      <a:pt x="28791" y="6738"/>
                    </a:lnTo>
                    <a:lnTo>
                      <a:pt x="28644" y="6842"/>
                    </a:lnTo>
                    <a:lnTo>
                      <a:pt x="28582" y="6884"/>
                    </a:lnTo>
                    <a:cubicBezTo>
                      <a:pt x="28665" y="6612"/>
                      <a:pt x="28728" y="6257"/>
                      <a:pt x="28749" y="5943"/>
                    </a:cubicBezTo>
                    <a:lnTo>
                      <a:pt x="28937" y="5838"/>
                    </a:lnTo>
                    <a:lnTo>
                      <a:pt x="28937" y="5734"/>
                    </a:lnTo>
                    <a:lnTo>
                      <a:pt x="29000" y="5566"/>
                    </a:lnTo>
                    <a:lnTo>
                      <a:pt x="29000" y="5399"/>
                    </a:lnTo>
                    <a:lnTo>
                      <a:pt x="29063" y="5315"/>
                    </a:lnTo>
                    <a:lnTo>
                      <a:pt x="28979" y="5315"/>
                    </a:lnTo>
                    <a:lnTo>
                      <a:pt x="28937" y="5378"/>
                    </a:lnTo>
                    <a:lnTo>
                      <a:pt x="28791" y="5420"/>
                    </a:lnTo>
                    <a:lnTo>
                      <a:pt x="28728" y="5545"/>
                    </a:lnTo>
                    <a:lnTo>
                      <a:pt x="28686" y="5503"/>
                    </a:lnTo>
                    <a:lnTo>
                      <a:pt x="28686" y="5399"/>
                    </a:lnTo>
                    <a:lnTo>
                      <a:pt x="28770" y="5357"/>
                    </a:lnTo>
                    <a:lnTo>
                      <a:pt x="28770" y="5231"/>
                    </a:lnTo>
                    <a:lnTo>
                      <a:pt x="28749" y="5169"/>
                    </a:lnTo>
                    <a:lnTo>
                      <a:pt x="28665" y="5127"/>
                    </a:lnTo>
                    <a:lnTo>
                      <a:pt x="28749" y="5127"/>
                    </a:lnTo>
                    <a:lnTo>
                      <a:pt x="28791" y="5106"/>
                    </a:lnTo>
                    <a:lnTo>
                      <a:pt x="28770" y="4980"/>
                    </a:lnTo>
                    <a:lnTo>
                      <a:pt x="28582" y="4876"/>
                    </a:lnTo>
                    <a:lnTo>
                      <a:pt x="28540" y="4897"/>
                    </a:lnTo>
                    <a:lnTo>
                      <a:pt x="28352" y="4918"/>
                    </a:lnTo>
                    <a:lnTo>
                      <a:pt x="28331" y="4980"/>
                    </a:lnTo>
                    <a:lnTo>
                      <a:pt x="28247" y="4980"/>
                    </a:lnTo>
                    <a:lnTo>
                      <a:pt x="28247" y="4897"/>
                    </a:lnTo>
                    <a:lnTo>
                      <a:pt x="28331" y="4771"/>
                    </a:lnTo>
                    <a:lnTo>
                      <a:pt x="28414" y="4771"/>
                    </a:lnTo>
                    <a:lnTo>
                      <a:pt x="28540" y="4666"/>
                    </a:lnTo>
                    <a:lnTo>
                      <a:pt x="28749" y="4604"/>
                    </a:lnTo>
                    <a:lnTo>
                      <a:pt x="28791" y="4562"/>
                    </a:lnTo>
                    <a:lnTo>
                      <a:pt x="28937" y="4541"/>
                    </a:lnTo>
                    <a:lnTo>
                      <a:pt x="29000" y="4541"/>
                    </a:lnTo>
                    <a:lnTo>
                      <a:pt x="29063" y="4583"/>
                    </a:lnTo>
                    <a:lnTo>
                      <a:pt x="29105" y="4562"/>
                    </a:lnTo>
                    <a:lnTo>
                      <a:pt x="29147" y="4394"/>
                    </a:lnTo>
                    <a:lnTo>
                      <a:pt x="29189" y="4332"/>
                    </a:lnTo>
                    <a:lnTo>
                      <a:pt x="29063" y="4248"/>
                    </a:lnTo>
                    <a:lnTo>
                      <a:pt x="29042" y="4185"/>
                    </a:lnTo>
                    <a:lnTo>
                      <a:pt x="29105" y="4164"/>
                    </a:lnTo>
                    <a:lnTo>
                      <a:pt x="29168" y="4122"/>
                    </a:lnTo>
                    <a:lnTo>
                      <a:pt x="29189" y="4164"/>
                    </a:lnTo>
                    <a:lnTo>
                      <a:pt x="29272" y="4185"/>
                    </a:lnTo>
                    <a:lnTo>
                      <a:pt x="29419" y="4122"/>
                    </a:lnTo>
                    <a:lnTo>
                      <a:pt x="29481" y="4039"/>
                    </a:lnTo>
                    <a:lnTo>
                      <a:pt x="29461" y="3955"/>
                    </a:lnTo>
                    <a:lnTo>
                      <a:pt x="29481" y="3913"/>
                    </a:lnTo>
                    <a:lnTo>
                      <a:pt x="29461" y="3829"/>
                    </a:lnTo>
                    <a:lnTo>
                      <a:pt x="29377" y="3850"/>
                    </a:lnTo>
                    <a:lnTo>
                      <a:pt x="29293" y="3746"/>
                    </a:lnTo>
                    <a:lnTo>
                      <a:pt x="29042" y="3746"/>
                    </a:lnTo>
                    <a:lnTo>
                      <a:pt x="28958" y="3725"/>
                    </a:lnTo>
                    <a:lnTo>
                      <a:pt x="28896" y="3767"/>
                    </a:lnTo>
                    <a:lnTo>
                      <a:pt x="28770" y="3767"/>
                    </a:lnTo>
                    <a:lnTo>
                      <a:pt x="28665" y="3725"/>
                    </a:lnTo>
                    <a:lnTo>
                      <a:pt x="28582" y="3746"/>
                    </a:lnTo>
                    <a:lnTo>
                      <a:pt x="28519" y="3641"/>
                    </a:lnTo>
                    <a:lnTo>
                      <a:pt x="28435" y="3599"/>
                    </a:lnTo>
                    <a:lnTo>
                      <a:pt x="28435" y="3516"/>
                    </a:lnTo>
                    <a:lnTo>
                      <a:pt x="28477" y="3453"/>
                    </a:lnTo>
                    <a:lnTo>
                      <a:pt x="28456" y="3411"/>
                    </a:lnTo>
                    <a:lnTo>
                      <a:pt x="28310" y="3390"/>
                    </a:lnTo>
                    <a:lnTo>
                      <a:pt x="28226" y="3432"/>
                    </a:lnTo>
                    <a:lnTo>
                      <a:pt x="28163" y="3495"/>
                    </a:lnTo>
                    <a:lnTo>
                      <a:pt x="28226" y="3537"/>
                    </a:lnTo>
                    <a:lnTo>
                      <a:pt x="28331" y="3537"/>
                    </a:lnTo>
                    <a:lnTo>
                      <a:pt x="28268" y="3641"/>
                    </a:lnTo>
                    <a:lnTo>
                      <a:pt x="28142" y="3620"/>
                    </a:lnTo>
                    <a:lnTo>
                      <a:pt x="28059" y="3495"/>
                    </a:lnTo>
                    <a:lnTo>
                      <a:pt x="28017" y="3516"/>
                    </a:lnTo>
                    <a:lnTo>
                      <a:pt x="27954" y="3495"/>
                    </a:lnTo>
                    <a:lnTo>
                      <a:pt x="27849" y="3537"/>
                    </a:lnTo>
                    <a:lnTo>
                      <a:pt x="27828" y="3641"/>
                    </a:lnTo>
                    <a:lnTo>
                      <a:pt x="27787" y="3662"/>
                    </a:lnTo>
                    <a:lnTo>
                      <a:pt x="27808" y="3767"/>
                    </a:lnTo>
                    <a:lnTo>
                      <a:pt x="27808" y="3871"/>
                    </a:lnTo>
                    <a:lnTo>
                      <a:pt x="27891" y="3934"/>
                    </a:lnTo>
                    <a:lnTo>
                      <a:pt x="27891" y="4060"/>
                    </a:lnTo>
                    <a:lnTo>
                      <a:pt x="27828" y="4122"/>
                    </a:lnTo>
                    <a:lnTo>
                      <a:pt x="27808" y="4248"/>
                    </a:lnTo>
                    <a:lnTo>
                      <a:pt x="27787" y="4248"/>
                    </a:lnTo>
                    <a:lnTo>
                      <a:pt x="27745" y="4018"/>
                    </a:lnTo>
                    <a:lnTo>
                      <a:pt x="27703" y="3913"/>
                    </a:lnTo>
                    <a:lnTo>
                      <a:pt x="27619" y="3850"/>
                    </a:lnTo>
                    <a:lnTo>
                      <a:pt x="27598" y="3934"/>
                    </a:lnTo>
                    <a:lnTo>
                      <a:pt x="27515" y="3934"/>
                    </a:lnTo>
                    <a:lnTo>
                      <a:pt x="27431" y="4018"/>
                    </a:lnTo>
                    <a:lnTo>
                      <a:pt x="27431" y="4143"/>
                    </a:lnTo>
                    <a:lnTo>
                      <a:pt x="27515" y="4248"/>
                    </a:lnTo>
                    <a:lnTo>
                      <a:pt x="27515" y="4332"/>
                    </a:lnTo>
                    <a:lnTo>
                      <a:pt x="27619" y="4457"/>
                    </a:lnTo>
                    <a:lnTo>
                      <a:pt x="27745" y="4457"/>
                    </a:lnTo>
                    <a:lnTo>
                      <a:pt x="27808" y="4353"/>
                    </a:lnTo>
                    <a:lnTo>
                      <a:pt x="27828" y="4353"/>
                    </a:lnTo>
                    <a:lnTo>
                      <a:pt x="27849" y="4457"/>
                    </a:lnTo>
                    <a:lnTo>
                      <a:pt x="27933" y="4583"/>
                    </a:lnTo>
                    <a:lnTo>
                      <a:pt x="27933" y="4666"/>
                    </a:lnTo>
                    <a:lnTo>
                      <a:pt x="27849" y="4666"/>
                    </a:lnTo>
                    <a:lnTo>
                      <a:pt x="27808" y="4562"/>
                    </a:lnTo>
                    <a:lnTo>
                      <a:pt x="27724" y="4541"/>
                    </a:lnTo>
                    <a:lnTo>
                      <a:pt x="27619" y="4562"/>
                    </a:lnTo>
                    <a:lnTo>
                      <a:pt x="27577" y="4604"/>
                    </a:lnTo>
                    <a:lnTo>
                      <a:pt x="27619" y="4708"/>
                    </a:lnTo>
                    <a:lnTo>
                      <a:pt x="27598" y="4792"/>
                    </a:lnTo>
                    <a:lnTo>
                      <a:pt x="27515" y="4876"/>
                    </a:lnTo>
                    <a:lnTo>
                      <a:pt x="27536" y="4959"/>
                    </a:lnTo>
                    <a:lnTo>
                      <a:pt x="27473" y="5085"/>
                    </a:lnTo>
                    <a:lnTo>
                      <a:pt x="27410" y="5127"/>
                    </a:lnTo>
                    <a:lnTo>
                      <a:pt x="27431" y="5231"/>
                    </a:lnTo>
                    <a:lnTo>
                      <a:pt x="27389" y="5294"/>
                    </a:lnTo>
                    <a:lnTo>
                      <a:pt x="27284" y="5273"/>
                    </a:lnTo>
                    <a:lnTo>
                      <a:pt x="27201" y="5169"/>
                    </a:lnTo>
                    <a:lnTo>
                      <a:pt x="27201" y="5064"/>
                    </a:lnTo>
                    <a:lnTo>
                      <a:pt x="27075" y="4897"/>
                    </a:lnTo>
                    <a:lnTo>
                      <a:pt x="27075" y="4792"/>
                    </a:lnTo>
                    <a:lnTo>
                      <a:pt x="27054" y="4708"/>
                    </a:lnTo>
                    <a:lnTo>
                      <a:pt x="26950" y="4687"/>
                    </a:lnTo>
                    <a:lnTo>
                      <a:pt x="26950" y="4646"/>
                    </a:lnTo>
                    <a:lnTo>
                      <a:pt x="26992" y="4604"/>
                    </a:lnTo>
                    <a:lnTo>
                      <a:pt x="27033" y="4562"/>
                    </a:lnTo>
                    <a:lnTo>
                      <a:pt x="26992" y="4478"/>
                    </a:lnTo>
                    <a:lnTo>
                      <a:pt x="26887" y="4457"/>
                    </a:lnTo>
                    <a:lnTo>
                      <a:pt x="26740" y="4499"/>
                    </a:lnTo>
                    <a:lnTo>
                      <a:pt x="26699" y="4457"/>
                    </a:lnTo>
                    <a:lnTo>
                      <a:pt x="26657" y="4478"/>
                    </a:lnTo>
                    <a:lnTo>
                      <a:pt x="26594" y="4562"/>
                    </a:lnTo>
                    <a:lnTo>
                      <a:pt x="26489" y="4604"/>
                    </a:lnTo>
                    <a:lnTo>
                      <a:pt x="26364" y="4792"/>
                    </a:lnTo>
                    <a:lnTo>
                      <a:pt x="26427" y="4876"/>
                    </a:lnTo>
                    <a:lnTo>
                      <a:pt x="26427" y="5064"/>
                    </a:lnTo>
                    <a:lnTo>
                      <a:pt x="26385" y="5127"/>
                    </a:lnTo>
                    <a:lnTo>
                      <a:pt x="26448" y="5210"/>
                    </a:lnTo>
                    <a:lnTo>
                      <a:pt x="26427" y="5378"/>
                    </a:lnTo>
                    <a:lnTo>
                      <a:pt x="26322" y="5420"/>
                    </a:lnTo>
                    <a:lnTo>
                      <a:pt x="26322" y="5545"/>
                    </a:lnTo>
                    <a:lnTo>
                      <a:pt x="26364" y="5608"/>
                    </a:lnTo>
                    <a:lnTo>
                      <a:pt x="26448" y="5587"/>
                    </a:lnTo>
                    <a:lnTo>
                      <a:pt x="26489" y="5629"/>
                    </a:lnTo>
                    <a:lnTo>
                      <a:pt x="26573" y="5587"/>
                    </a:lnTo>
                    <a:lnTo>
                      <a:pt x="26636" y="5608"/>
                    </a:lnTo>
                    <a:lnTo>
                      <a:pt x="26636" y="5734"/>
                    </a:lnTo>
                    <a:lnTo>
                      <a:pt x="26657" y="5796"/>
                    </a:lnTo>
                    <a:lnTo>
                      <a:pt x="26699" y="5796"/>
                    </a:lnTo>
                    <a:lnTo>
                      <a:pt x="26782" y="5922"/>
                    </a:lnTo>
                    <a:lnTo>
                      <a:pt x="26782" y="6110"/>
                    </a:lnTo>
                    <a:lnTo>
                      <a:pt x="26887" y="6236"/>
                    </a:lnTo>
                    <a:lnTo>
                      <a:pt x="26887" y="6319"/>
                    </a:lnTo>
                    <a:lnTo>
                      <a:pt x="26929" y="6424"/>
                    </a:lnTo>
                    <a:lnTo>
                      <a:pt x="27012" y="6466"/>
                    </a:lnTo>
                    <a:lnTo>
                      <a:pt x="26992" y="6550"/>
                    </a:lnTo>
                    <a:lnTo>
                      <a:pt x="27012" y="6696"/>
                    </a:lnTo>
                    <a:lnTo>
                      <a:pt x="26929" y="6842"/>
                    </a:lnTo>
                    <a:lnTo>
                      <a:pt x="27012" y="6905"/>
                    </a:lnTo>
                    <a:lnTo>
                      <a:pt x="27033" y="7052"/>
                    </a:lnTo>
                    <a:lnTo>
                      <a:pt x="27012" y="7156"/>
                    </a:lnTo>
                    <a:lnTo>
                      <a:pt x="27033" y="7198"/>
                    </a:lnTo>
                    <a:lnTo>
                      <a:pt x="27117" y="7156"/>
                    </a:lnTo>
                    <a:lnTo>
                      <a:pt x="27180" y="7198"/>
                    </a:lnTo>
                    <a:lnTo>
                      <a:pt x="27180" y="7324"/>
                    </a:lnTo>
                    <a:lnTo>
                      <a:pt x="27264" y="7387"/>
                    </a:lnTo>
                    <a:lnTo>
                      <a:pt x="27410" y="7324"/>
                    </a:lnTo>
                    <a:lnTo>
                      <a:pt x="27452" y="7198"/>
                    </a:lnTo>
                    <a:lnTo>
                      <a:pt x="27598" y="7114"/>
                    </a:lnTo>
                    <a:lnTo>
                      <a:pt x="27619" y="7010"/>
                    </a:lnTo>
                    <a:lnTo>
                      <a:pt x="27556" y="6968"/>
                    </a:lnTo>
                    <a:lnTo>
                      <a:pt x="27494" y="6759"/>
                    </a:lnTo>
                    <a:lnTo>
                      <a:pt x="27515" y="6654"/>
                    </a:lnTo>
                    <a:lnTo>
                      <a:pt x="27703" y="6466"/>
                    </a:lnTo>
                    <a:lnTo>
                      <a:pt x="27703" y="6550"/>
                    </a:lnTo>
                    <a:lnTo>
                      <a:pt x="27598" y="6675"/>
                    </a:lnTo>
                    <a:lnTo>
                      <a:pt x="27640" y="6905"/>
                    </a:lnTo>
                    <a:lnTo>
                      <a:pt x="27724" y="6947"/>
                    </a:lnTo>
                    <a:lnTo>
                      <a:pt x="27828" y="6884"/>
                    </a:lnTo>
                    <a:lnTo>
                      <a:pt x="27954" y="6968"/>
                    </a:lnTo>
                    <a:lnTo>
                      <a:pt x="28121" y="6905"/>
                    </a:lnTo>
                    <a:lnTo>
                      <a:pt x="28121" y="6842"/>
                    </a:lnTo>
                    <a:lnTo>
                      <a:pt x="28247" y="6780"/>
                    </a:lnTo>
                    <a:lnTo>
                      <a:pt x="28352" y="6780"/>
                    </a:lnTo>
                    <a:lnTo>
                      <a:pt x="28435" y="6738"/>
                    </a:lnTo>
                    <a:lnTo>
                      <a:pt x="28477" y="6780"/>
                    </a:lnTo>
                    <a:lnTo>
                      <a:pt x="28498" y="6759"/>
                    </a:lnTo>
                    <a:lnTo>
                      <a:pt x="28498" y="6759"/>
                    </a:lnTo>
                    <a:cubicBezTo>
                      <a:pt x="28477" y="6863"/>
                      <a:pt x="28456" y="6989"/>
                      <a:pt x="28456" y="7094"/>
                    </a:cubicBezTo>
                    <a:lnTo>
                      <a:pt x="28435" y="7114"/>
                    </a:lnTo>
                    <a:lnTo>
                      <a:pt x="28456" y="7156"/>
                    </a:lnTo>
                    <a:lnTo>
                      <a:pt x="28456" y="7219"/>
                    </a:lnTo>
                    <a:cubicBezTo>
                      <a:pt x="28456" y="7283"/>
                      <a:pt x="28503" y="7308"/>
                      <a:pt x="28554" y="7308"/>
                    </a:cubicBezTo>
                    <a:cubicBezTo>
                      <a:pt x="28586" y="7308"/>
                      <a:pt x="28620" y="7298"/>
                      <a:pt x="28644" y="7282"/>
                    </a:cubicBezTo>
                    <a:lnTo>
                      <a:pt x="28707" y="7282"/>
                    </a:lnTo>
                    <a:lnTo>
                      <a:pt x="28707" y="7324"/>
                    </a:lnTo>
                    <a:lnTo>
                      <a:pt x="28582" y="7533"/>
                    </a:lnTo>
                    <a:lnTo>
                      <a:pt x="28561" y="7617"/>
                    </a:lnTo>
                    <a:lnTo>
                      <a:pt x="28456" y="7679"/>
                    </a:lnTo>
                    <a:lnTo>
                      <a:pt x="28477" y="7596"/>
                    </a:lnTo>
                    <a:lnTo>
                      <a:pt x="28435" y="7533"/>
                    </a:lnTo>
                    <a:lnTo>
                      <a:pt x="28477" y="7407"/>
                    </a:lnTo>
                    <a:lnTo>
                      <a:pt x="28393" y="7324"/>
                    </a:lnTo>
                    <a:lnTo>
                      <a:pt x="28268" y="7387"/>
                    </a:lnTo>
                    <a:lnTo>
                      <a:pt x="28184" y="7512"/>
                    </a:lnTo>
                    <a:lnTo>
                      <a:pt x="28121" y="7512"/>
                    </a:lnTo>
                    <a:lnTo>
                      <a:pt x="28038" y="7679"/>
                    </a:lnTo>
                    <a:lnTo>
                      <a:pt x="27954" y="7700"/>
                    </a:lnTo>
                    <a:lnTo>
                      <a:pt x="27870" y="7910"/>
                    </a:lnTo>
                    <a:lnTo>
                      <a:pt x="27724" y="8056"/>
                    </a:lnTo>
                    <a:lnTo>
                      <a:pt x="27703" y="8203"/>
                    </a:lnTo>
                    <a:lnTo>
                      <a:pt x="27745" y="8328"/>
                    </a:lnTo>
                    <a:lnTo>
                      <a:pt x="27745" y="8412"/>
                    </a:lnTo>
                    <a:lnTo>
                      <a:pt x="27808" y="8433"/>
                    </a:lnTo>
                    <a:lnTo>
                      <a:pt x="27870" y="8370"/>
                    </a:lnTo>
                    <a:lnTo>
                      <a:pt x="27933" y="8370"/>
                    </a:lnTo>
                    <a:lnTo>
                      <a:pt x="27933" y="8454"/>
                    </a:lnTo>
                    <a:lnTo>
                      <a:pt x="27828" y="8537"/>
                    </a:lnTo>
                    <a:lnTo>
                      <a:pt x="27828" y="8579"/>
                    </a:lnTo>
                    <a:lnTo>
                      <a:pt x="27724" y="8579"/>
                    </a:lnTo>
                    <a:lnTo>
                      <a:pt x="27619" y="8642"/>
                    </a:lnTo>
                    <a:lnTo>
                      <a:pt x="27431" y="8830"/>
                    </a:lnTo>
                    <a:lnTo>
                      <a:pt x="27347" y="8935"/>
                    </a:lnTo>
                    <a:lnTo>
                      <a:pt x="27326" y="9207"/>
                    </a:lnTo>
                    <a:lnTo>
                      <a:pt x="27389" y="9311"/>
                    </a:lnTo>
                    <a:lnTo>
                      <a:pt x="27389" y="9395"/>
                    </a:lnTo>
                    <a:lnTo>
                      <a:pt x="27326" y="9500"/>
                    </a:lnTo>
                    <a:lnTo>
                      <a:pt x="27347" y="9563"/>
                    </a:lnTo>
                    <a:lnTo>
                      <a:pt x="27389" y="9625"/>
                    </a:lnTo>
                    <a:lnTo>
                      <a:pt x="27452" y="9625"/>
                    </a:lnTo>
                    <a:lnTo>
                      <a:pt x="27515" y="9667"/>
                    </a:lnTo>
                    <a:lnTo>
                      <a:pt x="27536" y="9793"/>
                    </a:lnTo>
                    <a:lnTo>
                      <a:pt x="27640" y="9835"/>
                    </a:lnTo>
                    <a:lnTo>
                      <a:pt x="27703" y="9939"/>
                    </a:lnTo>
                    <a:lnTo>
                      <a:pt x="27745" y="9939"/>
                    </a:lnTo>
                    <a:lnTo>
                      <a:pt x="27828" y="9814"/>
                    </a:lnTo>
                    <a:lnTo>
                      <a:pt x="27808" y="9939"/>
                    </a:lnTo>
                    <a:lnTo>
                      <a:pt x="27849" y="10107"/>
                    </a:lnTo>
                    <a:lnTo>
                      <a:pt x="28017" y="10127"/>
                    </a:lnTo>
                    <a:lnTo>
                      <a:pt x="28080" y="10190"/>
                    </a:lnTo>
                    <a:lnTo>
                      <a:pt x="28184" y="10190"/>
                    </a:lnTo>
                    <a:lnTo>
                      <a:pt x="28331" y="10211"/>
                    </a:lnTo>
                    <a:lnTo>
                      <a:pt x="28331" y="10295"/>
                    </a:lnTo>
                    <a:lnTo>
                      <a:pt x="28226" y="10504"/>
                    </a:lnTo>
                    <a:lnTo>
                      <a:pt x="28121" y="10546"/>
                    </a:lnTo>
                    <a:lnTo>
                      <a:pt x="28080" y="10525"/>
                    </a:lnTo>
                    <a:lnTo>
                      <a:pt x="28121" y="10420"/>
                    </a:lnTo>
                    <a:lnTo>
                      <a:pt x="28226" y="10379"/>
                    </a:lnTo>
                    <a:lnTo>
                      <a:pt x="28080" y="10337"/>
                    </a:lnTo>
                    <a:lnTo>
                      <a:pt x="27954" y="10379"/>
                    </a:lnTo>
                    <a:lnTo>
                      <a:pt x="27849" y="10504"/>
                    </a:lnTo>
                    <a:lnTo>
                      <a:pt x="27912" y="10546"/>
                    </a:lnTo>
                    <a:lnTo>
                      <a:pt x="27912" y="10630"/>
                    </a:lnTo>
                    <a:lnTo>
                      <a:pt x="27745" y="10713"/>
                    </a:lnTo>
                    <a:lnTo>
                      <a:pt x="27661" y="10797"/>
                    </a:lnTo>
                    <a:lnTo>
                      <a:pt x="27598" y="10797"/>
                    </a:lnTo>
                    <a:lnTo>
                      <a:pt x="27515" y="10944"/>
                    </a:lnTo>
                    <a:lnTo>
                      <a:pt x="27536" y="11006"/>
                    </a:lnTo>
                    <a:lnTo>
                      <a:pt x="27619" y="11006"/>
                    </a:lnTo>
                    <a:lnTo>
                      <a:pt x="27661" y="11048"/>
                    </a:lnTo>
                    <a:lnTo>
                      <a:pt x="27766" y="11027"/>
                    </a:lnTo>
                    <a:lnTo>
                      <a:pt x="27828" y="10923"/>
                    </a:lnTo>
                    <a:lnTo>
                      <a:pt x="27808" y="10860"/>
                    </a:lnTo>
                    <a:lnTo>
                      <a:pt x="27870" y="10839"/>
                    </a:lnTo>
                    <a:lnTo>
                      <a:pt x="27954" y="10797"/>
                    </a:lnTo>
                    <a:lnTo>
                      <a:pt x="28017" y="10839"/>
                    </a:lnTo>
                    <a:lnTo>
                      <a:pt x="27975" y="10944"/>
                    </a:lnTo>
                    <a:lnTo>
                      <a:pt x="27912" y="11069"/>
                    </a:lnTo>
                    <a:lnTo>
                      <a:pt x="27870" y="11236"/>
                    </a:lnTo>
                    <a:lnTo>
                      <a:pt x="27870" y="11320"/>
                    </a:lnTo>
                    <a:lnTo>
                      <a:pt x="27808" y="11383"/>
                    </a:lnTo>
                    <a:lnTo>
                      <a:pt x="27640" y="11425"/>
                    </a:lnTo>
                    <a:lnTo>
                      <a:pt x="27536" y="11529"/>
                    </a:lnTo>
                    <a:lnTo>
                      <a:pt x="27452" y="11550"/>
                    </a:lnTo>
                    <a:lnTo>
                      <a:pt x="27452" y="11592"/>
                    </a:lnTo>
                    <a:lnTo>
                      <a:pt x="27410" y="11697"/>
                    </a:lnTo>
                    <a:lnTo>
                      <a:pt x="27138" y="11801"/>
                    </a:lnTo>
                    <a:lnTo>
                      <a:pt x="27075" y="11906"/>
                    </a:lnTo>
                    <a:lnTo>
                      <a:pt x="26971" y="11948"/>
                    </a:lnTo>
                    <a:lnTo>
                      <a:pt x="26929" y="11885"/>
                    </a:lnTo>
                    <a:lnTo>
                      <a:pt x="26887" y="11885"/>
                    </a:lnTo>
                    <a:lnTo>
                      <a:pt x="26866" y="11843"/>
                    </a:lnTo>
                    <a:lnTo>
                      <a:pt x="26803" y="11906"/>
                    </a:lnTo>
                    <a:lnTo>
                      <a:pt x="26720" y="11948"/>
                    </a:lnTo>
                    <a:lnTo>
                      <a:pt x="26720" y="11948"/>
                    </a:lnTo>
                    <a:lnTo>
                      <a:pt x="26761" y="11885"/>
                    </a:lnTo>
                    <a:lnTo>
                      <a:pt x="26720" y="11843"/>
                    </a:lnTo>
                    <a:lnTo>
                      <a:pt x="26615" y="11948"/>
                    </a:lnTo>
                    <a:lnTo>
                      <a:pt x="26573" y="12094"/>
                    </a:lnTo>
                    <a:lnTo>
                      <a:pt x="26468" y="12262"/>
                    </a:lnTo>
                    <a:lnTo>
                      <a:pt x="26448" y="12304"/>
                    </a:lnTo>
                    <a:lnTo>
                      <a:pt x="26489" y="12387"/>
                    </a:lnTo>
                    <a:lnTo>
                      <a:pt x="26489" y="12471"/>
                    </a:lnTo>
                    <a:lnTo>
                      <a:pt x="26406" y="12617"/>
                    </a:lnTo>
                    <a:lnTo>
                      <a:pt x="26406" y="12701"/>
                    </a:lnTo>
                    <a:lnTo>
                      <a:pt x="26468" y="12785"/>
                    </a:lnTo>
                    <a:lnTo>
                      <a:pt x="26385" y="12827"/>
                    </a:lnTo>
                    <a:lnTo>
                      <a:pt x="26343" y="12952"/>
                    </a:lnTo>
                    <a:lnTo>
                      <a:pt x="26364" y="12952"/>
                    </a:lnTo>
                    <a:lnTo>
                      <a:pt x="26448" y="12931"/>
                    </a:lnTo>
                    <a:lnTo>
                      <a:pt x="26489" y="12848"/>
                    </a:lnTo>
                    <a:lnTo>
                      <a:pt x="26594" y="12889"/>
                    </a:lnTo>
                    <a:lnTo>
                      <a:pt x="26699" y="12806"/>
                    </a:lnTo>
                    <a:lnTo>
                      <a:pt x="26615" y="12910"/>
                    </a:lnTo>
                    <a:lnTo>
                      <a:pt x="26510" y="12910"/>
                    </a:lnTo>
                    <a:lnTo>
                      <a:pt x="26406" y="13015"/>
                    </a:lnTo>
                    <a:lnTo>
                      <a:pt x="26259" y="13057"/>
                    </a:lnTo>
                    <a:lnTo>
                      <a:pt x="26259" y="13203"/>
                    </a:lnTo>
                    <a:lnTo>
                      <a:pt x="26176" y="13266"/>
                    </a:lnTo>
                    <a:lnTo>
                      <a:pt x="26071" y="13203"/>
                    </a:lnTo>
                    <a:lnTo>
                      <a:pt x="25945" y="13203"/>
                    </a:lnTo>
                    <a:lnTo>
                      <a:pt x="25862" y="13120"/>
                    </a:lnTo>
                    <a:lnTo>
                      <a:pt x="25778" y="13161"/>
                    </a:lnTo>
                    <a:lnTo>
                      <a:pt x="25820" y="13350"/>
                    </a:lnTo>
                    <a:lnTo>
                      <a:pt x="25631" y="13245"/>
                    </a:lnTo>
                    <a:lnTo>
                      <a:pt x="25694" y="12994"/>
                    </a:lnTo>
                    <a:lnTo>
                      <a:pt x="25631" y="12827"/>
                    </a:lnTo>
                    <a:lnTo>
                      <a:pt x="25548" y="12722"/>
                    </a:lnTo>
                    <a:lnTo>
                      <a:pt x="25590" y="12555"/>
                    </a:lnTo>
                    <a:lnTo>
                      <a:pt x="25631" y="12555"/>
                    </a:lnTo>
                    <a:lnTo>
                      <a:pt x="25673" y="12722"/>
                    </a:lnTo>
                    <a:lnTo>
                      <a:pt x="25820" y="12638"/>
                    </a:lnTo>
                    <a:lnTo>
                      <a:pt x="25862" y="12743"/>
                    </a:lnTo>
                    <a:lnTo>
                      <a:pt x="25987" y="12806"/>
                    </a:lnTo>
                    <a:lnTo>
                      <a:pt x="26071" y="12722"/>
                    </a:lnTo>
                    <a:lnTo>
                      <a:pt x="26071" y="12638"/>
                    </a:lnTo>
                    <a:lnTo>
                      <a:pt x="26134" y="12492"/>
                    </a:lnTo>
                    <a:lnTo>
                      <a:pt x="26029" y="12513"/>
                    </a:lnTo>
                    <a:lnTo>
                      <a:pt x="25945" y="12492"/>
                    </a:lnTo>
                    <a:lnTo>
                      <a:pt x="26029" y="12429"/>
                    </a:lnTo>
                    <a:lnTo>
                      <a:pt x="26092" y="12304"/>
                    </a:lnTo>
                    <a:lnTo>
                      <a:pt x="26029" y="12304"/>
                    </a:lnTo>
                    <a:lnTo>
                      <a:pt x="25945" y="12387"/>
                    </a:lnTo>
                    <a:lnTo>
                      <a:pt x="25778" y="12429"/>
                    </a:lnTo>
                    <a:lnTo>
                      <a:pt x="25778" y="12345"/>
                    </a:lnTo>
                    <a:lnTo>
                      <a:pt x="25924" y="12283"/>
                    </a:lnTo>
                    <a:lnTo>
                      <a:pt x="25924" y="12178"/>
                    </a:lnTo>
                    <a:lnTo>
                      <a:pt x="25841" y="12178"/>
                    </a:lnTo>
                    <a:lnTo>
                      <a:pt x="25736" y="12220"/>
                    </a:lnTo>
                    <a:lnTo>
                      <a:pt x="25736" y="12136"/>
                    </a:lnTo>
                    <a:lnTo>
                      <a:pt x="25778" y="11969"/>
                    </a:lnTo>
                    <a:lnTo>
                      <a:pt x="25862" y="11864"/>
                    </a:lnTo>
                    <a:lnTo>
                      <a:pt x="25883" y="11969"/>
                    </a:lnTo>
                    <a:lnTo>
                      <a:pt x="25945" y="11906"/>
                    </a:lnTo>
                    <a:lnTo>
                      <a:pt x="25945" y="11822"/>
                    </a:lnTo>
                    <a:lnTo>
                      <a:pt x="26092" y="11676"/>
                    </a:lnTo>
                    <a:lnTo>
                      <a:pt x="26092" y="11592"/>
                    </a:lnTo>
                    <a:lnTo>
                      <a:pt x="26280" y="11488"/>
                    </a:lnTo>
                    <a:lnTo>
                      <a:pt x="26280" y="11362"/>
                    </a:lnTo>
                    <a:lnTo>
                      <a:pt x="26364" y="11299"/>
                    </a:lnTo>
                    <a:lnTo>
                      <a:pt x="26448" y="11278"/>
                    </a:lnTo>
                    <a:lnTo>
                      <a:pt x="26448" y="11236"/>
                    </a:lnTo>
                    <a:lnTo>
                      <a:pt x="26343" y="11236"/>
                    </a:lnTo>
                    <a:lnTo>
                      <a:pt x="26196" y="11257"/>
                    </a:lnTo>
                    <a:lnTo>
                      <a:pt x="26155" y="11425"/>
                    </a:lnTo>
                    <a:lnTo>
                      <a:pt x="26029" y="11488"/>
                    </a:lnTo>
                    <a:lnTo>
                      <a:pt x="25945" y="11467"/>
                    </a:lnTo>
                    <a:lnTo>
                      <a:pt x="25966" y="11425"/>
                    </a:lnTo>
                    <a:lnTo>
                      <a:pt x="26113" y="11362"/>
                    </a:lnTo>
                    <a:lnTo>
                      <a:pt x="26134" y="11257"/>
                    </a:lnTo>
                    <a:lnTo>
                      <a:pt x="26050" y="11216"/>
                    </a:lnTo>
                    <a:lnTo>
                      <a:pt x="25966" y="11236"/>
                    </a:lnTo>
                    <a:lnTo>
                      <a:pt x="25883" y="11153"/>
                    </a:lnTo>
                    <a:lnTo>
                      <a:pt x="25924" y="11069"/>
                    </a:lnTo>
                    <a:lnTo>
                      <a:pt x="25945" y="10944"/>
                    </a:lnTo>
                    <a:lnTo>
                      <a:pt x="25862" y="10860"/>
                    </a:lnTo>
                    <a:lnTo>
                      <a:pt x="25820" y="10902"/>
                    </a:lnTo>
                    <a:lnTo>
                      <a:pt x="25778" y="10964"/>
                    </a:lnTo>
                    <a:lnTo>
                      <a:pt x="25778" y="10902"/>
                    </a:lnTo>
                    <a:lnTo>
                      <a:pt x="25820" y="10818"/>
                    </a:lnTo>
                    <a:lnTo>
                      <a:pt x="25757" y="10713"/>
                    </a:lnTo>
                    <a:lnTo>
                      <a:pt x="25652" y="10713"/>
                    </a:lnTo>
                    <a:lnTo>
                      <a:pt x="25631" y="10902"/>
                    </a:lnTo>
                    <a:lnTo>
                      <a:pt x="25527" y="10964"/>
                    </a:lnTo>
                    <a:lnTo>
                      <a:pt x="25506" y="11027"/>
                    </a:lnTo>
                    <a:lnTo>
                      <a:pt x="25443" y="10985"/>
                    </a:lnTo>
                    <a:lnTo>
                      <a:pt x="25443" y="10923"/>
                    </a:lnTo>
                    <a:lnTo>
                      <a:pt x="25401" y="10839"/>
                    </a:lnTo>
                    <a:lnTo>
                      <a:pt x="25318" y="10839"/>
                    </a:lnTo>
                    <a:lnTo>
                      <a:pt x="25297" y="10923"/>
                    </a:lnTo>
                    <a:lnTo>
                      <a:pt x="25318" y="10964"/>
                    </a:lnTo>
                    <a:lnTo>
                      <a:pt x="25297" y="11027"/>
                    </a:lnTo>
                    <a:lnTo>
                      <a:pt x="25339" y="11132"/>
                    </a:lnTo>
                    <a:lnTo>
                      <a:pt x="25339" y="11195"/>
                    </a:lnTo>
                    <a:lnTo>
                      <a:pt x="25297" y="11257"/>
                    </a:lnTo>
                    <a:lnTo>
                      <a:pt x="25234" y="11195"/>
                    </a:lnTo>
                    <a:lnTo>
                      <a:pt x="25234" y="11132"/>
                    </a:lnTo>
                    <a:lnTo>
                      <a:pt x="25192" y="11132"/>
                    </a:lnTo>
                    <a:lnTo>
                      <a:pt x="25171" y="11195"/>
                    </a:lnTo>
                    <a:lnTo>
                      <a:pt x="25213" y="11446"/>
                    </a:lnTo>
                    <a:lnTo>
                      <a:pt x="25234" y="11592"/>
                    </a:lnTo>
                    <a:lnTo>
                      <a:pt x="25401" y="11676"/>
                    </a:lnTo>
                    <a:lnTo>
                      <a:pt x="25443" y="11760"/>
                    </a:lnTo>
                    <a:lnTo>
                      <a:pt x="25443" y="11990"/>
                    </a:lnTo>
                    <a:lnTo>
                      <a:pt x="25422" y="11864"/>
                    </a:lnTo>
                    <a:lnTo>
                      <a:pt x="25339" y="11801"/>
                    </a:lnTo>
                    <a:lnTo>
                      <a:pt x="25192" y="11613"/>
                    </a:lnTo>
                    <a:lnTo>
                      <a:pt x="25171" y="11467"/>
                    </a:lnTo>
                    <a:lnTo>
                      <a:pt x="25108" y="11278"/>
                    </a:lnTo>
                    <a:lnTo>
                      <a:pt x="25025" y="11278"/>
                    </a:lnTo>
                    <a:lnTo>
                      <a:pt x="24983" y="11341"/>
                    </a:lnTo>
                    <a:lnTo>
                      <a:pt x="25004" y="11488"/>
                    </a:lnTo>
                    <a:lnTo>
                      <a:pt x="25087" y="11592"/>
                    </a:lnTo>
                    <a:lnTo>
                      <a:pt x="25108" y="11718"/>
                    </a:lnTo>
                    <a:lnTo>
                      <a:pt x="25067" y="11760"/>
                    </a:lnTo>
                    <a:lnTo>
                      <a:pt x="24983" y="11655"/>
                    </a:lnTo>
                    <a:lnTo>
                      <a:pt x="24774" y="11697"/>
                    </a:lnTo>
                    <a:lnTo>
                      <a:pt x="24711" y="11760"/>
                    </a:lnTo>
                    <a:lnTo>
                      <a:pt x="24648" y="11676"/>
                    </a:lnTo>
                    <a:lnTo>
                      <a:pt x="24564" y="11655"/>
                    </a:lnTo>
                    <a:lnTo>
                      <a:pt x="24376" y="11488"/>
                    </a:lnTo>
                    <a:lnTo>
                      <a:pt x="24146" y="11488"/>
                    </a:lnTo>
                    <a:lnTo>
                      <a:pt x="24125" y="11404"/>
                    </a:lnTo>
                    <a:lnTo>
                      <a:pt x="24083" y="11404"/>
                    </a:lnTo>
                    <a:lnTo>
                      <a:pt x="23937" y="11488"/>
                    </a:lnTo>
                    <a:lnTo>
                      <a:pt x="23874" y="11571"/>
                    </a:lnTo>
                    <a:lnTo>
                      <a:pt x="23707" y="11571"/>
                    </a:lnTo>
                    <a:lnTo>
                      <a:pt x="23560" y="11655"/>
                    </a:lnTo>
                    <a:lnTo>
                      <a:pt x="23435" y="11550"/>
                    </a:lnTo>
                    <a:lnTo>
                      <a:pt x="23414" y="11550"/>
                    </a:lnTo>
                    <a:lnTo>
                      <a:pt x="23393" y="11446"/>
                    </a:lnTo>
                    <a:lnTo>
                      <a:pt x="23330" y="11404"/>
                    </a:lnTo>
                    <a:lnTo>
                      <a:pt x="23204" y="11488"/>
                    </a:lnTo>
                    <a:lnTo>
                      <a:pt x="23204" y="11404"/>
                    </a:lnTo>
                    <a:lnTo>
                      <a:pt x="23037" y="11257"/>
                    </a:lnTo>
                    <a:lnTo>
                      <a:pt x="23016" y="11174"/>
                    </a:lnTo>
                    <a:lnTo>
                      <a:pt x="22974" y="11153"/>
                    </a:lnTo>
                    <a:lnTo>
                      <a:pt x="22974" y="11069"/>
                    </a:lnTo>
                    <a:lnTo>
                      <a:pt x="22995" y="11027"/>
                    </a:lnTo>
                    <a:lnTo>
                      <a:pt x="22932" y="10944"/>
                    </a:lnTo>
                    <a:lnTo>
                      <a:pt x="22890" y="10964"/>
                    </a:lnTo>
                    <a:lnTo>
                      <a:pt x="22870" y="10944"/>
                    </a:lnTo>
                    <a:lnTo>
                      <a:pt x="22870" y="10860"/>
                    </a:lnTo>
                    <a:lnTo>
                      <a:pt x="22807" y="10839"/>
                    </a:lnTo>
                    <a:lnTo>
                      <a:pt x="22702" y="10881"/>
                    </a:lnTo>
                    <a:lnTo>
                      <a:pt x="22577" y="10881"/>
                    </a:lnTo>
                    <a:lnTo>
                      <a:pt x="22493" y="10818"/>
                    </a:lnTo>
                    <a:lnTo>
                      <a:pt x="22451" y="10818"/>
                    </a:lnTo>
                    <a:lnTo>
                      <a:pt x="22409" y="10755"/>
                    </a:lnTo>
                    <a:lnTo>
                      <a:pt x="22305" y="10713"/>
                    </a:lnTo>
                    <a:lnTo>
                      <a:pt x="22200" y="10713"/>
                    </a:lnTo>
                    <a:lnTo>
                      <a:pt x="22263" y="10630"/>
                    </a:lnTo>
                    <a:lnTo>
                      <a:pt x="22263" y="10546"/>
                    </a:lnTo>
                    <a:lnTo>
                      <a:pt x="22346" y="10462"/>
                    </a:lnTo>
                    <a:lnTo>
                      <a:pt x="22346" y="10420"/>
                    </a:lnTo>
                    <a:lnTo>
                      <a:pt x="22263" y="10400"/>
                    </a:lnTo>
                    <a:lnTo>
                      <a:pt x="22179" y="10400"/>
                    </a:lnTo>
                    <a:lnTo>
                      <a:pt x="22158" y="10148"/>
                    </a:lnTo>
                    <a:lnTo>
                      <a:pt x="22095" y="10127"/>
                    </a:lnTo>
                    <a:lnTo>
                      <a:pt x="22095" y="10086"/>
                    </a:lnTo>
                    <a:lnTo>
                      <a:pt x="22179" y="10023"/>
                    </a:lnTo>
                    <a:lnTo>
                      <a:pt x="22200" y="9981"/>
                    </a:lnTo>
                    <a:lnTo>
                      <a:pt x="22158" y="9939"/>
                    </a:lnTo>
                    <a:lnTo>
                      <a:pt x="22179" y="9876"/>
                    </a:lnTo>
                    <a:lnTo>
                      <a:pt x="22179" y="9772"/>
                    </a:lnTo>
                    <a:cubicBezTo>
                      <a:pt x="22284" y="9709"/>
                      <a:pt x="22388" y="9688"/>
                      <a:pt x="22493" y="9604"/>
                    </a:cubicBezTo>
                    <a:lnTo>
                      <a:pt x="22514" y="9625"/>
                    </a:lnTo>
                    <a:lnTo>
                      <a:pt x="22598" y="9604"/>
                    </a:lnTo>
                    <a:lnTo>
                      <a:pt x="22681" y="9500"/>
                    </a:lnTo>
                    <a:lnTo>
                      <a:pt x="22702" y="9500"/>
                    </a:lnTo>
                    <a:lnTo>
                      <a:pt x="22702" y="9604"/>
                    </a:lnTo>
                    <a:lnTo>
                      <a:pt x="22765" y="9709"/>
                    </a:lnTo>
                    <a:lnTo>
                      <a:pt x="22828" y="9730"/>
                    </a:lnTo>
                    <a:lnTo>
                      <a:pt x="22911" y="9688"/>
                    </a:lnTo>
                    <a:lnTo>
                      <a:pt x="22995" y="9709"/>
                    </a:lnTo>
                    <a:lnTo>
                      <a:pt x="23037" y="9793"/>
                    </a:lnTo>
                    <a:lnTo>
                      <a:pt x="23121" y="9793"/>
                    </a:lnTo>
                    <a:lnTo>
                      <a:pt x="23183" y="9835"/>
                    </a:lnTo>
                    <a:lnTo>
                      <a:pt x="23225" y="9835"/>
                    </a:lnTo>
                    <a:lnTo>
                      <a:pt x="23225" y="9730"/>
                    </a:lnTo>
                    <a:lnTo>
                      <a:pt x="23288" y="9730"/>
                    </a:lnTo>
                    <a:lnTo>
                      <a:pt x="23351" y="9709"/>
                    </a:lnTo>
                    <a:lnTo>
                      <a:pt x="23414" y="9730"/>
                    </a:lnTo>
                    <a:lnTo>
                      <a:pt x="23414" y="9814"/>
                    </a:lnTo>
                    <a:lnTo>
                      <a:pt x="23455" y="9835"/>
                    </a:lnTo>
                    <a:lnTo>
                      <a:pt x="23539" y="9814"/>
                    </a:lnTo>
                    <a:lnTo>
                      <a:pt x="23602" y="9730"/>
                    </a:lnTo>
                    <a:lnTo>
                      <a:pt x="23644" y="9772"/>
                    </a:lnTo>
                    <a:lnTo>
                      <a:pt x="23665" y="9835"/>
                    </a:lnTo>
                    <a:lnTo>
                      <a:pt x="23727" y="9835"/>
                    </a:lnTo>
                    <a:lnTo>
                      <a:pt x="23748" y="9793"/>
                    </a:lnTo>
                    <a:lnTo>
                      <a:pt x="23769" y="9793"/>
                    </a:lnTo>
                    <a:lnTo>
                      <a:pt x="23832" y="9709"/>
                    </a:lnTo>
                    <a:lnTo>
                      <a:pt x="23916" y="9709"/>
                    </a:lnTo>
                    <a:lnTo>
                      <a:pt x="23937" y="9772"/>
                    </a:lnTo>
                    <a:lnTo>
                      <a:pt x="23979" y="9793"/>
                    </a:lnTo>
                    <a:lnTo>
                      <a:pt x="24041" y="9772"/>
                    </a:lnTo>
                    <a:lnTo>
                      <a:pt x="24041" y="9709"/>
                    </a:lnTo>
                    <a:lnTo>
                      <a:pt x="24020" y="9667"/>
                    </a:lnTo>
                    <a:lnTo>
                      <a:pt x="24083" y="9583"/>
                    </a:lnTo>
                    <a:lnTo>
                      <a:pt x="24083" y="9521"/>
                    </a:lnTo>
                    <a:lnTo>
                      <a:pt x="24146" y="9458"/>
                    </a:lnTo>
                    <a:lnTo>
                      <a:pt x="24146" y="9374"/>
                    </a:lnTo>
                    <a:lnTo>
                      <a:pt x="24062" y="9374"/>
                    </a:lnTo>
                    <a:lnTo>
                      <a:pt x="24041" y="9291"/>
                    </a:lnTo>
                    <a:lnTo>
                      <a:pt x="24062" y="9186"/>
                    </a:lnTo>
                    <a:lnTo>
                      <a:pt x="24146" y="9165"/>
                    </a:lnTo>
                    <a:lnTo>
                      <a:pt x="24146" y="9060"/>
                    </a:lnTo>
                    <a:lnTo>
                      <a:pt x="24041" y="8998"/>
                    </a:lnTo>
                    <a:lnTo>
                      <a:pt x="23958" y="9039"/>
                    </a:lnTo>
                    <a:lnTo>
                      <a:pt x="23958" y="9102"/>
                    </a:lnTo>
                    <a:lnTo>
                      <a:pt x="23916" y="9165"/>
                    </a:lnTo>
                    <a:lnTo>
                      <a:pt x="23832" y="9102"/>
                    </a:lnTo>
                    <a:lnTo>
                      <a:pt x="23707" y="9102"/>
                    </a:lnTo>
                    <a:lnTo>
                      <a:pt x="23560" y="9249"/>
                    </a:lnTo>
                    <a:lnTo>
                      <a:pt x="23455" y="9311"/>
                    </a:lnTo>
                    <a:lnTo>
                      <a:pt x="23455" y="9270"/>
                    </a:lnTo>
                    <a:lnTo>
                      <a:pt x="23602" y="9186"/>
                    </a:lnTo>
                    <a:lnTo>
                      <a:pt x="23644" y="9102"/>
                    </a:lnTo>
                    <a:lnTo>
                      <a:pt x="23644" y="8977"/>
                    </a:lnTo>
                    <a:lnTo>
                      <a:pt x="23602" y="9060"/>
                    </a:lnTo>
                    <a:lnTo>
                      <a:pt x="23539" y="9039"/>
                    </a:lnTo>
                    <a:lnTo>
                      <a:pt x="23539" y="8935"/>
                    </a:lnTo>
                    <a:lnTo>
                      <a:pt x="23644" y="8851"/>
                    </a:lnTo>
                    <a:lnTo>
                      <a:pt x="23560" y="8726"/>
                    </a:lnTo>
                    <a:lnTo>
                      <a:pt x="23644" y="8642"/>
                    </a:lnTo>
                    <a:lnTo>
                      <a:pt x="23727" y="8642"/>
                    </a:lnTo>
                    <a:lnTo>
                      <a:pt x="23707" y="8684"/>
                    </a:lnTo>
                    <a:lnTo>
                      <a:pt x="23748" y="8851"/>
                    </a:lnTo>
                    <a:lnTo>
                      <a:pt x="23832" y="8935"/>
                    </a:lnTo>
                    <a:lnTo>
                      <a:pt x="23874" y="8893"/>
                    </a:lnTo>
                    <a:lnTo>
                      <a:pt x="23979" y="8893"/>
                    </a:lnTo>
                    <a:lnTo>
                      <a:pt x="24041" y="8767"/>
                    </a:lnTo>
                    <a:lnTo>
                      <a:pt x="23979" y="8726"/>
                    </a:lnTo>
                    <a:lnTo>
                      <a:pt x="23979" y="8663"/>
                    </a:lnTo>
                    <a:lnTo>
                      <a:pt x="24062" y="8663"/>
                    </a:lnTo>
                    <a:lnTo>
                      <a:pt x="24083" y="8726"/>
                    </a:lnTo>
                    <a:lnTo>
                      <a:pt x="24146" y="8684"/>
                    </a:lnTo>
                    <a:lnTo>
                      <a:pt x="24251" y="8621"/>
                    </a:lnTo>
                    <a:lnTo>
                      <a:pt x="24271" y="8475"/>
                    </a:lnTo>
                    <a:lnTo>
                      <a:pt x="24292" y="8579"/>
                    </a:lnTo>
                    <a:lnTo>
                      <a:pt x="24355" y="8579"/>
                    </a:lnTo>
                    <a:lnTo>
                      <a:pt x="24460" y="8516"/>
                    </a:lnTo>
                    <a:lnTo>
                      <a:pt x="24376" y="8684"/>
                    </a:lnTo>
                    <a:lnTo>
                      <a:pt x="24376" y="8851"/>
                    </a:lnTo>
                    <a:lnTo>
                      <a:pt x="24439" y="8830"/>
                    </a:lnTo>
                    <a:lnTo>
                      <a:pt x="24481" y="8851"/>
                    </a:lnTo>
                    <a:lnTo>
                      <a:pt x="24439" y="8935"/>
                    </a:lnTo>
                    <a:lnTo>
                      <a:pt x="24502" y="8935"/>
                    </a:lnTo>
                    <a:lnTo>
                      <a:pt x="24564" y="8788"/>
                    </a:lnTo>
                    <a:lnTo>
                      <a:pt x="24606" y="8747"/>
                    </a:lnTo>
                    <a:lnTo>
                      <a:pt x="24690" y="8579"/>
                    </a:lnTo>
                    <a:lnTo>
                      <a:pt x="24774" y="8558"/>
                    </a:lnTo>
                    <a:lnTo>
                      <a:pt x="24753" y="8684"/>
                    </a:lnTo>
                    <a:lnTo>
                      <a:pt x="24648" y="8788"/>
                    </a:lnTo>
                    <a:lnTo>
                      <a:pt x="24669" y="8977"/>
                    </a:lnTo>
                    <a:lnTo>
                      <a:pt x="24753" y="8977"/>
                    </a:lnTo>
                    <a:lnTo>
                      <a:pt x="24815" y="9039"/>
                    </a:lnTo>
                    <a:lnTo>
                      <a:pt x="24878" y="8956"/>
                    </a:lnTo>
                    <a:lnTo>
                      <a:pt x="25004" y="8851"/>
                    </a:lnTo>
                    <a:lnTo>
                      <a:pt x="25067" y="8684"/>
                    </a:lnTo>
                    <a:lnTo>
                      <a:pt x="25108" y="8558"/>
                    </a:lnTo>
                    <a:lnTo>
                      <a:pt x="25087" y="8433"/>
                    </a:lnTo>
                    <a:lnTo>
                      <a:pt x="25129" y="8370"/>
                    </a:lnTo>
                    <a:lnTo>
                      <a:pt x="25108" y="8328"/>
                    </a:lnTo>
                    <a:lnTo>
                      <a:pt x="25025" y="8328"/>
                    </a:lnTo>
                    <a:lnTo>
                      <a:pt x="24983" y="8307"/>
                    </a:lnTo>
                    <a:lnTo>
                      <a:pt x="24899" y="8349"/>
                    </a:lnTo>
                    <a:lnTo>
                      <a:pt x="24899" y="8223"/>
                    </a:lnTo>
                    <a:lnTo>
                      <a:pt x="24941" y="8203"/>
                    </a:lnTo>
                    <a:lnTo>
                      <a:pt x="24920" y="8140"/>
                    </a:lnTo>
                    <a:lnTo>
                      <a:pt x="24815" y="8140"/>
                    </a:lnTo>
                    <a:lnTo>
                      <a:pt x="24795" y="8098"/>
                    </a:lnTo>
                    <a:lnTo>
                      <a:pt x="24690" y="8014"/>
                    </a:lnTo>
                    <a:lnTo>
                      <a:pt x="24690" y="7931"/>
                    </a:lnTo>
                    <a:lnTo>
                      <a:pt x="24606" y="7742"/>
                    </a:lnTo>
                    <a:lnTo>
                      <a:pt x="24585" y="7617"/>
                    </a:lnTo>
                    <a:lnTo>
                      <a:pt x="24627" y="7491"/>
                    </a:lnTo>
                    <a:lnTo>
                      <a:pt x="24585" y="7324"/>
                    </a:lnTo>
                    <a:lnTo>
                      <a:pt x="24502" y="7470"/>
                    </a:lnTo>
                    <a:lnTo>
                      <a:pt x="24502" y="7575"/>
                    </a:lnTo>
                    <a:lnTo>
                      <a:pt x="24418" y="7428"/>
                    </a:lnTo>
                    <a:lnTo>
                      <a:pt x="24292" y="7366"/>
                    </a:lnTo>
                    <a:lnTo>
                      <a:pt x="24271" y="7114"/>
                    </a:lnTo>
                    <a:lnTo>
                      <a:pt x="24188" y="7073"/>
                    </a:lnTo>
                    <a:lnTo>
                      <a:pt x="24167" y="6884"/>
                    </a:lnTo>
                    <a:lnTo>
                      <a:pt x="24083" y="6780"/>
                    </a:lnTo>
                    <a:lnTo>
                      <a:pt x="24083" y="6675"/>
                    </a:lnTo>
                    <a:lnTo>
                      <a:pt x="24041" y="6591"/>
                    </a:lnTo>
                    <a:lnTo>
                      <a:pt x="24041" y="6529"/>
                    </a:lnTo>
                    <a:lnTo>
                      <a:pt x="24146" y="6529"/>
                    </a:lnTo>
                    <a:lnTo>
                      <a:pt x="24167" y="6382"/>
                    </a:lnTo>
                    <a:lnTo>
                      <a:pt x="24251" y="6382"/>
                    </a:lnTo>
                    <a:lnTo>
                      <a:pt x="24271" y="6424"/>
                    </a:lnTo>
                    <a:lnTo>
                      <a:pt x="24355" y="6361"/>
                    </a:lnTo>
                    <a:lnTo>
                      <a:pt x="24355" y="6257"/>
                    </a:lnTo>
                    <a:lnTo>
                      <a:pt x="24460" y="6026"/>
                    </a:lnTo>
                    <a:lnTo>
                      <a:pt x="24460" y="5922"/>
                    </a:lnTo>
                    <a:lnTo>
                      <a:pt x="24481" y="5880"/>
                    </a:lnTo>
                    <a:lnTo>
                      <a:pt x="24397" y="5692"/>
                    </a:lnTo>
                    <a:lnTo>
                      <a:pt x="24460" y="5566"/>
                    </a:lnTo>
                    <a:lnTo>
                      <a:pt x="24523" y="5566"/>
                    </a:lnTo>
                    <a:lnTo>
                      <a:pt x="24523" y="5399"/>
                    </a:lnTo>
                    <a:lnTo>
                      <a:pt x="24627" y="5252"/>
                    </a:lnTo>
                    <a:lnTo>
                      <a:pt x="24627" y="5148"/>
                    </a:lnTo>
                    <a:lnTo>
                      <a:pt x="24690" y="5064"/>
                    </a:lnTo>
                    <a:lnTo>
                      <a:pt x="24690" y="4855"/>
                    </a:lnTo>
                    <a:lnTo>
                      <a:pt x="24774" y="4834"/>
                    </a:lnTo>
                    <a:lnTo>
                      <a:pt x="24774" y="4729"/>
                    </a:lnTo>
                    <a:lnTo>
                      <a:pt x="24899" y="4583"/>
                    </a:lnTo>
                    <a:lnTo>
                      <a:pt x="24899" y="4478"/>
                    </a:lnTo>
                    <a:cubicBezTo>
                      <a:pt x="24918" y="4516"/>
                      <a:pt x="24966" y="4536"/>
                      <a:pt x="25020" y="4536"/>
                    </a:cubicBezTo>
                    <a:cubicBezTo>
                      <a:pt x="25085" y="4536"/>
                      <a:pt x="25158" y="4505"/>
                      <a:pt x="25192" y="4436"/>
                    </a:cubicBezTo>
                    <a:lnTo>
                      <a:pt x="25255" y="4122"/>
                    </a:lnTo>
                    <a:lnTo>
                      <a:pt x="25359" y="4122"/>
                    </a:lnTo>
                    <a:lnTo>
                      <a:pt x="25506" y="3955"/>
                    </a:lnTo>
                    <a:lnTo>
                      <a:pt x="25652" y="3892"/>
                    </a:lnTo>
                    <a:lnTo>
                      <a:pt x="25820" y="3725"/>
                    </a:lnTo>
                    <a:lnTo>
                      <a:pt x="25862" y="3725"/>
                    </a:lnTo>
                    <a:lnTo>
                      <a:pt x="25987" y="3599"/>
                    </a:lnTo>
                    <a:lnTo>
                      <a:pt x="25987" y="3516"/>
                    </a:lnTo>
                    <a:lnTo>
                      <a:pt x="26050" y="3474"/>
                    </a:lnTo>
                    <a:lnTo>
                      <a:pt x="26050" y="3390"/>
                    </a:lnTo>
                    <a:lnTo>
                      <a:pt x="25966" y="3285"/>
                    </a:lnTo>
                    <a:lnTo>
                      <a:pt x="25987" y="3223"/>
                    </a:lnTo>
                    <a:lnTo>
                      <a:pt x="25987" y="3160"/>
                    </a:lnTo>
                    <a:lnTo>
                      <a:pt x="25883" y="2993"/>
                    </a:lnTo>
                    <a:lnTo>
                      <a:pt x="25820" y="2993"/>
                    </a:lnTo>
                    <a:lnTo>
                      <a:pt x="25736" y="3013"/>
                    </a:lnTo>
                    <a:lnTo>
                      <a:pt x="25631" y="2972"/>
                    </a:lnTo>
                    <a:lnTo>
                      <a:pt x="25548" y="2993"/>
                    </a:lnTo>
                    <a:lnTo>
                      <a:pt x="25443" y="2909"/>
                    </a:lnTo>
                    <a:lnTo>
                      <a:pt x="25359" y="2909"/>
                    </a:lnTo>
                    <a:lnTo>
                      <a:pt x="25297" y="2846"/>
                    </a:lnTo>
                    <a:lnTo>
                      <a:pt x="25129" y="2867"/>
                    </a:lnTo>
                    <a:lnTo>
                      <a:pt x="25025" y="2972"/>
                    </a:lnTo>
                    <a:lnTo>
                      <a:pt x="24941" y="2993"/>
                    </a:lnTo>
                    <a:lnTo>
                      <a:pt x="24774" y="3118"/>
                    </a:lnTo>
                    <a:lnTo>
                      <a:pt x="24774" y="3181"/>
                    </a:lnTo>
                    <a:lnTo>
                      <a:pt x="24878" y="3265"/>
                    </a:lnTo>
                    <a:lnTo>
                      <a:pt x="24941" y="3390"/>
                    </a:lnTo>
                    <a:lnTo>
                      <a:pt x="24941" y="3516"/>
                    </a:lnTo>
                    <a:lnTo>
                      <a:pt x="24983" y="3641"/>
                    </a:lnTo>
                    <a:lnTo>
                      <a:pt x="24941" y="3704"/>
                    </a:lnTo>
                    <a:lnTo>
                      <a:pt x="24941" y="3809"/>
                    </a:lnTo>
                    <a:lnTo>
                      <a:pt x="25025" y="3913"/>
                    </a:lnTo>
                    <a:lnTo>
                      <a:pt x="25025" y="3934"/>
                    </a:lnTo>
                    <a:lnTo>
                      <a:pt x="25004" y="3955"/>
                    </a:lnTo>
                    <a:cubicBezTo>
                      <a:pt x="24983" y="4018"/>
                      <a:pt x="24941" y="4081"/>
                      <a:pt x="24920" y="4143"/>
                    </a:cubicBezTo>
                    <a:lnTo>
                      <a:pt x="24899" y="4081"/>
                    </a:lnTo>
                    <a:lnTo>
                      <a:pt x="24920" y="4018"/>
                    </a:lnTo>
                    <a:lnTo>
                      <a:pt x="24920" y="3934"/>
                    </a:lnTo>
                    <a:lnTo>
                      <a:pt x="24815" y="3871"/>
                    </a:lnTo>
                    <a:lnTo>
                      <a:pt x="24774" y="3725"/>
                    </a:lnTo>
                    <a:lnTo>
                      <a:pt x="24795" y="3662"/>
                    </a:lnTo>
                    <a:lnTo>
                      <a:pt x="24711" y="3495"/>
                    </a:lnTo>
                    <a:lnTo>
                      <a:pt x="24606" y="3474"/>
                    </a:lnTo>
                    <a:lnTo>
                      <a:pt x="24564" y="3411"/>
                    </a:lnTo>
                    <a:lnTo>
                      <a:pt x="24502" y="3411"/>
                    </a:lnTo>
                    <a:lnTo>
                      <a:pt x="24481" y="3578"/>
                    </a:lnTo>
                    <a:lnTo>
                      <a:pt x="24418" y="3578"/>
                    </a:lnTo>
                    <a:lnTo>
                      <a:pt x="24292" y="3369"/>
                    </a:lnTo>
                    <a:lnTo>
                      <a:pt x="24209" y="3369"/>
                    </a:lnTo>
                    <a:lnTo>
                      <a:pt x="24146" y="3285"/>
                    </a:lnTo>
                    <a:lnTo>
                      <a:pt x="24062" y="3327"/>
                    </a:lnTo>
                    <a:lnTo>
                      <a:pt x="24083" y="3495"/>
                    </a:lnTo>
                    <a:lnTo>
                      <a:pt x="24041" y="3516"/>
                    </a:lnTo>
                    <a:lnTo>
                      <a:pt x="23958" y="3495"/>
                    </a:lnTo>
                    <a:lnTo>
                      <a:pt x="23895" y="3620"/>
                    </a:lnTo>
                    <a:lnTo>
                      <a:pt x="23895" y="3704"/>
                    </a:lnTo>
                    <a:lnTo>
                      <a:pt x="23832" y="3746"/>
                    </a:lnTo>
                    <a:lnTo>
                      <a:pt x="23748" y="4039"/>
                    </a:lnTo>
                    <a:lnTo>
                      <a:pt x="23748" y="4143"/>
                    </a:lnTo>
                    <a:lnTo>
                      <a:pt x="23686" y="4227"/>
                    </a:lnTo>
                    <a:lnTo>
                      <a:pt x="23686" y="4353"/>
                    </a:lnTo>
                    <a:lnTo>
                      <a:pt x="23665" y="4374"/>
                    </a:lnTo>
                    <a:lnTo>
                      <a:pt x="23665" y="4478"/>
                    </a:lnTo>
                    <a:lnTo>
                      <a:pt x="23581" y="4541"/>
                    </a:lnTo>
                    <a:lnTo>
                      <a:pt x="23581" y="4771"/>
                    </a:lnTo>
                    <a:lnTo>
                      <a:pt x="23518" y="4813"/>
                    </a:lnTo>
                    <a:lnTo>
                      <a:pt x="23455" y="4792"/>
                    </a:lnTo>
                    <a:lnTo>
                      <a:pt x="23372" y="4980"/>
                    </a:lnTo>
                    <a:lnTo>
                      <a:pt x="23414" y="5064"/>
                    </a:lnTo>
                    <a:lnTo>
                      <a:pt x="23372" y="5169"/>
                    </a:lnTo>
                    <a:lnTo>
                      <a:pt x="23372" y="5273"/>
                    </a:lnTo>
                    <a:lnTo>
                      <a:pt x="23309" y="5378"/>
                    </a:lnTo>
                    <a:lnTo>
                      <a:pt x="23351" y="5462"/>
                    </a:lnTo>
                    <a:lnTo>
                      <a:pt x="23330" y="5524"/>
                    </a:lnTo>
                    <a:lnTo>
                      <a:pt x="23204" y="5524"/>
                    </a:lnTo>
                    <a:lnTo>
                      <a:pt x="23246" y="5587"/>
                    </a:lnTo>
                    <a:lnTo>
                      <a:pt x="23351" y="5629"/>
                    </a:lnTo>
                    <a:lnTo>
                      <a:pt x="23351" y="5734"/>
                    </a:lnTo>
                    <a:lnTo>
                      <a:pt x="23267" y="5713"/>
                    </a:lnTo>
                    <a:lnTo>
                      <a:pt x="23204" y="5734"/>
                    </a:lnTo>
                    <a:lnTo>
                      <a:pt x="23121" y="5796"/>
                    </a:lnTo>
                    <a:lnTo>
                      <a:pt x="23037" y="5754"/>
                    </a:lnTo>
                    <a:lnTo>
                      <a:pt x="22995" y="5817"/>
                    </a:lnTo>
                    <a:lnTo>
                      <a:pt x="22995" y="5922"/>
                    </a:lnTo>
                    <a:lnTo>
                      <a:pt x="22932" y="5964"/>
                    </a:lnTo>
                    <a:lnTo>
                      <a:pt x="22849" y="5922"/>
                    </a:lnTo>
                    <a:lnTo>
                      <a:pt x="22849" y="5817"/>
                    </a:lnTo>
                    <a:lnTo>
                      <a:pt x="22890" y="5734"/>
                    </a:lnTo>
                    <a:lnTo>
                      <a:pt x="22828" y="5650"/>
                    </a:lnTo>
                    <a:lnTo>
                      <a:pt x="22828" y="5482"/>
                    </a:lnTo>
                    <a:lnTo>
                      <a:pt x="22911" y="5294"/>
                    </a:lnTo>
                    <a:lnTo>
                      <a:pt x="22932" y="5169"/>
                    </a:lnTo>
                    <a:lnTo>
                      <a:pt x="23016" y="5085"/>
                    </a:lnTo>
                    <a:lnTo>
                      <a:pt x="23016" y="4980"/>
                    </a:lnTo>
                    <a:lnTo>
                      <a:pt x="23037" y="4876"/>
                    </a:lnTo>
                    <a:lnTo>
                      <a:pt x="23100" y="4646"/>
                    </a:lnTo>
                    <a:lnTo>
                      <a:pt x="23225" y="4562"/>
                    </a:lnTo>
                    <a:lnTo>
                      <a:pt x="23225" y="4436"/>
                    </a:lnTo>
                    <a:lnTo>
                      <a:pt x="23100" y="4436"/>
                    </a:lnTo>
                    <a:lnTo>
                      <a:pt x="23100" y="4353"/>
                    </a:lnTo>
                    <a:lnTo>
                      <a:pt x="23163" y="4269"/>
                    </a:lnTo>
                    <a:lnTo>
                      <a:pt x="23163" y="4039"/>
                    </a:lnTo>
                    <a:lnTo>
                      <a:pt x="23121" y="3976"/>
                    </a:lnTo>
                    <a:lnTo>
                      <a:pt x="23058" y="3850"/>
                    </a:lnTo>
                    <a:lnTo>
                      <a:pt x="23100" y="3809"/>
                    </a:lnTo>
                    <a:lnTo>
                      <a:pt x="23100" y="3662"/>
                    </a:lnTo>
                    <a:lnTo>
                      <a:pt x="23016" y="3662"/>
                    </a:lnTo>
                    <a:lnTo>
                      <a:pt x="22911" y="3537"/>
                    </a:lnTo>
                    <a:lnTo>
                      <a:pt x="22744" y="3599"/>
                    </a:lnTo>
                    <a:lnTo>
                      <a:pt x="22723" y="3725"/>
                    </a:lnTo>
                    <a:lnTo>
                      <a:pt x="22828" y="3809"/>
                    </a:lnTo>
                    <a:lnTo>
                      <a:pt x="22828" y="3913"/>
                    </a:lnTo>
                    <a:lnTo>
                      <a:pt x="22890" y="3976"/>
                    </a:lnTo>
                    <a:lnTo>
                      <a:pt x="22890" y="4060"/>
                    </a:lnTo>
                    <a:lnTo>
                      <a:pt x="22807" y="4060"/>
                    </a:lnTo>
                    <a:lnTo>
                      <a:pt x="22786" y="3955"/>
                    </a:lnTo>
                    <a:lnTo>
                      <a:pt x="22702" y="3955"/>
                    </a:lnTo>
                    <a:lnTo>
                      <a:pt x="22639" y="4081"/>
                    </a:lnTo>
                    <a:lnTo>
                      <a:pt x="22702" y="4122"/>
                    </a:lnTo>
                    <a:lnTo>
                      <a:pt x="22723" y="4227"/>
                    </a:lnTo>
                    <a:lnTo>
                      <a:pt x="22786" y="4353"/>
                    </a:lnTo>
                    <a:lnTo>
                      <a:pt x="22723" y="4394"/>
                    </a:lnTo>
                    <a:lnTo>
                      <a:pt x="22702" y="4353"/>
                    </a:lnTo>
                    <a:lnTo>
                      <a:pt x="22639" y="4290"/>
                    </a:lnTo>
                    <a:lnTo>
                      <a:pt x="22618" y="4436"/>
                    </a:lnTo>
                    <a:lnTo>
                      <a:pt x="22514" y="4353"/>
                    </a:lnTo>
                    <a:lnTo>
                      <a:pt x="22514" y="4248"/>
                    </a:lnTo>
                    <a:lnTo>
                      <a:pt x="22430" y="4248"/>
                    </a:lnTo>
                    <a:lnTo>
                      <a:pt x="22388" y="4353"/>
                    </a:lnTo>
                    <a:lnTo>
                      <a:pt x="22326" y="4332"/>
                    </a:lnTo>
                    <a:lnTo>
                      <a:pt x="22326" y="4185"/>
                    </a:lnTo>
                    <a:lnTo>
                      <a:pt x="22409" y="4122"/>
                    </a:lnTo>
                    <a:lnTo>
                      <a:pt x="22388" y="4081"/>
                    </a:lnTo>
                    <a:lnTo>
                      <a:pt x="22221" y="4143"/>
                    </a:lnTo>
                    <a:lnTo>
                      <a:pt x="22095" y="4269"/>
                    </a:lnTo>
                    <a:lnTo>
                      <a:pt x="22012" y="4143"/>
                    </a:lnTo>
                    <a:lnTo>
                      <a:pt x="21949" y="4143"/>
                    </a:lnTo>
                    <a:lnTo>
                      <a:pt x="21865" y="4227"/>
                    </a:lnTo>
                    <a:lnTo>
                      <a:pt x="21740" y="4227"/>
                    </a:lnTo>
                    <a:lnTo>
                      <a:pt x="21698" y="4164"/>
                    </a:lnTo>
                    <a:lnTo>
                      <a:pt x="21572" y="4185"/>
                    </a:lnTo>
                    <a:lnTo>
                      <a:pt x="21530" y="4143"/>
                    </a:lnTo>
                    <a:lnTo>
                      <a:pt x="21635" y="4060"/>
                    </a:lnTo>
                    <a:lnTo>
                      <a:pt x="21782" y="4039"/>
                    </a:lnTo>
                    <a:lnTo>
                      <a:pt x="21865" y="4060"/>
                    </a:lnTo>
                    <a:lnTo>
                      <a:pt x="21991" y="4039"/>
                    </a:lnTo>
                    <a:lnTo>
                      <a:pt x="21991" y="3955"/>
                    </a:lnTo>
                    <a:lnTo>
                      <a:pt x="22074" y="3934"/>
                    </a:lnTo>
                    <a:lnTo>
                      <a:pt x="22158" y="3955"/>
                    </a:lnTo>
                    <a:lnTo>
                      <a:pt x="22263" y="3850"/>
                    </a:lnTo>
                    <a:lnTo>
                      <a:pt x="22263" y="3746"/>
                    </a:lnTo>
                    <a:lnTo>
                      <a:pt x="22284" y="3662"/>
                    </a:lnTo>
                    <a:lnTo>
                      <a:pt x="22200" y="3599"/>
                    </a:lnTo>
                    <a:lnTo>
                      <a:pt x="22095" y="3411"/>
                    </a:lnTo>
                    <a:lnTo>
                      <a:pt x="21970" y="3348"/>
                    </a:lnTo>
                    <a:lnTo>
                      <a:pt x="21949" y="3285"/>
                    </a:lnTo>
                    <a:lnTo>
                      <a:pt x="21761" y="3118"/>
                    </a:lnTo>
                    <a:lnTo>
                      <a:pt x="21740" y="3076"/>
                    </a:lnTo>
                    <a:lnTo>
                      <a:pt x="21635" y="3076"/>
                    </a:lnTo>
                    <a:lnTo>
                      <a:pt x="21489" y="3139"/>
                    </a:lnTo>
                    <a:lnTo>
                      <a:pt x="21426" y="3139"/>
                    </a:lnTo>
                    <a:lnTo>
                      <a:pt x="21238" y="3327"/>
                    </a:lnTo>
                    <a:lnTo>
                      <a:pt x="21279" y="3390"/>
                    </a:lnTo>
                    <a:lnTo>
                      <a:pt x="21279" y="3453"/>
                    </a:lnTo>
                    <a:lnTo>
                      <a:pt x="21217" y="3495"/>
                    </a:lnTo>
                    <a:lnTo>
                      <a:pt x="21133" y="3516"/>
                    </a:lnTo>
                    <a:lnTo>
                      <a:pt x="21133" y="3453"/>
                    </a:lnTo>
                    <a:lnTo>
                      <a:pt x="21049" y="3495"/>
                    </a:lnTo>
                    <a:lnTo>
                      <a:pt x="20966" y="3432"/>
                    </a:lnTo>
                    <a:lnTo>
                      <a:pt x="20861" y="3432"/>
                    </a:lnTo>
                    <a:lnTo>
                      <a:pt x="20819" y="3495"/>
                    </a:lnTo>
                    <a:lnTo>
                      <a:pt x="20714" y="3495"/>
                    </a:lnTo>
                    <a:lnTo>
                      <a:pt x="20652" y="3432"/>
                    </a:lnTo>
                    <a:lnTo>
                      <a:pt x="20714" y="3390"/>
                    </a:lnTo>
                    <a:lnTo>
                      <a:pt x="20861" y="3348"/>
                    </a:lnTo>
                    <a:lnTo>
                      <a:pt x="20924" y="3244"/>
                    </a:lnTo>
                    <a:lnTo>
                      <a:pt x="21028" y="3223"/>
                    </a:lnTo>
                    <a:lnTo>
                      <a:pt x="21112" y="3244"/>
                    </a:lnTo>
                    <a:lnTo>
                      <a:pt x="21175" y="3139"/>
                    </a:lnTo>
                    <a:lnTo>
                      <a:pt x="21175" y="3013"/>
                    </a:lnTo>
                    <a:lnTo>
                      <a:pt x="21238" y="2972"/>
                    </a:lnTo>
                    <a:lnTo>
                      <a:pt x="21321" y="2972"/>
                    </a:lnTo>
                    <a:lnTo>
                      <a:pt x="21384" y="2804"/>
                    </a:lnTo>
                    <a:lnTo>
                      <a:pt x="21384" y="2616"/>
                    </a:lnTo>
                    <a:lnTo>
                      <a:pt x="21426" y="2553"/>
                    </a:lnTo>
                    <a:lnTo>
                      <a:pt x="21384" y="2449"/>
                    </a:lnTo>
                    <a:lnTo>
                      <a:pt x="21279" y="2449"/>
                    </a:lnTo>
                    <a:lnTo>
                      <a:pt x="21112" y="2490"/>
                    </a:lnTo>
                    <a:lnTo>
                      <a:pt x="20903" y="2553"/>
                    </a:lnTo>
                    <a:lnTo>
                      <a:pt x="20694" y="2616"/>
                    </a:lnTo>
                    <a:lnTo>
                      <a:pt x="20547" y="2658"/>
                    </a:lnTo>
                    <a:cubicBezTo>
                      <a:pt x="20652" y="2616"/>
                      <a:pt x="20798" y="2574"/>
                      <a:pt x="20903" y="2511"/>
                    </a:cubicBezTo>
                    <a:cubicBezTo>
                      <a:pt x="20945" y="2511"/>
                      <a:pt x="21028" y="2490"/>
                      <a:pt x="21070" y="2490"/>
                    </a:cubicBezTo>
                    <a:cubicBezTo>
                      <a:pt x="21217" y="2469"/>
                      <a:pt x="21238" y="2344"/>
                      <a:pt x="21175" y="2239"/>
                    </a:cubicBezTo>
                    <a:lnTo>
                      <a:pt x="21238" y="2177"/>
                    </a:lnTo>
                    <a:lnTo>
                      <a:pt x="21217" y="2072"/>
                    </a:lnTo>
                    <a:lnTo>
                      <a:pt x="21217" y="1967"/>
                    </a:lnTo>
                    <a:lnTo>
                      <a:pt x="21154" y="1884"/>
                    </a:lnTo>
                    <a:lnTo>
                      <a:pt x="21217" y="1842"/>
                    </a:lnTo>
                    <a:lnTo>
                      <a:pt x="21217" y="1674"/>
                    </a:lnTo>
                    <a:lnTo>
                      <a:pt x="21133" y="1507"/>
                    </a:lnTo>
                    <a:lnTo>
                      <a:pt x="21175" y="1402"/>
                    </a:lnTo>
                    <a:lnTo>
                      <a:pt x="21154" y="1109"/>
                    </a:lnTo>
                    <a:lnTo>
                      <a:pt x="20945" y="879"/>
                    </a:lnTo>
                    <a:lnTo>
                      <a:pt x="20924" y="775"/>
                    </a:lnTo>
                    <a:lnTo>
                      <a:pt x="20840" y="733"/>
                    </a:lnTo>
                    <a:lnTo>
                      <a:pt x="20694" y="796"/>
                    </a:lnTo>
                    <a:lnTo>
                      <a:pt x="20526" y="775"/>
                    </a:lnTo>
                    <a:lnTo>
                      <a:pt x="20442" y="837"/>
                    </a:lnTo>
                    <a:lnTo>
                      <a:pt x="20442" y="984"/>
                    </a:lnTo>
                    <a:lnTo>
                      <a:pt x="20212" y="1109"/>
                    </a:lnTo>
                    <a:lnTo>
                      <a:pt x="20212" y="1047"/>
                    </a:lnTo>
                    <a:lnTo>
                      <a:pt x="20380" y="900"/>
                    </a:lnTo>
                    <a:lnTo>
                      <a:pt x="20422" y="754"/>
                    </a:lnTo>
                    <a:lnTo>
                      <a:pt x="20317" y="670"/>
                    </a:lnTo>
                    <a:lnTo>
                      <a:pt x="20212" y="712"/>
                    </a:lnTo>
                    <a:lnTo>
                      <a:pt x="20129" y="733"/>
                    </a:lnTo>
                    <a:lnTo>
                      <a:pt x="20212" y="670"/>
                    </a:lnTo>
                    <a:lnTo>
                      <a:pt x="20191" y="586"/>
                    </a:lnTo>
                    <a:lnTo>
                      <a:pt x="19898" y="419"/>
                    </a:lnTo>
                    <a:lnTo>
                      <a:pt x="19815" y="293"/>
                    </a:lnTo>
                    <a:lnTo>
                      <a:pt x="19752" y="252"/>
                    </a:lnTo>
                    <a:lnTo>
                      <a:pt x="19773" y="105"/>
                    </a:lnTo>
                    <a:lnTo>
                      <a:pt x="19459"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sp>
          <p:nvSpPr>
            <p:cNvPr id="361" name="Google Shape;2843;p58">
              <a:extLst>
                <a:ext uri="{FF2B5EF4-FFF2-40B4-BE49-F238E27FC236}">
                  <a16:creationId xmlns:a16="http://schemas.microsoft.com/office/drawing/2014/main" id="{04CDA26F-0974-F8CA-CE43-3692A3BFF4D9}"/>
                </a:ext>
              </a:extLst>
            </p:cNvPr>
            <p:cNvSpPr/>
            <p:nvPr/>
          </p:nvSpPr>
          <p:spPr>
            <a:xfrm>
              <a:off x="2577325" y="2970225"/>
              <a:ext cx="32450" cy="13100"/>
            </a:xfrm>
            <a:custGeom>
              <a:avLst/>
              <a:gdLst/>
              <a:ahLst/>
              <a:cxnLst/>
              <a:rect l="l" t="t" r="r" b="b"/>
              <a:pathLst>
                <a:path w="1298" h="524" extrusionOk="0">
                  <a:moveTo>
                    <a:pt x="503" y="0"/>
                  </a:moveTo>
                  <a:lnTo>
                    <a:pt x="293" y="42"/>
                  </a:lnTo>
                  <a:lnTo>
                    <a:pt x="168" y="21"/>
                  </a:lnTo>
                  <a:lnTo>
                    <a:pt x="63" y="42"/>
                  </a:lnTo>
                  <a:lnTo>
                    <a:pt x="1" y="147"/>
                  </a:lnTo>
                  <a:lnTo>
                    <a:pt x="105" y="230"/>
                  </a:lnTo>
                  <a:lnTo>
                    <a:pt x="189" y="209"/>
                  </a:lnTo>
                  <a:lnTo>
                    <a:pt x="252" y="230"/>
                  </a:lnTo>
                  <a:lnTo>
                    <a:pt x="314" y="377"/>
                  </a:lnTo>
                  <a:lnTo>
                    <a:pt x="398" y="439"/>
                  </a:lnTo>
                  <a:lnTo>
                    <a:pt x="524" y="439"/>
                  </a:lnTo>
                  <a:lnTo>
                    <a:pt x="607" y="523"/>
                  </a:lnTo>
                  <a:lnTo>
                    <a:pt x="775" y="523"/>
                  </a:lnTo>
                  <a:lnTo>
                    <a:pt x="775" y="377"/>
                  </a:lnTo>
                  <a:lnTo>
                    <a:pt x="879" y="377"/>
                  </a:lnTo>
                  <a:lnTo>
                    <a:pt x="900" y="439"/>
                  </a:lnTo>
                  <a:lnTo>
                    <a:pt x="984" y="439"/>
                  </a:lnTo>
                  <a:lnTo>
                    <a:pt x="1005" y="335"/>
                  </a:lnTo>
                  <a:lnTo>
                    <a:pt x="1089" y="377"/>
                  </a:lnTo>
                  <a:lnTo>
                    <a:pt x="1298" y="377"/>
                  </a:lnTo>
                  <a:lnTo>
                    <a:pt x="1298" y="335"/>
                  </a:lnTo>
                  <a:lnTo>
                    <a:pt x="1193" y="230"/>
                  </a:lnTo>
                  <a:lnTo>
                    <a:pt x="1047" y="209"/>
                  </a:lnTo>
                  <a:lnTo>
                    <a:pt x="942" y="21"/>
                  </a:lnTo>
                  <a:lnTo>
                    <a:pt x="503"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363" name="Google Shape;2844;p58">
              <a:extLst>
                <a:ext uri="{FF2B5EF4-FFF2-40B4-BE49-F238E27FC236}">
                  <a16:creationId xmlns:a16="http://schemas.microsoft.com/office/drawing/2014/main" id="{449F8E15-F932-45C7-F105-E4B1EE05DF6F}"/>
                </a:ext>
              </a:extLst>
            </p:cNvPr>
            <p:cNvSpPr/>
            <p:nvPr/>
          </p:nvSpPr>
          <p:spPr>
            <a:xfrm>
              <a:off x="2632250" y="2947725"/>
              <a:ext cx="41350" cy="29325"/>
            </a:xfrm>
            <a:custGeom>
              <a:avLst/>
              <a:gdLst/>
              <a:ahLst/>
              <a:cxnLst/>
              <a:rect l="l" t="t" r="r" b="b"/>
              <a:pathLst>
                <a:path w="1654" h="1173" extrusionOk="0">
                  <a:moveTo>
                    <a:pt x="1089" y="0"/>
                  </a:moveTo>
                  <a:lnTo>
                    <a:pt x="1005" y="63"/>
                  </a:lnTo>
                  <a:lnTo>
                    <a:pt x="900" y="21"/>
                  </a:lnTo>
                  <a:lnTo>
                    <a:pt x="691" y="21"/>
                  </a:lnTo>
                  <a:lnTo>
                    <a:pt x="649" y="84"/>
                  </a:lnTo>
                  <a:lnTo>
                    <a:pt x="754" y="168"/>
                  </a:lnTo>
                  <a:lnTo>
                    <a:pt x="1068" y="272"/>
                  </a:lnTo>
                  <a:lnTo>
                    <a:pt x="1047" y="314"/>
                  </a:lnTo>
                  <a:lnTo>
                    <a:pt x="1109" y="398"/>
                  </a:lnTo>
                  <a:lnTo>
                    <a:pt x="1047" y="544"/>
                  </a:lnTo>
                  <a:lnTo>
                    <a:pt x="1109" y="649"/>
                  </a:lnTo>
                  <a:lnTo>
                    <a:pt x="1214" y="691"/>
                  </a:lnTo>
                  <a:lnTo>
                    <a:pt x="1340" y="795"/>
                  </a:lnTo>
                  <a:lnTo>
                    <a:pt x="1319" y="858"/>
                  </a:lnTo>
                  <a:lnTo>
                    <a:pt x="1068" y="858"/>
                  </a:lnTo>
                  <a:lnTo>
                    <a:pt x="1026" y="900"/>
                  </a:lnTo>
                  <a:lnTo>
                    <a:pt x="921" y="858"/>
                  </a:lnTo>
                  <a:lnTo>
                    <a:pt x="796" y="858"/>
                  </a:lnTo>
                  <a:lnTo>
                    <a:pt x="649" y="816"/>
                  </a:lnTo>
                  <a:lnTo>
                    <a:pt x="524" y="858"/>
                  </a:lnTo>
                  <a:lnTo>
                    <a:pt x="524" y="816"/>
                  </a:lnTo>
                  <a:lnTo>
                    <a:pt x="482" y="795"/>
                  </a:lnTo>
                  <a:lnTo>
                    <a:pt x="293" y="837"/>
                  </a:lnTo>
                  <a:lnTo>
                    <a:pt x="189" y="733"/>
                  </a:lnTo>
                  <a:lnTo>
                    <a:pt x="63" y="795"/>
                  </a:lnTo>
                  <a:lnTo>
                    <a:pt x="0" y="858"/>
                  </a:lnTo>
                  <a:lnTo>
                    <a:pt x="63" y="963"/>
                  </a:lnTo>
                  <a:lnTo>
                    <a:pt x="189" y="1005"/>
                  </a:lnTo>
                  <a:lnTo>
                    <a:pt x="314" y="1151"/>
                  </a:lnTo>
                  <a:lnTo>
                    <a:pt x="377" y="1172"/>
                  </a:lnTo>
                  <a:lnTo>
                    <a:pt x="377" y="1067"/>
                  </a:lnTo>
                  <a:lnTo>
                    <a:pt x="419" y="1026"/>
                  </a:lnTo>
                  <a:lnTo>
                    <a:pt x="691" y="1026"/>
                  </a:lnTo>
                  <a:lnTo>
                    <a:pt x="796" y="1067"/>
                  </a:lnTo>
                  <a:lnTo>
                    <a:pt x="1109" y="1067"/>
                  </a:lnTo>
                  <a:lnTo>
                    <a:pt x="1151" y="1047"/>
                  </a:lnTo>
                  <a:lnTo>
                    <a:pt x="1256" y="1109"/>
                  </a:lnTo>
                  <a:lnTo>
                    <a:pt x="1340" y="1109"/>
                  </a:lnTo>
                  <a:lnTo>
                    <a:pt x="1340" y="1047"/>
                  </a:lnTo>
                  <a:lnTo>
                    <a:pt x="1570" y="921"/>
                  </a:lnTo>
                  <a:lnTo>
                    <a:pt x="1570" y="837"/>
                  </a:lnTo>
                  <a:lnTo>
                    <a:pt x="1570" y="733"/>
                  </a:lnTo>
                  <a:lnTo>
                    <a:pt x="1528" y="607"/>
                  </a:lnTo>
                  <a:lnTo>
                    <a:pt x="1549" y="544"/>
                  </a:lnTo>
                  <a:lnTo>
                    <a:pt x="1633" y="502"/>
                  </a:lnTo>
                  <a:lnTo>
                    <a:pt x="1653" y="377"/>
                  </a:lnTo>
                  <a:lnTo>
                    <a:pt x="1612" y="293"/>
                  </a:lnTo>
                  <a:lnTo>
                    <a:pt x="1653" y="189"/>
                  </a:lnTo>
                  <a:lnTo>
                    <a:pt x="1633" y="126"/>
                  </a:lnTo>
                  <a:lnTo>
                    <a:pt x="1528" y="105"/>
                  </a:lnTo>
                  <a:lnTo>
                    <a:pt x="1423" y="126"/>
                  </a:lnTo>
                  <a:lnTo>
                    <a:pt x="1319" y="21"/>
                  </a:lnTo>
                  <a:lnTo>
                    <a:pt x="1089"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367" name="Google Shape;2845;p58">
              <a:extLst>
                <a:ext uri="{FF2B5EF4-FFF2-40B4-BE49-F238E27FC236}">
                  <a16:creationId xmlns:a16="http://schemas.microsoft.com/office/drawing/2014/main" id="{0E664696-357B-C4AD-D87F-A3B035048910}"/>
                </a:ext>
              </a:extLst>
            </p:cNvPr>
            <p:cNvSpPr/>
            <p:nvPr/>
          </p:nvSpPr>
          <p:spPr>
            <a:xfrm>
              <a:off x="2485775" y="2895925"/>
              <a:ext cx="153825" cy="54950"/>
            </a:xfrm>
            <a:custGeom>
              <a:avLst/>
              <a:gdLst/>
              <a:ahLst/>
              <a:cxnLst/>
              <a:rect l="l" t="t" r="r" b="b"/>
              <a:pathLst>
                <a:path w="6153" h="2198" extrusionOk="0">
                  <a:moveTo>
                    <a:pt x="1570" y="1"/>
                  </a:moveTo>
                  <a:lnTo>
                    <a:pt x="1445" y="106"/>
                  </a:lnTo>
                  <a:lnTo>
                    <a:pt x="1131" y="106"/>
                  </a:lnTo>
                  <a:lnTo>
                    <a:pt x="901" y="168"/>
                  </a:lnTo>
                  <a:lnTo>
                    <a:pt x="817" y="252"/>
                  </a:lnTo>
                  <a:lnTo>
                    <a:pt x="566" y="315"/>
                  </a:lnTo>
                  <a:lnTo>
                    <a:pt x="482" y="419"/>
                  </a:lnTo>
                  <a:lnTo>
                    <a:pt x="377" y="482"/>
                  </a:lnTo>
                  <a:lnTo>
                    <a:pt x="357" y="608"/>
                  </a:lnTo>
                  <a:lnTo>
                    <a:pt x="419" y="712"/>
                  </a:lnTo>
                  <a:lnTo>
                    <a:pt x="398" y="775"/>
                  </a:lnTo>
                  <a:lnTo>
                    <a:pt x="294" y="712"/>
                  </a:lnTo>
                  <a:lnTo>
                    <a:pt x="85" y="817"/>
                  </a:lnTo>
                  <a:lnTo>
                    <a:pt x="1" y="796"/>
                  </a:lnTo>
                  <a:lnTo>
                    <a:pt x="1" y="880"/>
                  </a:lnTo>
                  <a:lnTo>
                    <a:pt x="105" y="922"/>
                  </a:lnTo>
                  <a:lnTo>
                    <a:pt x="252" y="796"/>
                  </a:lnTo>
                  <a:lnTo>
                    <a:pt x="273" y="817"/>
                  </a:lnTo>
                  <a:lnTo>
                    <a:pt x="273" y="922"/>
                  </a:lnTo>
                  <a:lnTo>
                    <a:pt x="419" y="817"/>
                  </a:lnTo>
                  <a:lnTo>
                    <a:pt x="524" y="817"/>
                  </a:lnTo>
                  <a:lnTo>
                    <a:pt x="629" y="629"/>
                  </a:lnTo>
                  <a:lnTo>
                    <a:pt x="796" y="670"/>
                  </a:lnTo>
                  <a:lnTo>
                    <a:pt x="838" y="608"/>
                  </a:lnTo>
                  <a:lnTo>
                    <a:pt x="922" y="691"/>
                  </a:lnTo>
                  <a:lnTo>
                    <a:pt x="1026" y="670"/>
                  </a:lnTo>
                  <a:lnTo>
                    <a:pt x="1214" y="461"/>
                  </a:lnTo>
                  <a:lnTo>
                    <a:pt x="1319" y="419"/>
                  </a:lnTo>
                  <a:lnTo>
                    <a:pt x="1361" y="357"/>
                  </a:lnTo>
                  <a:lnTo>
                    <a:pt x="1528" y="378"/>
                  </a:lnTo>
                  <a:lnTo>
                    <a:pt x="1654" y="378"/>
                  </a:lnTo>
                  <a:lnTo>
                    <a:pt x="1884" y="398"/>
                  </a:lnTo>
                  <a:lnTo>
                    <a:pt x="1968" y="461"/>
                  </a:lnTo>
                  <a:lnTo>
                    <a:pt x="1884" y="503"/>
                  </a:lnTo>
                  <a:lnTo>
                    <a:pt x="1758" y="503"/>
                  </a:lnTo>
                  <a:lnTo>
                    <a:pt x="1675" y="566"/>
                  </a:lnTo>
                  <a:lnTo>
                    <a:pt x="1758" y="629"/>
                  </a:lnTo>
                  <a:lnTo>
                    <a:pt x="2093" y="691"/>
                  </a:lnTo>
                  <a:lnTo>
                    <a:pt x="2177" y="670"/>
                  </a:lnTo>
                  <a:lnTo>
                    <a:pt x="2282" y="670"/>
                  </a:lnTo>
                  <a:lnTo>
                    <a:pt x="2386" y="733"/>
                  </a:lnTo>
                  <a:lnTo>
                    <a:pt x="2554" y="775"/>
                  </a:lnTo>
                  <a:lnTo>
                    <a:pt x="2616" y="775"/>
                  </a:lnTo>
                  <a:lnTo>
                    <a:pt x="2658" y="691"/>
                  </a:lnTo>
                  <a:lnTo>
                    <a:pt x="2721" y="775"/>
                  </a:lnTo>
                  <a:lnTo>
                    <a:pt x="2763" y="817"/>
                  </a:lnTo>
                  <a:lnTo>
                    <a:pt x="2930" y="942"/>
                  </a:lnTo>
                  <a:lnTo>
                    <a:pt x="3077" y="984"/>
                  </a:lnTo>
                  <a:lnTo>
                    <a:pt x="3139" y="942"/>
                  </a:lnTo>
                  <a:lnTo>
                    <a:pt x="3244" y="1026"/>
                  </a:lnTo>
                  <a:lnTo>
                    <a:pt x="3349" y="1005"/>
                  </a:lnTo>
                  <a:lnTo>
                    <a:pt x="3432" y="1047"/>
                  </a:lnTo>
                  <a:lnTo>
                    <a:pt x="3600" y="1005"/>
                  </a:lnTo>
                  <a:lnTo>
                    <a:pt x="3663" y="1026"/>
                  </a:lnTo>
                  <a:lnTo>
                    <a:pt x="3746" y="1361"/>
                  </a:lnTo>
                  <a:lnTo>
                    <a:pt x="3955" y="1570"/>
                  </a:lnTo>
                  <a:lnTo>
                    <a:pt x="4039" y="1612"/>
                  </a:lnTo>
                  <a:lnTo>
                    <a:pt x="4081" y="1549"/>
                  </a:lnTo>
                  <a:lnTo>
                    <a:pt x="4227" y="1633"/>
                  </a:lnTo>
                  <a:lnTo>
                    <a:pt x="4437" y="1633"/>
                  </a:lnTo>
                  <a:lnTo>
                    <a:pt x="4458" y="1675"/>
                  </a:lnTo>
                  <a:lnTo>
                    <a:pt x="4541" y="1738"/>
                  </a:lnTo>
                  <a:lnTo>
                    <a:pt x="4541" y="1842"/>
                  </a:lnTo>
                  <a:lnTo>
                    <a:pt x="4374" y="1863"/>
                  </a:lnTo>
                  <a:lnTo>
                    <a:pt x="4186" y="2051"/>
                  </a:lnTo>
                  <a:lnTo>
                    <a:pt x="4186" y="2156"/>
                  </a:lnTo>
                  <a:lnTo>
                    <a:pt x="4374" y="2177"/>
                  </a:lnTo>
                  <a:lnTo>
                    <a:pt x="4541" y="2135"/>
                  </a:lnTo>
                  <a:lnTo>
                    <a:pt x="4604" y="2156"/>
                  </a:lnTo>
                  <a:lnTo>
                    <a:pt x="4897" y="2093"/>
                  </a:lnTo>
                  <a:lnTo>
                    <a:pt x="5064" y="2093"/>
                  </a:lnTo>
                  <a:lnTo>
                    <a:pt x="5274" y="2198"/>
                  </a:lnTo>
                  <a:lnTo>
                    <a:pt x="5546" y="2135"/>
                  </a:lnTo>
                  <a:lnTo>
                    <a:pt x="5587" y="2072"/>
                  </a:lnTo>
                  <a:lnTo>
                    <a:pt x="5650" y="2072"/>
                  </a:lnTo>
                  <a:lnTo>
                    <a:pt x="5734" y="2030"/>
                  </a:lnTo>
                  <a:lnTo>
                    <a:pt x="5943" y="2051"/>
                  </a:lnTo>
                  <a:lnTo>
                    <a:pt x="6069" y="1989"/>
                  </a:lnTo>
                  <a:lnTo>
                    <a:pt x="6152" y="1884"/>
                  </a:lnTo>
                  <a:lnTo>
                    <a:pt x="6111" y="1842"/>
                  </a:lnTo>
                  <a:lnTo>
                    <a:pt x="6006" y="1821"/>
                  </a:lnTo>
                  <a:lnTo>
                    <a:pt x="5922" y="1654"/>
                  </a:lnTo>
                  <a:lnTo>
                    <a:pt x="5692" y="1549"/>
                  </a:lnTo>
                  <a:lnTo>
                    <a:pt x="5378" y="1549"/>
                  </a:lnTo>
                  <a:lnTo>
                    <a:pt x="5295" y="1528"/>
                  </a:lnTo>
                  <a:lnTo>
                    <a:pt x="5336" y="1466"/>
                  </a:lnTo>
                  <a:lnTo>
                    <a:pt x="5399" y="1319"/>
                  </a:lnTo>
                  <a:lnTo>
                    <a:pt x="5315" y="1298"/>
                  </a:lnTo>
                  <a:lnTo>
                    <a:pt x="5232" y="1340"/>
                  </a:lnTo>
                  <a:lnTo>
                    <a:pt x="5127" y="1340"/>
                  </a:lnTo>
                  <a:lnTo>
                    <a:pt x="4918" y="1194"/>
                  </a:lnTo>
                  <a:lnTo>
                    <a:pt x="4855" y="1235"/>
                  </a:lnTo>
                  <a:lnTo>
                    <a:pt x="4771" y="1152"/>
                  </a:lnTo>
                  <a:lnTo>
                    <a:pt x="4604" y="1026"/>
                  </a:lnTo>
                  <a:lnTo>
                    <a:pt x="4541" y="1131"/>
                  </a:lnTo>
                  <a:lnTo>
                    <a:pt x="4479" y="1089"/>
                  </a:lnTo>
                  <a:lnTo>
                    <a:pt x="4499" y="1005"/>
                  </a:lnTo>
                  <a:lnTo>
                    <a:pt x="4437" y="984"/>
                  </a:lnTo>
                  <a:lnTo>
                    <a:pt x="4395" y="1047"/>
                  </a:lnTo>
                  <a:lnTo>
                    <a:pt x="4332" y="984"/>
                  </a:lnTo>
                  <a:lnTo>
                    <a:pt x="4123" y="922"/>
                  </a:lnTo>
                  <a:lnTo>
                    <a:pt x="3955" y="796"/>
                  </a:lnTo>
                  <a:lnTo>
                    <a:pt x="3830" y="712"/>
                  </a:lnTo>
                  <a:lnTo>
                    <a:pt x="3704" y="587"/>
                  </a:lnTo>
                  <a:lnTo>
                    <a:pt x="3349" y="587"/>
                  </a:lnTo>
                  <a:lnTo>
                    <a:pt x="3244" y="524"/>
                  </a:lnTo>
                  <a:lnTo>
                    <a:pt x="3202" y="398"/>
                  </a:lnTo>
                  <a:lnTo>
                    <a:pt x="3077" y="252"/>
                  </a:lnTo>
                  <a:lnTo>
                    <a:pt x="2972" y="273"/>
                  </a:lnTo>
                  <a:lnTo>
                    <a:pt x="2909" y="210"/>
                  </a:lnTo>
                  <a:lnTo>
                    <a:pt x="2491" y="147"/>
                  </a:lnTo>
                  <a:lnTo>
                    <a:pt x="2365" y="210"/>
                  </a:lnTo>
                  <a:lnTo>
                    <a:pt x="2177" y="168"/>
                  </a:lnTo>
                  <a:lnTo>
                    <a:pt x="2072" y="43"/>
                  </a:lnTo>
                  <a:lnTo>
                    <a:pt x="1821"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368" name="Google Shape;2846;p58">
              <a:extLst>
                <a:ext uri="{FF2B5EF4-FFF2-40B4-BE49-F238E27FC236}">
                  <a16:creationId xmlns:a16="http://schemas.microsoft.com/office/drawing/2014/main" id="{05FA0151-0CB0-C904-368D-26248CD3F4AE}"/>
                </a:ext>
              </a:extLst>
            </p:cNvPr>
            <p:cNvSpPr/>
            <p:nvPr/>
          </p:nvSpPr>
          <p:spPr>
            <a:xfrm>
              <a:off x="2901125" y="4083350"/>
              <a:ext cx="39250" cy="22525"/>
            </a:xfrm>
            <a:custGeom>
              <a:avLst/>
              <a:gdLst/>
              <a:ahLst/>
              <a:cxnLst/>
              <a:rect l="l" t="t" r="r" b="b"/>
              <a:pathLst>
                <a:path w="1570" h="901" extrusionOk="0">
                  <a:moveTo>
                    <a:pt x="1025" y="0"/>
                  </a:moveTo>
                  <a:lnTo>
                    <a:pt x="984" y="84"/>
                  </a:lnTo>
                  <a:lnTo>
                    <a:pt x="921" y="105"/>
                  </a:lnTo>
                  <a:lnTo>
                    <a:pt x="942" y="189"/>
                  </a:lnTo>
                  <a:lnTo>
                    <a:pt x="921" y="252"/>
                  </a:lnTo>
                  <a:lnTo>
                    <a:pt x="691" y="314"/>
                  </a:lnTo>
                  <a:lnTo>
                    <a:pt x="733" y="273"/>
                  </a:lnTo>
                  <a:lnTo>
                    <a:pt x="774" y="126"/>
                  </a:lnTo>
                  <a:lnTo>
                    <a:pt x="733" y="63"/>
                  </a:lnTo>
                  <a:lnTo>
                    <a:pt x="649" y="84"/>
                  </a:lnTo>
                  <a:lnTo>
                    <a:pt x="607" y="168"/>
                  </a:lnTo>
                  <a:lnTo>
                    <a:pt x="544" y="168"/>
                  </a:lnTo>
                  <a:lnTo>
                    <a:pt x="461" y="84"/>
                  </a:lnTo>
                  <a:lnTo>
                    <a:pt x="377" y="84"/>
                  </a:lnTo>
                  <a:lnTo>
                    <a:pt x="377" y="252"/>
                  </a:lnTo>
                  <a:lnTo>
                    <a:pt x="272" y="210"/>
                  </a:lnTo>
                  <a:lnTo>
                    <a:pt x="168" y="105"/>
                  </a:lnTo>
                  <a:lnTo>
                    <a:pt x="105" y="168"/>
                  </a:lnTo>
                  <a:lnTo>
                    <a:pt x="230" y="356"/>
                  </a:lnTo>
                  <a:lnTo>
                    <a:pt x="377" y="377"/>
                  </a:lnTo>
                  <a:lnTo>
                    <a:pt x="377" y="419"/>
                  </a:lnTo>
                  <a:lnTo>
                    <a:pt x="230" y="419"/>
                  </a:lnTo>
                  <a:lnTo>
                    <a:pt x="168" y="482"/>
                  </a:lnTo>
                  <a:lnTo>
                    <a:pt x="189" y="565"/>
                  </a:lnTo>
                  <a:lnTo>
                    <a:pt x="84" y="670"/>
                  </a:lnTo>
                  <a:lnTo>
                    <a:pt x="0" y="670"/>
                  </a:lnTo>
                  <a:lnTo>
                    <a:pt x="0" y="712"/>
                  </a:lnTo>
                  <a:lnTo>
                    <a:pt x="126" y="796"/>
                  </a:lnTo>
                  <a:lnTo>
                    <a:pt x="189" y="712"/>
                  </a:lnTo>
                  <a:lnTo>
                    <a:pt x="293" y="796"/>
                  </a:lnTo>
                  <a:lnTo>
                    <a:pt x="377" y="691"/>
                  </a:lnTo>
                  <a:lnTo>
                    <a:pt x="230" y="628"/>
                  </a:lnTo>
                  <a:lnTo>
                    <a:pt x="335" y="586"/>
                  </a:lnTo>
                  <a:lnTo>
                    <a:pt x="523" y="607"/>
                  </a:lnTo>
                  <a:lnTo>
                    <a:pt x="649" y="565"/>
                  </a:lnTo>
                  <a:lnTo>
                    <a:pt x="649" y="461"/>
                  </a:lnTo>
                  <a:cubicBezTo>
                    <a:pt x="649" y="461"/>
                    <a:pt x="667" y="470"/>
                    <a:pt x="680" y="470"/>
                  </a:cubicBezTo>
                  <a:cubicBezTo>
                    <a:pt x="686" y="470"/>
                    <a:pt x="691" y="468"/>
                    <a:pt x="691" y="461"/>
                  </a:cubicBezTo>
                  <a:cubicBezTo>
                    <a:pt x="795" y="398"/>
                    <a:pt x="900" y="377"/>
                    <a:pt x="1005" y="314"/>
                  </a:cubicBezTo>
                  <a:lnTo>
                    <a:pt x="1046" y="398"/>
                  </a:lnTo>
                  <a:lnTo>
                    <a:pt x="1025" y="461"/>
                  </a:lnTo>
                  <a:lnTo>
                    <a:pt x="942" y="419"/>
                  </a:lnTo>
                  <a:lnTo>
                    <a:pt x="858" y="461"/>
                  </a:lnTo>
                  <a:lnTo>
                    <a:pt x="691" y="712"/>
                  </a:lnTo>
                  <a:lnTo>
                    <a:pt x="753" y="733"/>
                  </a:lnTo>
                  <a:lnTo>
                    <a:pt x="837" y="879"/>
                  </a:lnTo>
                  <a:lnTo>
                    <a:pt x="921" y="900"/>
                  </a:lnTo>
                  <a:lnTo>
                    <a:pt x="921" y="837"/>
                  </a:lnTo>
                  <a:lnTo>
                    <a:pt x="837" y="733"/>
                  </a:lnTo>
                  <a:lnTo>
                    <a:pt x="858" y="712"/>
                  </a:lnTo>
                  <a:lnTo>
                    <a:pt x="963" y="775"/>
                  </a:lnTo>
                  <a:lnTo>
                    <a:pt x="1025" y="733"/>
                  </a:lnTo>
                  <a:lnTo>
                    <a:pt x="963" y="691"/>
                  </a:lnTo>
                  <a:lnTo>
                    <a:pt x="963" y="607"/>
                  </a:lnTo>
                  <a:lnTo>
                    <a:pt x="1067" y="628"/>
                  </a:lnTo>
                  <a:lnTo>
                    <a:pt x="1172" y="607"/>
                  </a:lnTo>
                  <a:lnTo>
                    <a:pt x="1172" y="586"/>
                  </a:lnTo>
                  <a:lnTo>
                    <a:pt x="1088" y="586"/>
                  </a:lnTo>
                  <a:lnTo>
                    <a:pt x="1046" y="524"/>
                  </a:lnTo>
                  <a:lnTo>
                    <a:pt x="1088" y="503"/>
                  </a:lnTo>
                  <a:lnTo>
                    <a:pt x="1193" y="524"/>
                  </a:lnTo>
                  <a:lnTo>
                    <a:pt x="1339" y="503"/>
                  </a:lnTo>
                  <a:lnTo>
                    <a:pt x="1444" y="419"/>
                  </a:lnTo>
                  <a:lnTo>
                    <a:pt x="1549" y="398"/>
                  </a:lnTo>
                  <a:lnTo>
                    <a:pt x="1507" y="314"/>
                  </a:lnTo>
                  <a:lnTo>
                    <a:pt x="1465" y="293"/>
                  </a:lnTo>
                  <a:lnTo>
                    <a:pt x="1444" y="273"/>
                  </a:lnTo>
                  <a:lnTo>
                    <a:pt x="1486" y="210"/>
                  </a:lnTo>
                  <a:lnTo>
                    <a:pt x="1569" y="189"/>
                  </a:lnTo>
                  <a:lnTo>
                    <a:pt x="1528" y="126"/>
                  </a:lnTo>
                  <a:lnTo>
                    <a:pt x="1381" y="105"/>
                  </a:lnTo>
                  <a:lnTo>
                    <a:pt x="1318" y="126"/>
                  </a:lnTo>
                  <a:lnTo>
                    <a:pt x="1339" y="189"/>
                  </a:lnTo>
                  <a:lnTo>
                    <a:pt x="1256" y="210"/>
                  </a:lnTo>
                  <a:lnTo>
                    <a:pt x="1172" y="105"/>
                  </a:lnTo>
                  <a:lnTo>
                    <a:pt x="1172" y="42"/>
                  </a:lnTo>
                  <a:lnTo>
                    <a:pt x="1025"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369" name="Google Shape;2847;p58">
              <a:extLst>
                <a:ext uri="{FF2B5EF4-FFF2-40B4-BE49-F238E27FC236}">
                  <a16:creationId xmlns:a16="http://schemas.microsoft.com/office/drawing/2014/main" id="{66C0515D-295B-3689-F2ED-BA804A9CDCC8}"/>
                </a:ext>
              </a:extLst>
            </p:cNvPr>
            <p:cNvSpPr/>
            <p:nvPr/>
          </p:nvSpPr>
          <p:spPr>
            <a:xfrm>
              <a:off x="2506700" y="3102550"/>
              <a:ext cx="80075" cy="36650"/>
            </a:xfrm>
            <a:custGeom>
              <a:avLst/>
              <a:gdLst/>
              <a:ahLst/>
              <a:cxnLst/>
              <a:rect l="l" t="t" r="r" b="b"/>
              <a:pathLst>
                <a:path w="3203" h="1466" extrusionOk="0">
                  <a:moveTo>
                    <a:pt x="2072" y="1"/>
                  </a:moveTo>
                  <a:lnTo>
                    <a:pt x="2030" y="43"/>
                  </a:lnTo>
                  <a:lnTo>
                    <a:pt x="1863" y="147"/>
                  </a:lnTo>
                  <a:lnTo>
                    <a:pt x="1675" y="189"/>
                  </a:lnTo>
                  <a:lnTo>
                    <a:pt x="1319" y="377"/>
                  </a:lnTo>
                  <a:lnTo>
                    <a:pt x="1214" y="461"/>
                  </a:lnTo>
                  <a:lnTo>
                    <a:pt x="1131" y="482"/>
                  </a:lnTo>
                  <a:lnTo>
                    <a:pt x="921" y="482"/>
                  </a:lnTo>
                  <a:lnTo>
                    <a:pt x="733" y="315"/>
                  </a:lnTo>
                  <a:lnTo>
                    <a:pt x="608" y="273"/>
                  </a:lnTo>
                  <a:lnTo>
                    <a:pt x="566" y="294"/>
                  </a:lnTo>
                  <a:lnTo>
                    <a:pt x="629" y="356"/>
                  </a:lnTo>
                  <a:lnTo>
                    <a:pt x="629" y="398"/>
                  </a:lnTo>
                  <a:lnTo>
                    <a:pt x="566" y="419"/>
                  </a:lnTo>
                  <a:lnTo>
                    <a:pt x="461" y="377"/>
                  </a:lnTo>
                  <a:lnTo>
                    <a:pt x="419" y="315"/>
                  </a:lnTo>
                  <a:lnTo>
                    <a:pt x="461" y="294"/>
                  </a:lnTo>
                  <a:lnTo>
                    <a:pt x="482" y="294"/>
                  </a:lnTo>
                  <a:lnTo>
                    <a:pt x="461" y="252"/>
                  </a:lnTo>
                  <a:lnTo>
                    <a:pt x="398" y="252"/>
                  </a:lnTo>
                  <a:lnTo>
                    <a:pt x="315" y="210"/>
                  </a:lnTo>
                  <a:lnTo>
                    <a:pt x="273" y="168"/>
                  </a:lnTo>
                  <a:lnTo>
                    <a:pt x="252" y="84"/>
                  </a:lnTo>
                  <a:lnTo>
                    <a:pt x="147" y="84"/>
                  </a:lnTo>
                  <a:lnTo>
                    <a:pt x="85" y="147"/>
                  </a:lnTo>
                  <a:lnTo>
                    <a:pt x="85" y="252"/>
                  </a:lnTo>
                  <a:lnTo>
                    <a:pt x="43" y="315"/>
                  </a:lnTo>
                  <a:lnTo>
                    <a:pt x="1" y="398"/>
                  </a:lnTo>
                  <a:lnTo>
                    <a:pt x="85" y="419"/>
                  </a:lnTo>
                  <a:lnTo>
                    <a:pt x="147" y="524"/>
                  </a:lnTo>
                  <a:lnTo>
                    <a:pt x="64" y="587"/>
                  </a:lnTo>
                  <a:lnTo>
                    <a:pt x="43" y="691"/>
                  </a:lnTo>
                  <a:lnTo>
                    <a:pt x="43" y="733"/>
                  </a:lnTo>
                  <a:lnTo>
                    <a:pt x="64" y="796"/>
                  </a:lnTo>
                  <a:lnTo>
                    <a:pt x="168" y="796"/>
                  </a:lnTo>
                  <a:lnTo>
                    <a:pt x="252" y="817"/>
                  </a:lnTo>
                  <a:lnTo>
                    <a:pt x="357" y="796"/>
                  </a:lnTo>
                  <a:lnTo>
                    <a:pt x="398" y="733"/>
                  </a:lnTo>
                  <a:lnTo>
                    <a:pt x="461" y="796"/>
                  </a:lnTo>
                  <a:lnTo>
                    <a:pt x="461" y="838"/>
                  </a:lnTo>
                  <a:lnTo>
                    <a:pt x="524" y="880"/>
                  </a:lnTo>
                  <a:lnTo>
                    <a:pt x="733" y="900"/>
                  </a:lnTo>
                  <a:lnTo>
                    <a:pt x="775" y="1026"/>
                  </a:lnTo>
                  <a:lnTo>
                    <a:pt x="817" y="1193"/>
                  </a:lnTo>
                  <a:lnTo>
                    <a:pt x="921" y="1235"/>
                  </a:lnTo>
                  <a:lnTo>
                    <a:pt x="1026" y="1235"/>
                  </a:lnTo>
                  <a:lnTo>
                    <a:pt x="1047" y="1152"/>
                  </a:lnTo>
                  <a:lnTo>
                    <a:pt x="1005" y="1131"/>
                  </a:lnTo>
                  <a:lnTo>
                    <a:pt x="1047" y="1047"/>
                  </a:lnTo>
                  <a:lnTo>
                    <a:pt x="1131" y="1089"/>
                  </a:lnTo>
                  <a:lnTo>
                    <a:pt x="1152" y="1131"/>
                  </a:lnTo>
                  <a:lnTo>
                    <a:pt x="1131" y="1193"/>
                  </a:lnTo>
                  <a:lnTo>
                    <a:pt x="1152" y="1319"/>
                  </a:lnTo>
                  <a:lnTo>
                    <a:pt x="1152" y="1403"/>
                  </a:lnTo>
                  <a:lnTo>
                    <a:pt x="1193" y="1444"/>
                  </a:lnTo>
                  <a:lnTo>
                    <a:pt x="1340" y="1465"/>
                  </a:lnTo>
                  <a:lnTo>
                    <a:pt x="1424" y="1361"/>
                  </a:lnTo>
                  <a:lnTo>
                    <a:pt x="1507" y="1298"/>
                  </a:lnTo>
                  <a:lnTo>
                    <a:pt x="1612" y="1319"/>
                  </a:lnTo>
                  <a:lnTo>
                    <a:pt x="1654" y="1298"/>
                  </a:lnTo>
                  <a:lnTo>
                    <a:pt x="1654" y="1152"/>
                  </a:lnTo>
                  <a:lnTo>
                    <a:pt x="1570" y="1089"/>
                  </a:lnTo>
                  <a:lnTo>
                    <a:pt x="1465" y="1026"/>
                  </a:lnTo>
                  <a:lnTo>
                    <a:pt x="1445" y="921"/>
                  </a:lnTo>
                  <a:lnTo>
                    <a:pt x="1445" y="880"/>
                  </a:lnTo>
                  <a:lnTo>
                    <a:pt x="1549" y="817"/>
                  </a:lnTo>
                  <a:lnTo>
                    <a:pt x="1737" y="775"/>
                  </a:lnTo>
                  <a:lnTo>
                    <a:pt x="1884" y="628"/>
                  </a:lnTo>
                  <a:lnTo>
                    <a:pt x="1884" y="587"/>
                  </a:lnTo>
                  <a:lnTo>
                    <a:pt x="1863" y="566"/>
                  </a:lnTo>
                  <a:lnTo>
                    <a:pt x="1863" y="419"/>
                  </a:lnTo>
                  <a:lnTo>
                    <a:pt x="2051" y="356"/>
                  </a:lnTo>
                  <a:lnTo>
                    <a:pt x="2177" y="315"/>
                  </a:lnTo>
                  <a:lnTo>
                    <a:pt x="2261" y="377"/>
                  </a:lnTo>
                  <a:lnTo>
                    <a:pt x="2365" y="482"/>
                  </a:lnTo>
                  <a:lnTo>
                    <a:pt x="2449" y="482"/>
                  </a:lnTo>
                  <a:lnTo>
                    <a:pt x="2553" y="608"/>
                  </a:lnTo>
                  <a:lnTo>
                    <a:pt x="2574" y="712"/>
                  </a:lnTo>
                  <a:lnTo>
                    <a:pt x="2616" y="775"/>
                  </a:lnTo>
                  <a:lnTo>
                    <a:pt x="2679" y="733"/>
                  </a:lnTo>
                  <a:lnTo>
                    <a:pt x="2763" y="670"/>
                  </a:lnTo>
                  <a:lnTo>
                    <a:pt x="2805" y="670"/>
                  </a:lnTo>
                  <a:lnTo>
                    <a:pt x="2826" y="733"/>
                  </a:lnTo>
                  <a:lnTo>
                    <a:pt x="2784" y="796"/>
                  </a:lnTo>
                  <a:lnTo>
                    <a:pt x="2721" y="796"/>
                  </a:lnTo>
                  <a:lnTo>
                    <a:pt x="2616" y="942"/>
                  </a:lnTo>
                  <a:lnTo>
                    <a:pt x="2595" y="984"/>
                  </a:lnTo>
                  <a:lnTo>
                    <a:pt x="2616" y="1131"/>
                  </a:lnTo>
                  <a:lnTo>
                    <a:pt x="2763" y="1319"/>
                  </a:lnTo>
                  <a:lnTo>
                    <a:pt x="2888" y="1424"/>
                  </a:lnTo>
                  <a:lnTo>
                    <a:pt x="2972" y="1235"/>
                  </a:lnTo>
                  <a:lnTo>
                    <a:pt x="3014" y="1235"/>
                  </a:lnTo>
                  <a:lnTo>
                    <a:pt x="3098" y="1193"/>
                  </a:lnTo>
                  <a:lnTo>
                    <a:pt x="3118" y="1047"/>
                  </a:lnTo>
                  <a:lnTo>
                    <a:pt x="3202" y="900"/>
                  </a:lnTo>
                  <a:lnTo>
                    <a:pt x="3139" y="733"/>
                  </a:lnTo>
                  <a:lnTo>
                    <a:pt x="3139" y="691"/>
                  </a:lnTo>
                  <a:lnTo>
                    <a:pt x="3181" y="587"/>
                  </a:lnTo>
                  <a:lnTo>
                    <a:pt x="3118" y="524"/>
                  </a:lnTo>
                  <a:lnTo>
                    <a:pt x="3035" y="482"/>
                  </a:lnTo>
                  <a:lnTo>
                    <a:pt x="3014" y="419"/>
                  </a:lnTo>
                  <a:lnTo>
                    <a:pt x="2909" y="294"/>
                  </a:lnTo>
                  <a:lnTo>
                    <a:pt x="2679" y="168"/>
                  </a:lnTo>
                  <a:lnTo>
                    <a:pt x="2512" y="147"/>
                  </a:lnTo>
                  <a:lnTo>
                    <a:pt x="2281" y="147"/>
                  </a:lnTo>
                  <a:lnTo>
                    <a:pt x="2198" y="105"/>
                  </a:lnTo>
                  <a:lnTo>
                    <a:pt x="2156" y="63"/>
                  </a:lnTo>
                  <a:lnTo>
                    <a:pt x="2072"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373" name="Google Shape;2848;p58">
              <a:extLst>
                <a:ext uri="{FF2B5EF4-FFF2-40B4-BE49-F238E27FC236}">
                  <a16:creationId xmlns:a16="http://schemas.microsoft.com/office/drawing/2014/main" id="{B8914B65-0C44-22AB-47B7-C4B25B0BE5C8}"/>
                </a:ext>
              </a:extLst>
            </p:cNvPr>
            <p:cNvSpPr/>
            <p:nvPr/>
          </p:nvSpPr>
          <p:spPr>
            <a:xfrm>
              <a:off x="2464350" y="3080075"/>
              <a:ext cx="48650" cy="45525"/>
            </a:xfrm>
            <a:custGeom>
              <a:avLst/>
              <a:gdLst/>
              <a:ahLst/>
              <a:cxnLst/>
              <a:rect l="l" t="t" r="r" b="b"/>
              <a:pathLst>
                <a:path w="1946" h="1821" extrusionOk="0">
                  <a:moveTo>
                    <a:pt x="293" y="0"/>
                  </a:moveTo>
                  <a:lnTo>
                    <a:pt x="105" y="21"/>
                  </a:lnTo>
                  <a:lnTo>
                    <a:pt x="105" y="42"/>
                  </a:lnTo>
                  <a:lnTo>
                    <a:pt x="63" y="63"/>
                  </a:lnTo>
                  <a:lnTo>
                    <a:pt x="84" y="63"/>
                  </a:lnTo>
                  <a:lnTo>
                    <a:pt x="63" y="209"/>
                  </a:lnTo>
                  <a:lnTo>
                    <a:pt x="0" y="230"/>
                  </a:lnTo>
                  <a:lnTo>
                    <a:pt x="63" y="251"/>
                  </a:lnTo>
                  <a:lnTo>
                    <a:pt x="126" y="272"/>
                  </a:lnTo>
                  <a:lnTo>
                    <a:pt x="167" y="377"/>
                  </a:lnTo>
                  <a:lnTo>
                    <a:pt x="63" y="460"/>
                  </a:lnTo>
                  <a:lnTo>
                    <a:pt x="0" y="586"/>
                  </a:lnTo>
                  <a:lnTo>
                    <a:pt x="21" y="690"/>
                  </a:lnTo>
                  <a:lnTo>
                    <a:pt x="188" y="837"/>
                  </a:lnTo>
                  <a:lnTo>
                    <a:pt x="335" y="837"/>
                  </a:lnTo>
                  <a:lnTo>
                    <a:pt x="418" y="879"/>
                  </a:lnTo>
                  <a:lnTo>
                    <a:pt x="481" y="983"/>
                  </a:lnTo>
                  <a:lnTo>
                    <a:pt x="523" y="983"/>
                  </a:lnTo>
                  <a:lnTo>
                    <a:pt x="607" y="879"/>
                  </a:lnTo>
                  <a:lnTo>
                    <a:pt x="586" y="774"/>
                  </a:lnTo>
                  <a:lnTo>
                    <a:pt x="418" y="670"/>
                  </a:lnTo>
                  <a:lnTo>
                    <a:pt x="377" y="586"/>
                  </a:lnTo>
                  <a:lnTo>
                    <a:pt x="418" y="565"/>
                  </a:lnTo>
                  <a:lnTo>
                    <a:pt x="523" y="649"/>
                  </a:lnTo>
                  <a:lnTo>
                    <a:pt x="628" y="690"/>
                  </a:lnTo>
                  <a:lnTo>
                    <a:pt x="649" y="774"/>
                  </a:lnTo>
                  <a:lnTo>
                    <a:pt x="753" y="858"/>
                  </a:lnTo>
                  <a:lnTo>
                    <a:pt x="795" y="983"/>
                  </a:lnTo>
                  <a:lnTo>
                    <a:pt x="921" y="1067"/>
                  </a:lnTo>
                  <a:lnTo>
                    <a:pt x="1025" y="1151"/>
                  </a:lnTo>
                  <a:lnTo>
                    <a:pt x="1109" y="1193"/>
                  </a:lnTo>
                  <a:lnTo>
                    <a:pt x="1234" y="1318"/>
                  </a:lnTo>
                  <a:lnTo>
                    <a:pt x="1255" y="1402"/>
                  </a:lnTo>
                  <a:lnTo>
                    <a:pt x="1172" y="1486"/>
                  </a:lnTo>
                  <a:lnTo>
                    <a:pt x="1172" y="1569"/>
                  </a:lnTo>
                  <a:lnTo>
                    <a:pt x="1234" y="1632"/>
                  </a:lnTo>
                  <a:lnTo>
                    <a:pt x="1360" y="1695"/>
                  </a:lnTo>
                  <a:lnTo>
                    <a:pt x="1444" y="1737"/>
                  </a:lnTo>
                  <a:lnTo>
                    <a:pt x="1486" y="1716"/>
                  </a:lnTo>
                  <a:lnTo>
                    <a:pt x="1527" y="1632"/>
                  </a:lnTo>
                  <a:lnTo>
                    <a:pt x="1465" y="1569"/>
                  </a:lnTo>
                  <a:lnTo>
                    <a:pt x="1360" y="1507"/>
                  </a:lnTo>
                  <a:lnTo>
                    <a:pt x="1360" y="1486"/>
                  </a:lnTo>
                  <a:lnTo>
                    <a:pt x="1381" y="1465"/>
                  </a:lnTo>
                  <a:lnTo>
                    <a:pt x="1465" y="1507"/>
                  </a:lnTo>
                  <a:lnTo>
                    <a:pt x="1548" y="1632"/>
                  </a:lnTo>
                  <a:lnTo>
                    <a:pt x="1548" y="1737"/>
                  </a:lnTo>
                  <a:lnTo>
                    <a:pt x="1590" y="1737"/>
                  </a:lnTo>
                  <a:lnTo>
                    <a:pt x="1632" y="1779"/>
                  </a:lnTo>
                  <a:lnTo>
                    <a:pt x="1674" y="1820"/>
                  </a:lnTo>
                  <a:lnTo>
                    <a:pt x="1737" y="1820"/>
                  </a:lnTo>
                  <a:lnTo>
                    <a:pt x="1758" y="1779"/>
                  </a:lnTo>
                  <a:lnTo>
                    <a:pt x="1758" y="1695"/>
                  </a:lnTo>
                  <a:lnTo>
                    <a:pt x="1737" y="1632"/>
                  </a:lnTo>
                  <a:lnTo>
                    <a:pt x="1737" y="1590"/>
                  </a:lnTo>
                  <a:lnTo>
                    <a:pt x="1758" y="1486"/>
                  </a:lnTo>
                  <a:lnTo>
                    <a:pt x="1841" y="1423"/>
                  </a:lnTo>
                  <a:lnTo>
                    <a:pt x="1779" y="1318"/>
                  </a:lnTo>
                  <a:lnTo>
                    <a:pt x="1695" y="1297"/>
                  </a:lnTo>
                  <a:lnTo>
                    <a:pt x="1737" y="1214"/>
                  </a:lnTo>
                  <a:lnTo>
                    <a:pt x="1779" y="1151"/>
                  </a:lnTo>
                  <a:lnTo>
                    <a:pt x="1779" y="1046"/>
                  </a:lnTo>
                  <a:lnTo>
                    <a:pt x="1841" y="983"/>
                  </a:lnTo>
                  <a:lnTo>
                    <a:pt x="1946" y="983"/>
                  </a:lnTo>
                  <a:lnTo>
                    <a:pt x="1946" y="962"/>
                  </a:lnTo>
                  <a:lnTo>
                    <a:pt x="1862" y="900"/>
                  </a:lnTo>
                  <a:lnTo>
                    <a:pt x="1758" y="879"/>
                  </a:lnTo>
                  <a:lnTo>
                    <a:pt x="1695" y="795"/>
                  </a:lnTo>
                  <a:lnTo>
                    <a:pt x="1653" y="732"/>
                  </a:lnTo>
                  <a:lnTo>
                    <a:pt x="1548" y="586"/>
                  </a:lnTo>
                  <a:lnTo>
                    <a:pt x="1465" y="481"/>
                  </a:lnTo>
                  <a:lnTo>
                    <a:pt x="1465" y="356"/>
                  </a:lnTo>
                  <a:lnTo>
                    <a:pt x="1423" y="251"/>
                  </a:lnTo>
                  <a:lnTo>
                    <a:pt x="1360" y="272"/>
                  </a:lnTo>
                  <a:lnTo>
                    <a:pt x="1339" y="335"/>
                  </a:lnTo>
                  <a:lnTo>
                    <a:pt x="1234" y="335"/>
                  </a:lnTo>
                  <a:lnTo>
                    <a:pt x="1255" y="272"/>
                  </a:lnTo>
                  <a:lnTo>
                    <a:pt x="1172" y="272"/>
                  </a:lnTo>
                  <a:lnTo>
                    <a:pt x="1130" y="314"/>
                  </a:lnTo>
                  <a:lnTo>
                    <a:pt x="1025" y="209"/>
                  </a:lnTo>
                  <a:lnTo>
                    <a:pt x="1025" y="146"/>
                  </a:lnTo>
                  <a:lnTo>
                    <a:pt x="942" y="126"/>
                  </a:lnTo>
                  <a:lnTo>
                    <a:pt x="858" y="42"/>
                  </a:lnTo>
                  <a:lnTo>
                    <a:pt x="711" y="42"/>
                  </a:lnTo>
                  <a:lnTo>
                    <a:pt x="607" y="63"/>
                  </a:lnTo>
                  <a:lnTo>
                    <a:pt x="293"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374" name="Google Shape;2849;p58">
              <a:extLst>
                <a:ext uri="{FF2B5EF4-FFF2-40B4-BE49-F238E27FC236}">
                  <a16:creationId xmlns:a16="http://schemas.microsoft.com/office/drawing/2014/main" id="{E7BC5356-D4E1-40A7-6CE0-1066F319FF27}"/>
                </a:ext>
              </a:extLst>
            </p:cNvPr>
            <p:cNvSpPr/>
            <p:nvPr/>
          </p:nvSpPr>
          <p:spPr>
            <a:xfrm>
              <a:off x="2438700" y="3020425"/>
              <a:ext cx="67500" cy="66975"/>
            </a:xfrm>
            <a:custGeom>
              <a:avLst/>
              <a:gdLst/>
              <a:ahLst/>
              <a:cxnLst/>
              <a:rect l="l" t="t" r="r" b="b"/>
              <a:pathLst>
                <a:path w="2700" h="2679" extrusionOk="0">
                  <a:moveTo>
                    <a:pt x="2470" y="1"/>
                  </a:moveTo>
                  <a:lnTo>
                    <a:pt x="2407" y="22"/>
                  </a:lnTo>
                  <a:lnTo>
                    <a:pt x="2386" y="105"/>
                  </a:lnTo>
                  <a:lnTo>
                    <a:pt x="2302" y="126"/>
                  </a:lnTo>
                  <a:lnTo>
                    <a:pt x="2198" y="210"/>
                  </a:lnTo>
                  <a:lnTo>
                    <a:pt x="2093" y="210"/>
                  </a:lnTo>
                  <a:lnTo>
                    <a:pt x="2072" y="294"/>
                  </a:lnTo>
                  <a:lnTo>
                    <a:pt x="1988" y="252"/>
                  </a:lnTo>
                  <a:lnTo>
                    <a:pt x="1884" y="294"/>
                  </a:lnTo>
                  <a:lnTo>
                    <a:pt x="1863" y="231"/>
                  </a:lnTo>
                  <a:lnTo>
                    <a:pt x="1779" y="189"/>
                  </a:lnTo>
                  <a:lnTo>
                    <a:pt x="1737" y="189"/>
                  </a:lnTo>
                  <a:lnTo>
                    <a:pt x="1696" y="294"/>
                  </a:lnTo>
                  <a:lnTo>
                    <a:pt x="1591" y="294"/>
                  </a:lnTo>
                  <a:lnTo>
                    <a:pt x="1528" y="419"/>
                  </a:lnTo>
                  <a:lnTo>
                    <a:pt x="1528" y="461"/>
                  </a:lnTo>
                  <a:lnTo>
                    <a:pt x="1465" y="503"/>
                  </a:lnTo>
                  <a:lnTo>
                    <a:pt x="1361" y="587"/>
                  </a:lnTo>
                  <a:lnTo>
                    <a:pt x="1235" y="649"/>
                  </a:lnTo>
                  <a:lnTo>
                    <a:pt x="1214" y="691"/>
                  </a:lnTo>
                  <a:lnTo>
                    <a:pt x="1131" y="670"/>
                  </a:lnTo>
                  <a:lnTo>
                    <a:pt x="1068" y="691"/>
                  </a:lnTo>
                  <a:lnTo>
                    <a:pt x="1005" y="649"/>
                  </a:lnTo>
                  <a:lnTo>
                    <a:pt x="859" y="628"/>
                  </a:lnTo>
                  <a:lnTo>
                    <a:pt x="691" y="733"/>
                  </a:lnTo>
                  <a:lnTo>
                    <a:pt x="503" y="754"/>
                  </a:lnTo>
                  <a:lnTo>
                    <a:pt x="503" y="859"/>
                  </a:lnTo>
                  <a:lnTo>
                    <a:pt x="503" y="942"/>
                  </a:lnTo>
                  <a:lnTo>
                    <a:pt x="482" y="1089"/>
                  </a:lnTo>
                  <a:lnTo>
                    <a:pt x="419" y="1172"/>
                  </a:lnTo>
                  <a:lnTo>
                    <a:pt x="294" y="1172"/>
                  </a:lnTo>
                  <a:lnTo>
                    <a:pt x="189" y="1193"/>
                  </a:lnTo>
                  <a:lnTo>
                    <a:pt x="189" y="1256"/>
                  </a:lnTo>
                  <a:lnTo>
                    <a:pt x="126" y="1256"/>
                  </a:lnTo>
                  <a:lnTo>
                    <a:pt x="22" y="1214"/>
                  </a:lnTo>
                  <a:lnTo>
                    <a:pt x="1" y="1256"/>
                  </a:lnTo>
                  <a:lnTo>
                    <a:pt x="210" y="1507"/>
                  </a:lnTo>
                  <a:lnTo>
                    <a:pt x="315" y="1591"/>
                  </a:lnTo>
                  <a:lnTo>
                    <a:pt x="315" y="1675"/>
                  </a:lnTo>
                  <a:lnTo>
                    <a:pt x="482" y="1821"/>
                  </a:lnTo>
                  <a:lnTo>
                    <a:pt x="628" y="2030"/>
                  </a:lnTo>
                  <a:lnTo>
                    <a:pt x="900" y="2323"/>
                  </a:lnTo>
                  <a:lnTo>
                    <a:pt x="963" y="2323"/>
                  </a:lnTo>
                  <a:lnTo>
                    <a:pt x="1026" y="2344"/>
                  </a:lnTo>
                  <a:lnTo>
                    <a:pt x="1068" y="2323"/>
                  </a:lnTo>
                  <a:lnTo>
                    <a:pt x="1068" y="2407"/>
                  </a:lnTo>
                  <a:lnTo>
                    <a:pt x="1131" y="2407"/>
                  </a:lnTo>
                  <a:lnTo>
                    <a:pt x="1319" y="2386"/>
                  </a:lnTo>
                  <a:lnTo>
                    <a:pt x="1633" y="2449"/>
                  </a:lnTo>
                  <a:lnTo>
                    <a:pt x="1737" y="2428"/>
                  </a:lnTo>
                  <a:lnTo>
                    <a:pt x="1884" y="2428"/>
                  </a:lnTo>
                  <a:lnTo>
                    <a:pt x="1947" y="2512"/>
                  </a:lnTo>
                  <a:lnTo>
                    <a:pt x="2009" y="2532"/>
                  </a:lnTo>
                  <a:lnTo>
                    <a:pt x="2009" y="2595"/>
                  </a:lnTo>
                  <a:lnTo>
                    <a:pt x="2156" y="2679"/>
                  </a:lnTo>
                  <a:lnTo>
                    <a:pt x="2198" y="2658"/>
                  </a:lnTo>
                  <a:lnTo>
                    <a:pt x="2260" y="2658"/>
                  </a:lnTo>
                  <a:lnTo>
                    <a:pt x="2302" y="2637"/>
                  </a:lnTo>
                  <a:lnTo>
                    <a:pt x="2281" y="2553"/>
                  </a:lnTo>
                  <a:lnTo>
                    <a:pt x="2219" y="2470"/>
                  </a:lnTo>
                  <a:lnTo>
                    <a:pt x="2198" y="2344"/>
                  </a:lnTo>
                  <a:lnTo>
                    <a:pt x="2281" y="2219"/>
                  </a:lnTo>
                  <a:lnTo>
                    <a:pt x="2302" y="2135"/>
                  </a:lnTo>
                  <a:lnTo>
                    <a:pt x="2302" y="2009"/>
                  </a:lnTo>
                  <a:lnTo>
                    <a:pt x="2281" y="2093"/>
                  </a:lnTo>
                  <a:lnTo>
                    <a:pt x="2260" y="2135"/>
                  </a:lnTo>
                  <a:lnTo>
                    <a:pt x="2198" y="2156"/>
                  </a:lnTo>
                  <a:lnTo>
                    <a:pt x="2198" y="2093"/>
                  </a:lnTo>
                  <a:lnTo>
                    <a:pt x="2219" y="2009"/>
                  </a:lnTo>
                  <a:lnTo>
                    <a:pt x="2281" y="1884"/>
                  </a:lnTo>
                  <a:lnTo>
                    <a:pt x="2260" y="1800"/>
                  </a:lnTo>
                  <a:lnTo>
                    <a:pt x="2260" y="1716"/>
                  </a:lnTo>
                  <a:lnTo>
                    <a:pt x="2344" y="1528"/>
                  </a:lnTo>
                  <a:lnTo>
                    <a:pt x="2386" y="1528"/>
                  </a:lnTo>
                  <a:lnTo>
                    <a:pt x="2365" y="1591"/>
                  </a:lnTo>
                  <a:lnTo>
                    <a:pt x="2365" y="1675"/>
                  </a:lnTo>
                  <a:lnTo>
                    <a:pt x="2365" y="1800"/>
                  </a:lnTo>
                  <a:lnTo>
                    <a:pt x="2386" y="1800"/>
                  </a:lnTo>
                  <a:lnTo>
                    <a:pt x="2428" y="1716"/>
                  </a:lnTo>
                  <a:lnTo>
                    <a:pt x="2470" y="1486"/>
                  </a:lnTo>
                  <a:lnTo>
                    <a:pt x="2470" y="1214"/>
                  </a:lnTo>
                  <a:lnTo>
                    <a:pt x="2491" y="1172"/>
                  </a:lnTo>
                  <a:lnTo>
                    <a:pt x="2428" y="1089"/>
                  </a:lnTo>
                  <a:lnTo>
                    <a:pt x="2407" y="1068"/>
                  </a:lnTo>
                  <a:lnTo>
                    <a:pt x="2407" y="1005"/>
                  </a:lnTo>
                  <a:lnTo>
                    <a:pt x="2470" y="963"/>
                  </a:lnTo>
                  <a:lnTo>
                    <a:pt x="2491" y="963"/>
                  </a:lnTo>
                  <a:lnTo>
                    <a:pt x="2512" y="984"/>
                  </a:lnTo>
                  <a:lnTo>
                    <a:pt x="2533" y="838"/>
                  </a:lnTo>
                  <a:lnTo>
                    <a:pt x="2637" y="691"/>
                  </a:lnTo>
                  <a:lnTo>
                    <a:pt x="2700" y="628"/>
                  </a:lnTo>
                  <a:lnTo>
                    <a:pt x="2700" y="566"/>
                  </a:lnTo>
                  <a:lnTo>
                    <a:pt x="2637" y="524"/>
                  </a:lnTo>
                  <a:lnTo>
                    <a:pt x="2637" y="461"/>
                  </a:lnTo>
                  <a:lnTo>
                    <a:pt x="2679" y="377"/>
                  </a:lnTo>
                  <a:lnTo>
                    <a:pt x="2637" y="273"/>
                  </a:lnTo>
                  <a:lnTo>
                    <a:pt x="2637" y="126"/>
                  </a:lnTo>
                  <a:lnTo>
                    <a:pt x="2679" y="63"/>
                  </a:lnTo>
                  <a:lnTo>
                    <a:pt x="2700" y="43"/>
                  </a:lnTo>
                  <a:lnTo>
                    <a:pt x="2533" y="43"/>
                  </a:lnTo>
                  <a:lnTo>
                    <a:pt x="2512"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375" name="Google Shape;2850;p58">
              <a:extLst>
                <a:ext uri="{FF2B5EF4-FFF2-40B4-BE49-F238E27FC236}">
                  <a16:creationId xmlns:a16="http://schemas.microsoft.com/office/drawing/2014/main" id="{1D959502-6615-37E2-F507-8AFCB356956E}"/>
                </a:ext>
              </a:extLst>
            </p:cNvPr>
            <p:cNvSpPr/>
            <p:nvPr/>
          </p:nvSpPr>
          <p:spPr>
            <a:xfrm>
              <a:off x="2416725" y="3006825"/>
              <a:ext cx="91575" cy="46050"/>
            </a:xfrm>
            <a:custGeom>
              <a:avLst/>
              <a:gdLst/>
              <a:ahLst/>
              <a:cxnLst/>
              <a:rect l="l" t="t" r="r" b="b"/>
              <a:pathLst>
                <a:path w="3663" h="1842" extrusionOk="0">
                  <a:moveTo>
                    <a:pt x="1926" y="1"/>
                  </a:moveTo>
                  <a:lnTo>
                    <a:pt x="1905" y="43"/>
                  </a:lnTo>
                  <a:lnTo>
                    <a:pt x="1968" y="105"/>
                  </a:lnTo>
                  <a:lnTo>
                    <a:pt x="1863" y="126"/>
                  </a:lnTo>
                  <a:lnTo>
                    <a:pt x="1800" y="168"/>
                  </a:lnTo>
                  <a:lnTo>
                    <a:pt x="1696" y="147"/>
                  </a:lnTo>
                  <a:lnTo>
                    <a:pt x="1507" y="168"/>
                  </a:lnTo>
                  <a:lnTo>
                    <a:pt x="943" y="168"/>
                  </a:lnTo>
                  <a:lnTo>
                    <a:pt x="775" y="252"/>
                  </a:lnTo>
                  <a:lnTo>
                    <a:pt x="712" y="210"/>
                  </a:lnTo>
                  <a:lnTo>
                    <a:pt x="712" y="252"/>
                  </a:lnTo>
                  <a:lnTo>
                    <a:pt x="629" y="315"/>
                  </a:lnTo>
                  <a:lnTo>
                    <a:pt x="566" y="419"/>
                  </a:lnTo>
                  <a:lnTo>
                    <a:pt x="419" y="482"/>
                  </a:lnTo>
                  <a:lnTo>
                    <a:pt x="336" y="482"/>
                  </a:lnTo>
                  <a:lnTo>
                    <a:pt x="189" y="649"/>
                  </a:lnTo>
                  <a:lnTo>
                    <a:pt x="106" y="754"/>
                  </a:lnTo>
                  <a:lnTo>
                    <a:pt x="126" y="838"/>
                  </a:lnTo>
                  <a:lnTo>
                    <a:pt x="43" y="984"/>
                  </a:lnTo>
                  <a:lnTo>
                    <a:pt x="1" y="1047"/>
                  </a:lnTo>
                  <a:lnTo>
                    <a:pt x="43" y="1005"/>
                  </a:lnTo>
                  <a:lnTo>
                    <a:pt x="126" y="1047"/>
                  </a:lnTo>
                  <a:lnTo>
                    <a:pt x="147" y="1068"/>
                  </a:lnTo>
                  <a:lnTo>
                    <a:pt x="210" y="1089"/>
                  </a:lnTo>
                  <a:lnTo>
                    <a:pt x="252" y="1151"/>
                  </a:lnTo>
                  <a:lnTo>
                    <a:pt x="399" y="1110"/>
                  </a:lnTo>
                  <a:lnTo>
                    <a:pt x="503" y="1151"/>
                  </a:lnTo>
                  <a:lnTo>
                    <a:pt x="566" y="1256"/>
                  </a:lnTo>
                  <a:lnTo>
                    <a:pt x="608" y="1298"/>
                  </a:lnTo>
                  <a:lnTo>
                    <a:pt x="650" y="1361"/>
                  </a:lnTo>
                  <a:lnTo>
                    <a:pt x="671" y="1298"/>
                  </a:lnTo>
                  <a:lnTo>
                    <a:pt x="712" y="1256"/>
                  </a:lnTo>
                  <a:lnTo>
                    <a:pt x="817" y="1214"/>
                  </a:lnTo>
                  <a:lnTo>
                    <a:pt x="859" y="1256"/>
                  </a:lnTo>
                  <a:lnTo>
                    <a:pt x="943" y="1277"/>
                  </a:lnTo>
                  <a:lnTo>
                    <a:pt x="943" y="1382"/>
                  </a:lnTo>
                  <a:lnTo>
                    <a:pt x="922" y="1486"/>
                  </a:lnTo>
                  <a:lnTo>
                    <a:pt x="922" y="1507"/>
                  </a:lnTo>
                  <a:lnTo>
                    <a:pt x="880" y="1612"/>
                  </a:lnTo>
                  <a:lnTo>
                    <a:pt x="922" y="1675"/>
                  </a:lnTo>
                  <a:lnTo>
                    <a:pt x="963" y="1696"/>
                  </a:lnTo>
                  <a:lnTo>
                    <a:pt x="984" y="1716"/>
                  </a:lnTo>
                  <a:lnTo>
                    <a:pt x="1047" y="1716"/>
                  </a:lnTo>
                  <a:lnTo>
                    <a:pt x="1068" y="1696"/>
                  </a:lnTo>
                  <a:lnTo>
                    <a:pt x="1131" y="1716"/>
                  </a:lnTo>
                  <a:lnTo>
                    <a:pt x="1131" y="1800"/>
                  </a:lnTo>
                  <a:lnTo>
                    <a:pt x="1152" y="1842"/>
                  </a:lnTo>
                  <a:lnTo>
                    <a:pt x="1256" y="1821"/>
                  </a:lnTo>
                  <a:lnTo>
                    <a:pt x="1382" y="1821"/>
                  </a:lnTo>
                  <a:lnTo>
                    <a:pt x="1445" y="1737"/>
                  </a:lnTo>
                  <a:lnTo>
                    <a:pt x="1445" y="1591"/>
                  </a:lnTo>
                  <a:lnTo>
                    <a:pt x="1445" y="1507"/>
                  </a:lnTo>
                  <a:lnTo>
                    <a:pt x="1445" y="1403"/>
                  </a:lnTo>
                  <a:lnTo>
                    <a:pt x="1612" y="1382"/>
                  </a:lnTo>
                  <a:lnTo>
                    <a:pt x="1800" y="1277"/>
                  </a:lnTo>
                  <a:lnTo>
                    <a:pt x="1926" y="1298"/>
                  </a:lnTo>
                  <a:lnTo>
                    <a:pt x="2010" y="1361"/>
                  </a:lnTo>
                  <a:lnTo>
                    <a:pt x="2072" y="1361"/>
                  </a:lnTo>
                  <a:lnTo>
                    <a:pt x="2135" y="1382"/>
                  </a:lnTo>
                  <a:lnTo>
                    <a:pt x="2177" y="1298"/>
                  </a:lnTo>
                  <a:lnTo>
                    <a:pt x="2303" y="1277"/>
                  </a:lnTo>
                  <a:lnTo>
                    <a:pt x="2407" y="1151"/>
                  </a:lnTo>
                  <a:lnTo>
                    <a:pt x="2449" y="1110"/>
                  </a:lnTo>
                  <a:lnTo>
                    <a:pt x="2491" y="1068"/>
                  </a:lnTo>
                  <a:lnTo>
                    <a:pt x="2554" y="900"/>
                  </a:lnTo>
                  <a:lnTo>
                    <a:pt x="2658" y="900"/>
                  </a:lnTo>
                  <a:lnTo>
                    <a:pt x="2700" y="796"/>
                  </a:lnTo>
                  <a:lnTo>
                    <a:pt x="2742" y="796"/>
                  </a:lnTo>
                  <a:lnTo>
                    <a:pt x="2826" y="879"/>
                  </a:lnTo>
                  <a:lnTo>
                    <a:pt x="2847" y="900"/>
                  </a:lnTo>
                  <a:lnTo>
                    <a:pt x="2951" y="900"/>
                  </a:lnTo>
                  <a:lnTo>
                    <a:pt x="3035" y="942"/>
                  </a:lnTo>
                  <a:lnTo>
                    <a:pt x="3056" y="859"/>
                  </a:lnTo>
                  <a:lnTo>
                    <a:pt x="3139" y="859"/>
                  </a:lnTo>
                  <a:lnTo>
                    <a:pt x="3244" y="775"/>
                  </a:lnTo>
                  <a:lnTo>
                    <a:pt x="3328" y="754"/>
                  </a:lnTo>
                  <a:lnTo>
                    <a:pt x="3349" y="670"/>
                  </a:lnTo>
                  <a:lnTo>
                    <a:pt x="3391" y="649"/>
                  </a:lnTo>
                  <a:lnTo>
                    <a:pt x="3453" y="649"/>
                  </a:lnTo>
                  <a:lnTo>
                    <a:pt x="3474" y="670"/>
                  </a:lnTo>
                  <a:lnTo>
                    <a:pt x="3642" y="670"/>
                  </a:lnTo>
                  <a:lnTo>
                    <a:pt x="3663" y="628"/>
                  </a:lnTo>
                  <a:lnTo>
                    <a:pt x="3642" y="566"/>
                  </a:lnTo>
                  <a:lnTo>
                    <a:pt x="3495" y="461"/>
                  </a:lnTo>
                  <a:lnTo>
                    <a:pt x="3370" y="419"/>
                  </a:lnTo>
                  <a:lnTo>
                    <a:pt x="3370" y="419"/>
                  </a:lnTo>
                  <a:lnTo>
                    <a:pt x="3432" y="524"/>
                  </a:lnTo>
                  <a:lnTo>
                    <a:pt x="3286" y="524"/>
                  </a:lnTo>
                  <a:lnTo>
                    <a:pt x="3139" y="482"/>
                  </a:lnTo>
                  <a:lnTo>
                    <a:pt x="3077" y="461"/>
                  </a:lnTo>
                  <a:lnTo>
                    <a:pt x="2972" y="440"/>
                  </a:lnTo>
                  <a:lnTo>
                    <a:pt x="2867" y="440"/>
                  </a:lnTo>
                  <a:lnTo>
                    <a:pt x="2909" y="377"/>
                  </a:lnTo>
                  <a:lnTo>
                    <a:pt x="2972" y="377"/>
                  </a:lnTo>
                  <a:lnTo>
                    <a:pt x="2972" y="315"/>
                  </a:lnTo>
                  <a:lnTo>
                    <a:pt x="3035" y="315"/>
                  </a:lnTo>
                  <a:lnTo>
                    <a:pt x="3119" y="335"/>
                  </a:lnTo>
                  <a:lnTo>
                    <a:pt x="3265" y="377"/>
                  </a:lnTo>
                  <a:lnTo>
                    <a:pt x="3286" y="356"/>
                  </a:lnTo>
                  <a:lnTo>
                    <a:pt x="3181" y="273"/>
                  </a:lnTo>
                  <a:lnTo>
                    <a:pt x="3035" y="210"/>
                  </a:lnTo>
                  <a:lnTo>
                    <a:pt x="2951" y="168"/>
                  </a:lnTo>
                  <a:lnTo>
                    <a:pt x="2847" y="210"/>
                  </a:lnTo>
                  <a:lnTo>
                    <a:pt x="2805" y="168"/>
                  </a:lnTo>
                  <a:lnTo>
                    <a:pt x="2763" y="252"/>
                  </a:lnTo>
                  <a:lnTo>
                    <a:pt x="2700" y="210"/>
                  </a:lnTo>
                  <a:lnTo>
                    <a:pt x="2428" y="168"/>
                  </a:lnTo>
                  <a:lnTo>
                    <a:pt x="2198" y="147"/>
                  </a:lnTo>
                  <a:lnTo>
                    <a:pt x="2072" y="43"/>
                  </a:lnTo>
                  <a:lnTo>
                    <a:pt x="1926"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380" name="Google Shape;2851;p58">
              <a:extLst>
                <a:ext uri="{FF2B5EF4-FFF2-40B4-BE49-F238E27FC236}">
                  <a16:creationId xmlns:a16="http://schemas.microsoft.com/office/drawing/2014/main" id="{006D9E37-59A6-F718-991D-7AE7DAE536AE}"/>
                </a:ext>
              </a:extLst>
            </p:cNvPr>
            <p:cNvSpPr/>
            <p:nvPr/>
          </p:nvSpPr>
          <p:spPr>
            <a:xfrm>
              <a:off x="2404175" y="3031950"/>
              <a:ext cx="36125" cy="20925"/>
            </a:xfrm>
            <a:custGeom>
              <a:avLst/>
              <a:gdLst/>
              <a:ahLst/>
              <a:cxnLst/>
              <a:rect l="l" t="t" r="r" b="b"/>
              <a:pathLst>
                <a:path w="1445" h="837" extrusionOk="0">
                  <a:moveTo>
                    <a:pt x="545" y="0"/>
                  </a:moveTo>
                  <a:lnTo>
                    <a:pt x="503" y="42"/>
                  </a:lnTo>
                  <a:lnTo>
                    <a:pt x="398" y="105"/>
                  </a:lnTo>
                  <a:lnTo>
                    <a:pt x="398" y="167"/>
                  </a:lnTo>
                  <a:lnTo>
                    <a:pt x="294" y="188"/>
                  </a:lnTo>
                  <a:lnTo>
                    <a:pt x="168" y="251"/>
                  </a:lnTo>
                  <a:lnTo>
                    <a:pt x="64" y="356"/>
                  </a:lnTo>
                  <a:lnTo>
                    <a:pt x="64" y="398"/>
                  </a:lnTo>
                  <a:lnTo>
                    <a:pt x="1" y="481"/>
                  </a:lnTo>
                  <a:lnTo>
                    <a:pt x="168" y="481"/>
                  </a:lnTo>
                  <a:lnTo>
                    <a:pt x="273" y="586"/>
                  </a:lnTo>
                  <a:lnTo>
                    <a:pt x="398" y="607"/>
                  </a:lnTo>
                  <a:lnTo>
                    <a:pt x="440" y="607"/>
                  </a:lnTo>
                  <a:lnTo>
                    <a:pt x="649" y="691"/>
                  </a:lnTo>
                  <a:lnTo>
                    <a:pt x="838" y="795"/>
                  </a:lnTo>
                  <a:lnTo>
                    <a:pt x="859" y="732"/>
                  </a:lnTo>
                  <a:lnTo>
                    <a:pt x="796" y="691"/>
                  </a:lnTo>
                  <a:lnTo>
                    <a:pt x="817" y="670"/>
                  </a:lnTo>
                  <a:lnTo>
                    <a:pt x="921" y="670"/>
                  </a:lnTo>
                  <a:lnTo>
                    <a:pt x="1005" y="795"/>
                  </a:lnTo>
                  <a:lnTo>
                    <a:pt x="1068" y="837"/>
                  </a:lnTo>
                  <a:lnTo>
                    <a:pt x="1340" y="837"/>
                  </a:lnTo>
                  <a:lnTo>
                    <a:pt x="1424" y="732"/>
                  </a:lnTo>
                  <a:lnTo>
                    <a:pt x="1382" y="691"/>
                  </a:lnTo>
                  <a:lnTo>
                    <a:pt x="1424" y="670"/>
                  </a:lnTo>
                  <a:lnTo>
                    <a:pt x="1382" y="607"/>
                  </a:lnTo>
                  <a:lnTo>
                    <a:pt x="1424" y="502"/>
                  </a:lnTo>
                  <a:lnTo>
                    <a:pt x="1424" y="481"/>
                  </a:lnTo>
                  <a:lnTo>
                    <a:pt x="1445" y="377"/>
                  </a:lnTo>
                  <a:lnTo>
                    <a:pt x="1445" y="272"/>
                  </a:lnTo>
                  <a:lnTo>
                    <a:pt x="1361" y="251"/>
                  </a:lnTo>
                  <a:lnTo>
                    <a:pt x="1319" y="209"/>
                  </a:lnTo>
                  <a:lnTo>
                    <a:pt x="1214" y="251"/>
                  </a:lnTo>
                  <a:lnTo>
                    <a:pt x="1173" y="293"/>
                  </a:lnTo>
                  <a:lnTo>
                    <a:pt x="1152" y="356"/>
                  </a:lnTo>
                  <a:lnTo>
                    <a:pt x="1110" y="293"/>
                  </a:lnTo>
                  <a:lnTo>
                    <a:pt x="1068" y="251"/>
                  </a:lnTo>
                  <a:lnTo>
                    <a:pt x="1005" y="146"/>
                  </a:lnTo>
                  <a:lnTo>
                    <a:pt x="901" y="105"/>
                  </a:lnTo>
                  <a:lnTo>
                    <a:pt x="754" y="146"/>
                  </a:lnTo>
                  <a:lnTo>
                    <a:pt x="712" y="84"/>
                  </a:lnTo>
                  <a:lnTo>
                    <a:pt x="649" y="63"/>
                  </a:lnTo>
                  <a:lnTo>
                    <a:pt x="628" y="42"/>
                  </a:lnTo>
                  <a:lnTo>
                    <a:pt x="545"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381" name="Google Shape;2852;p58">
              <a:extLst>
                <a:ext uri="{FF2B5EF4-FFF2-40B4-BE49-F238E27FC236}">
                  <a16:creationId xmlns:a16="http://schemas.microsoft.com/office/drawing/2014/main" id="{F263895A-1372-D199-AEF8-456D1B2C8846}"/>
                </a:ext>
              </a:extLst>
            </p:cNvPr>
            <p:cNvSpPr/>
            <p:nvPr/>
          </p:nvSpPr>
          <p:spPr>
            <a:xfrm>
              <a:off x="2420400" y="2972825"/>
              <a:ext cx="16750" cy="36650"/>
            </a:xfrm>
            <a:custGeom>
              <a:avLst/>
              <a:gdLst/>
              <a:ahLst/>
              <a:cxnLst/>
              <a:rect l="l" t="t" r="r" b="b"/>
              <a:pathLst>
                <a:path w="670" h="1466" extrusionOk="0">
                  <a:moveTo>
                    <a:pt x="398" y="1"/>
                  </a:moveTo>
                  <a:lnTo>
                    <a:pt x="377" y="43"/>
                  </a:lnTo>
                  <a:lnTo>
                    <a:pt x="356" y="147"/>
                  </a:lnTo>
                  <a:lnTo>
                    <a:pt x="272" y="231"/>
                  </a:lnTo>
                  <a:lnTo>
                    <a:pt x="272" y="252"/>
                  </a:lnTo>
                  <a:lnTo>
                    <a:pt x="210" y="273"/>
                  </a:lnTo>
                  <a:lnTo>
                    <a:pt x="189" y="315"/>
                  </a:lnTo>
                  <a:lnTo>
                    <a:pt x="168" y="273"/>
                  </a:lnTo>
                  <a:lnTo>
                    <a:pt x="168" y="231"/>
                  </a:lnTo>
                  <a:lnTo>
                    <a:pt x="84" y="231"/>
                  </a:lnTo>
                  <a:lnTo>
                    <a:pt x="42" y="273"/>
                  </a:lnTo>
                  <a:lnTo>
                    <a:pt x="0" y="356"/>
                  </a:lnTo>
                  <a:lnTo>
                    <a:pt x="0" y="1423"/>
                  </a:lnTo>
                  <a:lnTo>
                    <a:pt x="84" y="1423"/>
                  </a:lnTo>
                  <a:lnTo>
                    <a:pt x="105" y="1465"/>
                  </a:lnTo>
                  <a:lnTo>
                    <a:pt x="168" y="1465"/>
                  </a:lnTo>
                  <a:lnTo>
                    <a:pt x="210" y="1361"/>
                  </a:lnTo>
                  <a:lnTo>
                    <a:pt x="314" y="1256"/>
                  </a:lnTo>
                  <a:lnTo>
                    <a:pt x="398" y="1298"/>
                  </a:lnTo>
                  <a:lnTo>
                    <a:pt x="565" y="1068"/>
                  </a:lnTo>
                  <a:lnTo>
                    <a:pt x="607" y="900"/>
                  </a:lnTo>
                  <a:lnTo>
                    <a:pt x="607" y="733"/>
                  </a:lnTo>
                  <a:lnTo>
                    <a:pt x="565" y="670"/>
                  </a:lnTo>
                  <a:lnTo>
                    <a:pt x="586" y="482"/>
                  </a:lnTo>
                  <a:lnTo>
                    <a:pt x="628" y="377"/>
                  </a:lnTo>
                  <a:lnTo>
                    <a:pt x="670" y="105"/>
                  </a:lnTo>
                  <a:lnTo>
                    <a:pt x="670" y="43"/>
                  </a:lnTo>
                  <a:lnTo>
                    <a:pt x="670" y="1"/>
                  </a:lnTo>
                  <a:lnTo>
                    <a:pt x="586" y="1"/>
                  </a:lnTo>
                  <a:lnTo>
                    <a:pt x="524" y="43"/>
                  </a:lnTo>
                  <a:lnTo>
                    <a:pt x="503"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382" name="Google Shape;2853;p58">
              <a:extLst>
                <a:ext uri="{FF2B5EF4-FFF2-40B4-BE49-F238E27FC236}">
                  <a16:creationId xmlns:a16="http://schemas.microsoft.com/office/drawing/2014/main" id="{88A8C3E3-D044-B258-B67D-E3A795E2FECA}"/>
                </a:ext>
              </a:extLst>
            </p:cNvPr>
            <p:cNvSpPr/>
            <p:nvPr/>
          </p:nvSpPr>
          <p:spPr>
            <a:xfrm>
              <a:off x="2374900" y="2981200"/>
              <a:ext cx="59650" cy="62800"/>
            </a:xfrm>
            <a:custGeom>
              <a:avLst/>
              <a:gdLst/>
              <a:ahLst/>
              <a:cxnLst/>
              <a:rect l="l" t="t" r="r" b="b"/>
              <a:pathLst>
                <a:path w="2386" h="2512" extrusionOk="0">
                  <a:moveTo>
                    <a:pt x="837" y="0"/>
                  </a:moveTo>
                  <a:lnTo>
                    <a:pt x="816" y="314"/>
                  </a:lnTo>
                  <a:lnTo>
                    <a:pt x="565" y="335"/>
                  </a:lnTo>
                  <a:lnTo>
                    <a:pt x="649" y="419"/>
                  </a:lnTo>
                  <a:lnTo>
                    <a:pt x="670" y="461"/>
                  </a:lnTo>
                  <a:lnTo>
                    <a:pt x="774" y="565"/>
                  </a:lnTo>
                  <a:lnTo>
                    <a:pt x="858" y="649"/>
                  </a:lnTo>
                  <a:lnTo>
                    <a:pt x="942" y="649"/>
                  </a:lnTo>
                  <a:lnTo>
                    <a:pt x="963" y="712"/>
                  </a:lnTo>
                  <a:lnTo>
                    <a:pt x="983" y="816"/>
                  </a:lnTo>
                  <a:lnTo>
                    <a:pt x="1025" y="837"/>
                  </a:lnTo>
                  <a:lnTo>
                    <a:pt x="1130" y="858"/>
                  </a:lnTo>
                  <a:lnTo>
                    <a:pt x="1193" y="879"/>
                  </a:lnTo>
                  <a:lnTo>
                    <a:pt x="1193" y="963"/>
                  </a:lnTo>
                  <a:lnTo>
                    <a:pt x="1130" y="1026"/>
                  </a:lnTo>
                  <a:lnTo>
                    <a:pt x="398" y="1026"/>
                  </a:lnTo>
                  <a:lnTo>
                    <a:pt x="42" y="1570"/>
                  </a:lnTo>
                  <a:lnTo>
                    <a:pt x="42" y="1674"/>
                  </a:lnTo>
                  <a:lnTo>
                    <a:pt x="84" y="1695"/>
                  </a:lnTo>
                  <a:lnTo>
                    <a:pt x="42" y="1758"/>
                  </a:lnTo>
                  <a:lnTo>
                    <a:pt x="84" y="1800"/>
                  </a:lnTo>
                  <a:lnTo>
                    <a:pt x="105" y="1821"/>
                  </a:lnTo>
                  <a:lnTo>
                    <a:pt x="105" y="1863"/>
                  </a:lnTo>
                  <a:lnTo>
                    <a:pt x="42" y="1904"/>
                  </a:lnTo>
                  <a:lnTo>
                    <a:pt x="21" y="1967"/>
                  </a:lnTo>
                  <a:lnTo>
                    <a:pt x="0" y="1988"/>
                  </a:lnTo>
                  <a:lnTo>
                    <a:pt x="105" y="2093"/>
                  </a:lnTo>
                  <a:lnTo>
                    <a:pt x="147" y="2218"/>
                  </a:lnTo>
                  <a:lnTo>
                    <a:pt x="251" y="2218"/>
                  </a:lnTo>
                  <a:lnTo>
                    <a:pt x="335" y="2323"/>
                  </a:lnTo>
                  <a:lnTo>
                    <a:pt x="628" y="2428"/>
                  </a:lnTo>
                  <a:lnTo>
                    <a:pt x="942" y="2428"/>
                  </a:lnTo>
                  <a:lnTo>
                    <a:pt x="1172" y="2511"/>
                  </a:lnTo>
                  <a:lnTo>
                    <a:pt x="1235" y="2428"/>
                  </a:lnTo>
                  <a:lnTo>
                    <a:pt x="1235" y="2386"/>
                  </a:lnTo>
                  <a:lnTo>
                    <a:pt x="1339" y="2281"/>
                  </a:lnTo>
                  <a:lnTo>
                    <a:pt x="1465" y="2218"/>
                  </a:lnTo>
                  <a:lnTo>
                    <a:pt x="1569" y="2197"/>
                  </a:lnTo>
                  <a:lnTo>
                    <a:pt x="1569" y="2135"/>
                  </a:lnTo>
                  <a:lnTo>
                    <a:pt x="1716" y="2009"/>
                  </a:lnTo>
                  <a:lnTo>
                    <a:pt x="1799" y="1863"/>
                  </a:lnTo>
                  <a:lnTo>
                    <a:pt x="1779" y="1779"/>
                  </a:lnTo>
                  <a:lnTo>
                    <a:pt x="1862" y="1674"/>
                  </a:lnTo>
                  <a:lnTo>
                    <a:pt x="2009" y="1507"/>
                  </a:lnTo>
                  <a:lnTo>
                    <a:pt x="2092" y="1507"/>
                  </a:lnTo>
                  <a:lnTo>
                    <a:pt x="2239" y="1444"/>
                  </a:lnTo>
                  <a:lnTo>
                    <a:pt x="2302" y="1340"/>
                  </a:lnTo>
                  <a:lnTo>
                    <a:pt x="2385" y="1277"/>
                  </a:lnTo>
                  <a:lnTo>
                    <a:pt x="2385" y="1235"/>
                  </a:lnTo>
                  <a:lnTo>
                    <a:pt x="2344" y="1172"/>
                  </a:lnTo>
                  <a:lnTo>
                    <a:pt x="2239" y="1172"/>
                  </a:lnTo>
                  <a:lnTo>
                    <a:pt x="2218" y="1256"/>
                  </a:lnTo>
                  <a:lnTo>
                    <a:pt x="2113" y="1172"/>
                  </a:lnTo>
                  <a:lnTo>
                    <a:pt x="2030" y="1172"/>
                  </a:lnTo>
                  <a:lnTo>
                    <a:pt x="1988" y="1130"/>
                  </a:lnTo>
                  <a:lnTo>
                    <a:pt x="1925" y="1130"/>
                  </a:lnTo>
                  <a:lnTo>
                    <a:pt x="1904" y="1088"/>
                  </a:lnTo>
                  <a:lnTo>
                    <a:pt x="1820" y="1088"/>
                  </a:lnTo>
                  <a:lnTo>
                    <a:pt x="1820" y="21"/>
                  </a:lnTo>
                  <a:lnTo>
                    <a:pt x="837"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384" name="Google Shape;2854;p58">
              <a:extLst>
                <a:ext uri="{FF2B5EF4-FFF2-40B4-BE49-F238E27FC236}">
                  <a16:creationId xmlns:a16="http://schemas.microsoft.com/office/drawing/2014/main" id="{CC56B657-62DE-C7D3-EF89-6935768E80E4}"/>
                </a:ext>
              </a:extLst>
            </p:cNvPr>
            <p:cNvSpPr/>
            <p:nvPr/>
          </p:nvSpPr>
          <p:spPr>
            <a:xfrm>
              <a:off x="2050050" y="2725400"/>
              <a:ext cx="412225" cy="305525"/>
            </a:xfrm>
            <a:custGeom>
              <a:avLst/>
              <a:gdLst/>
              <a:ahLst/>
              <a:cxnLst/>
              <a:rect l="l" t="t" r="r" b="b"/>
              <a:pathLst>
                <a:path w="16489" h="12221" extrusionOk="0">
                  <a:moveTo>
                    <a:pt x="1381" y="1"/>
                  </a:moveTo>
                  <a:lnTo>
                    <a:pt x="1" y="22"/>
                  </a:lnTo>
                  <a:lnTo>
                    <a:pt x="21" y="168"/>
                  </a:lnTo>
                  <a:lnTo>
                    <a:pt x="105" y="482"/>
                  </a:lnTo>
                  <a:lnTo>
                    <a:pt x="168" y="587"/>
                  </a:lnTo>
                  <a:lnTo>
                    <a:pt x="231" y="691"/>
                  </a:lnTo>
                  <a:lnTo>
                    <a:pt x="168" y="712"/>
                  </a:lnTo>
                  <a:lnTo>
                    <a:pt x="168" y="796"/>
                  </a:lnTo>
                  <a:lnTo>
                    <a:pt x="189" y="901"/>
                  </a:lnTo>
                  <a:lnTo>
                    <a:pt x="356" y="1110"/>
                  </a:lnTo>
                  <a:lnTo>
                    <a:pt x="356" y="1152"/>
                  </a:lnTo>
                  <a:lnTo>
                    <a:pt x="314" y="1173"/>
                  </a:lnTo>
                  <a:lnTo>
                    <a:pt x="335" y="1256"/>
                  </a:lnTo>
                  <a:lnTo>
                    <a:pt x="461" y="1361"/>
                  </a:lnTo>
                  <a:lnTo>
                    <a:pt x="482" y="1486"/>
                  </a:lnTo>
                  <a:lnTo>
                    <a:pt x="440" y="1549"/>
                  </a:lnTo>
                  <a:lnTo>
                    <a:pt x="440" y="1654"/>
                  </a:lnTo>
                  <a:lnTo>
                    <a:pt x="524" y="1696"/>
                  </a:lnTo>
                  <a:lnTo>
                    <a:pt x="545" y="1779"/>
                  </a:lnTo>
                  <a:lnTo>
                    <a:pt x="545" y="1968"/>
                  </a:lnTo>
                  <a:lnTo>
                    <a:pt x="586" y="2114"/>
                  </a:lnTo>
                  <a:lnTo>
                    <a:pt x="691" y="2219"/>
                  </a:lnTo>
                  <a:lnTo>
                    <a:pt x="754" y="2219"/>
                  </a:lnTo>
                  <a:lnTo>
                    <a:pt x="942" y="2386"/>
                  </a:lnTo>
                  <a:lnTo>
                    <a:pt x="1005" y="2512"/>
                  </a:lnTo>
                  <a:lnTo>
                    <a:pt x="1047" y="2595"/>
                  </a:lnTo>
                  <a:lnTo>
                    <a:pt x="1172" y="2721"/>
                  </a:lnTo>
                  <a:lnTo>
                    <a:pt x="1214" y="2909"/>
                  </a:lnTo>
                  <a:lnTo>
                    <a:pt x="1277" y="2930"/>
                  </a:lnTo>
                  <a:lnTo>
                    <a:pt x="1361" y="3056"/>
                  </a:lnTo>
                  <a:lnTo>
                    <a:pt x="1298" y="3139"/>
                  </a:lnTo>
                  <a:lnTo>
                    <a:pt x="1277" y="3202"/>
                  </a:lnTo>
                  <a:lnTo>
                    <a:pt x="1319" y="3265"/>
                  </a:lnTo>
                  <a:lnTo>
                    <a:pt x="1298" y="3349"/>
                  </a:lnTo>
                  <a:lnTo>
                    <a:pt x="1214" y="3328"/>
                  </a:lnTo>
                  <a:lnTo>
                    <a:pt x="1172" y="3411"/>
                  </a:lnTo>
                  <a:lnTo>
                    <a:pt x="1193" y="3432"/>
                  </a:lnTo>
                  <a:lnTo>
                    <a:pt x="1277" y="3432"/>
                  </a:lnTo>
                  <a:lnTo>
                    <a:pt x="1277" y="3516"/>
                  </a:lnTo>
                  <a:lnTo>
                    <a:pt x="1214" y="3558"/>
                  </a:lnTo>
                  <a:lnTo>
                    <a:pt x="1151" y="3516"/>
                  </a:lnTo>
                  <a:lnTo>
                    <a:pt x="1005" y="3516"/>
                  </a:lnTo>
                  <a:lnTo>
                    <a:pt x="900" y="3453"/>
                  </a:lnTo>
                  <a:lnTo>
                    <a:pt x="775" y="3474"/>
                  </a:lnTo>
                  <a:lnTo>
                    <a:pt x="712" y="3516"/>
                  </a:lnTo>
                  <a:lnTo>
                    <a:pt x="858" y="3662"/>
                  </a:lnTo>
                  <a:lnTo>
                    <a:pt x="963" y="3725"/>
                  </a:lnTo>
                  <a:lnTo>
                    <a:pt x="963" y="3830"/>
                  </a:lnTo>
                  <a:lnTo>
                    <a:pt x="1005" y="3934"/>
                  </a:lnTo>
                  <a:lnTo>
                    <a:pt x="1109" y="3955"/>
                  </a:lnTo>
                  <a:lnTo>
                    <a:pt x="1235" y="4039"/>
                  </a:lnTo>
                  <a:lnTo>
                    <a:pt x="1235" y="4081"/>
                  </a:lnTo>
                  <a:lnTo>
                    <a:pt x="1319" y="4081"/>
                  </a:lnTo>
                  <a:lnTo>
                    <a:pt x="1402" y="4102"/>
                  </a:lnTo>
                  <a:lnTo>
                    <a:pt x="1381" y="4144"/>
                  </a:lnTo>
                  <a:lnTo>
                    <a:pt x="1423" y="4206"/>
                  </a:lnTo>
                  <a:lnTo>
                    <a:pt x="1507" y="4186"/>
                  </a:lnTo>
                  <a:lnTo>
                    <a:pt x="1591" y="4186"/>
                  </a:lnTo>
                  <a:lnTo>
                    <a:pt x="1674" y="4081"/>
                  </a:lnTo>
                  <a:lnTo>
                    <a:pt x="1716" y="4081"/>
                  </a:lnTo>
                  <a:lnTo>
                    <a:pt x="1695" y="4186"/>
                  </a:lnTo>
                  <a:lnTo>
                    <a:pt x="1716" y="4374"/>
                  </a:lnTo>
                  <a:lnTo>
                    <a:pt x="1905" y="4562"/>
                  </a:lnTo>
                  <a:lnTo>
                    <a:pt x="2009" y="4583"/>
                  </a:lnTo>
                  <a:lnTo>
                    <a:pt x="2051" y="4583"/>
                  </a:lnTo>
                  <a:lnTo>
                    <a:pt x="2114" y="4667"/>
                  </a:lnTo>
                  <a:lnTo>
                    <a:pt x="2197" y="4897"/>
                  </a:lnTo>
                  <a:lnTo>
                    <a:pt x="2197" y="5127"/>
                  </a:lnTo>
                  <a:lnTo>
                    <a:pt x="2156" y="5315"/>
                  </a:lnTo>
                  <a:lnTo>
                    <a:pt x="2051" y="5462"/>
                  </a:lnTo>
                  <a:lnTo>
                    <a:pt x="2093" y="5546"/>
                  </a:lnTo>
                  <a:lnTo>
                    <a:pt x="2197" y="5650"/>
                  </a:lnTo>
                  <a:lnTo>
                    <a:pt x="2239" y="5629"/>
                  </a:lnTo>
                  <a:lnTo>
                    <a:pt x="2260" y="5713"/>
                  </a:lnTo>
                  <a:lnTo>
                    <a:pt x="2407" y="5734"/>
                  </a:lnTo>
                  <a:lnTo>
                    <a:pt x="2449" y="5859"/>
                  </a:lnTo>
                  <a:lnTo>
                    <a:pt x="2679" y="6131"/>
                  </a:lnTo>
                  <a:lnTo>
                    <a:pt x="2762" y="6152"/>
                  </a:lnTo>
                  <a:lnTo>
                    <a:pt x="2804" y="6236"/>
                  </a:lnTo>
                  <a:lnTo>
                    <a:pt x="2888" y="6341"/>
                  </a:lnTo>
                  <a:lnTo>
                    <a:pt x="3034" y="6362"/>
                  </a:lnTo>
                  <a:lnTo>
                    <a:pt x="3076" y="6445"/>
                  </a:lnTo>
                  <a:lnTo>
                    <a:pt x="3076" y="6571"/>
                  </a:lnTo>
                  <a:lnTo>
                    <a:pt x="3160" y="6655"/>
                  </a:lnTo>
                  <a:lnTo>
                    <a:pt x="3160" y="6717"/>
                  </a:lnTo>
                  <a:lnTo>
                    <a:pt x="3202" y="6822"/>
                  </a:lnTo>
                  <a:lnTo>
                    <a:pt x="3286" y="6864"/>
                  </a:lnTo>
                  <a:lnTo>
                    <a:pt x="3474" y="6780"/>
                  </a:lnTo>
                  <a:lnTo>
                    <a:pt x="3578" y="6613"/>
                  </a:lnTo>
                  <a:lnTo>
                    <a:pt x="3578" y="6487"/>
                  </a:lnTo>
                  <a:lnTo>
                    <a:pt x="3495" y="6445"/>
                  </a:lnTo>
                  <a:lnTo>
                    <a:pt x="3474" y="6341"/>
                  </a:lnTo>
                  <a:lnTo>
                    <a:pt x="3411" y="6278"/>
                  </a:lnTo>
                  <a:lnTo>
                    <a:pt x="3390" y="6173"/>
                  </a:lnTo>
                  <a:lnTo>
                    <a:pt x="3286" y="6131"/>
                  </a:lnTo>
                  <a:lnTo>
                    <a:pt x="3265" y="6048"/>
                  </a:lnTo>
                  <a:lnTo>
                    <a:pt x="3202" y="5964"/>
                  </a:lnTo>
                  <a:lnTo>
                    <a:pt x="3139" y="5943"/>
                  </a:lnTo>
                  <a:lnTo>
                    <a:pt x="3097" y="5964"/>
                  </a:lnTo>
                  <a:lnTo>
                    <a:pt x="3097" y="6048"/>
                  </a:lnTo>
                  <a:lnTo>
                    <a:pt x="3055" y="6069"/>
                  </a:lnTo>
                  <a:lnTo>
                    <a:pt x="3055" y="5985"/>
                  </a:lnTo>
                  <a:lnTo>
                    <a:pt x="2972" y="5943"/>
                  </a:lnTo>
                  <a:lnTo>
                    <a:pt x="2867" y="5818"/>
                  </a:lnTo>
                  <a:lnTo>
                    <a:pt x="2846" y="5734"/>
                  </a:lnTo>
                  <a:lnTo>
                    <a:pt x="2888" y="5629"/>
                  </a:lnTo>
                  <a:lnTo>
                    <a:pt x="2888" y="5504"/>
                  </a:lnTo>
                  <a:lnTo>
                    <a:pt x="2804" y="5399"/>
                  </a:lnTo>
                  <a:lnTo>
                    <a:pt x="2846" y="5294"/>
                  </a:lnTo>
                  <a:lnTo>
                    <a:pt x="2846" y="5232"/>
                  </a:lnTo>
                  <a:lnTo>
                    <a:pt x="2783" y="5148"/>
                  </a:lnTo>
                  <a:lnTo>
                    <a:pt x="2783" y="5085"/>
                  </a:lnTo>
                  <a:lnTo>
                    <a:pt x="2721" y="5002"/>
                  </a:lnTo>
                  <a:lnTo>
                    <a:pt x="2721" y="4897"/>
                  </a:lnTo>
                  <a:lnTo>
                    <a:pt x="2679" y="4834"/>
                  </a:lnTo>
                  <a:lnTo>
                    <a:pt x="2679" y="4688"/>
                  </a:lnTo>
                  <a:lnTo>
                    <a:pt x="2721" y="4604"/>
                  </a:lnTo>
                  <a:lnTo>
                    <a:pt x="2658" y="4395"/>
                  </a:lnTo>
                  <a:lnTo>
                    <a:pt x="2616" y="4290"/>
                  </a:lnTo>
                  <a:lnTo>
                    <a:pt x="2553" y="4206"/>
                  </a:lnTo>
                  <a:lnTo>
                    <a:pt x="2532" y="4186"/>
                  </a:lnTo>
                  <a:lnTo>
                    <a:pt x="2532" y="4248"/>
                  </a:lnTo>
                  <a:lnTo>
                    <a:pt x="2532" y="4290"/>
                  </a:lnTo>
                  <a:lnTo>
                    <a:pt x="2469" y="4353"/>
                  </a:lnTo>
                  <a:lnTo>
                    <a:pt x="2365" y="4186"/>
                  </a:lnTo>
                  <a:lnTo>
                    <a:pt x="2365" y="4102"/>
                  </a:lnTo>
                  <a:lnTo>
                    <a:pt x="2407" y="4039"/>
                  </a:lnTo>
                  <a:lnTo>
                    <a:pt x="2365" y="3976"/>
                  </a:lnTo>
                  <a:lnTo>
                    <a:pt x="2323" y="3955"/>
                  </a:lnTo>
                  <a:lnTo>
                    <a:pt x="2281" y="3746"/>
                  </a:lnTo>
                  <a:lnTo>
                    <a:pt x="2197" y="3579"/>
                  </a:lnTo>
                  <a:lnTo>
                    <a:pt x="2135" y="3558"/>
                  </a:lnTo>
                  <a:lnTo>
                    <a:pt x="2030" y="3453"/>
                  </a:lnTo>
                  <a:lnTo>
                    <a:pt x="2030" y="3328"/>
                  </a:lnTo>
                  <a:lnTo>
                    <a:pt x="2051" y="3202"/>
                  </a:lnTo>
                  <a:lnTo>
                    <a:pt x="1946" y="3056"/>
                  </a:lnTo>
                  <a:lnTo>
                    <a:pt x="1884" y="3035"/>
                  </a:lnTo>
                  <a:lnTo>
                    <a:pt x="1821" y="2993"/>
                  </a:lnTo>
                  <a:lnTo>
                    <a:pt x="1821" y="2846"/>
                  </a:lnTo>
                  <a:lnTo>
                    <a:pt x="1737" y="2784"/>
                  </a:lnTo>
                  <a:lnTo>
                    <a:pt x="1633" y="2742"/>
                  </a:lnTo>
                  <a:lnTo>
                    <a:pt x="1612" y="2637"/>
                  </a:lnTo>
                  <a:lnTo>
                    <a:pt x="1633" y="2574"/>
                  </a:lnTo>
                  <a:lnTo>
                    <a:pt x="1612" y="2407"/>
                  </a:lnTo>
                  <a:lnTo>
                    <a:pt x="1465" y="2302"/>
                  </a:lnTo>
                  <a:lnTo>
                    <a:pt x="1402" y="2219"/>
                  </a:lnTo>
                  <a:lnTo>
                    <a:pt x="1319" y="2198"/>
                  </a:lnTo>
                  <a:lnTo>
                    <a:pt x="1319" y="2093"/>
                  </a:lnTo>
                  <a:lnTo>
                    <a:pt x="1235" y="1947"/>
                  </a:lnTo>
                  <a:lnTo>
                    <a:pt x="1193" y="1863"/>
                  </a:lnTo>
                  <a:lnTo>
                    <a:pt x="1235" y="1779"/>
                  </a:lnTo>
                  <a:lnTo>
                    <a:pt x="1214" y="1361"/>
                  </a:lnTo>
                  <a:lnTo>
                    <a:pt x="1193" y="1131"/>
                  </a:lnTo>
                  <a:lnTo>
                    <a:pt x="1235" y="1005"/>
                  </a:lnTo>
                  <a:lnTo>
                    <a:pt x="1298" y="796"/>
                  </a:lnTo>
                  <a:lnTo>
                    <a:pt x="1277" y="691"/>
                  </a:lnTo>
                  <a:lnTo>
                    <a:pt x="1235" y="545"/>
                  </a:lnTo>
                  <a:lnTo>
                    <a:pt x="1319" y="691"/>
                  </a:lnTo>
                  <a:lnTo>
                    <a:pt x="1486" y="754"/>
                  </a:lnTo>
                  <a:lnTo>
                    <a:pt x="1570" y="921"/>
                  </a:lnTo>
                  <a:lnTo>
                    <a:pt x="1633" y="963"/>
                  </a:lnTo>
                  <a:lnTo>
                    <a:pt x="1737" y="963"/>
                  </a:lnTo>
                  <a:lnTo>
                    <a:pt x="1800" y="921"/>
                  </a:lnTo>
                  <a:lnTo>
                    <a:pt x="1884" y="1026"/>
                  </a:lnTo>
                  <a:lnTo>
                    <a:pt x="1925" y="1068"/>
                  </a:lnTo>
                  <a:lnTo>
                    <a:pt x="2030" y="1068"/>
                  </a:lnTo>
                  <a:lnTo>
                    <a:pt x="2156" y="1152"/>
                  </a:lnTo>
                  <a:lnTo>
                    <a:pt x="2156" y="1214"/>
                  </a:lnTo>
                  <a:lnTo>
                    <a:pt x="2093" y="1319"/>
                  </a:lnTo>
                  <a:lnTo>
                    <a:pt x="2093" y="1382"/>
                  </a:lnTo>
                  <a:lnTo>
                    <a:pt x="2135" y="1549"/>
                  </a:lnTo>
                  <a:lnTo>
                    <a:pt x="2156" y="1737"/>
                  </a:lnTo>
                  <a:lnTo>
                    <a:pt x="2218" y="1842"/>
                  </a:lnTo>
                  <a:lnTo>
                    <a:pt x="2239" y="1968"/>
                  </a:lnTo>
                  <a:lnTo>
                    <a:pt x="2218" y="2051"/>
                  </a:lnTo>
                  <a:lnTo>
                    <a:pt x="2239" y="2156"/>
                  </a:lnTo>
                  <a:lnTo>
                    <a:pt x="2407" y="2323"/>
                  </a:lnTo>
                  <a:lnTo>
                    <a:pt x="2365" y="2386"/>
                  </a:lnTo>
                  <a:lnTo>
                    <a:pt x="2344" y="2470"/>
                  </a:lnTo>
                  <a:lnTo>
                    <a:pt x="2407" y="2533"/>
                  </a:lnTo>
                  <a:lnTo>
                    <a:pt x="2428" y="2533"/>
                  </a:lnTo>
                  <a:lnTo>
                    <a:pt x="2469" y="2595"/>
                  </a:lnTo>
                  <a:lnTo>
                    <a:pt x="2532" y="2784"/>
                  </a:lnTo>
                  <a:lnTo>
                    <a:pt x="2616" y="2805"/>
                  </a:lnTo>
                  <a:lnTo>
                    <a:pt x="2658" y="2909"/>
                  </a:lnTo>
                  <a:lnTo>
                    <a:pt x="2658" y="3035"/>
                  </a:lnTo>
                  <a:lnTo>
                    <a:pt x="2721" y="3097"/>
                  </a:lnTo>
                  <a:lnTo>
                    <a:pt x="2783" y="3118"/>
                  </a:lnTo>
                  <a:lnTo>
                    <a:pt x="2846" y="3244"/>
                  </a:lnTo>
                  <a:lnTo>
                    <a:pt x="2867" y="3349"/>
                  </a:lnTo>
                  <a:lnTo>
                    <a:pt x="2951" y="3411"/>
                  </a:lnTo>
                  <a:lnTo>
                    <a:pt x="2972" y="3453"/>
                  </a:lnTo>
                  <a:lnTo>
                    <a:pt x="3055" y="3453"/>
                  </a:lnTo>
                  <a:lnTo>
                    <a:pt x="3097" y="3516"/>
                  </a:lnTo>
                  <a:lnTo>
                    <a:pt x="3181" y="3453"/>
                  </a:lnTo>
                  <a:lnTo>
                    <a:pt x="3244" y="3516"/>
                  </a:lnTo>
                  <a:lnTo>
                    <a:pt x="3244" y="3642"/>
                  </a:lnTo>
                  <a:lnTo>
                    <a:pt x="3181" y="3725"/>
                  </a:lnTo>
                  <a:lnTo>
                    <a:pt x="3202" y="3872"/>
                  </a:lnTo>
                  <a:lnTo>
                    <a:pt x="3390" y="4060"/>
                  </a:lnTo>
                  <a:lnTo>
                    <a:pt x="3474" y="4039"/>
                  </a:lnTo>
                  <a:lnTo>
                    <a:pt x="3558" y="4060"/>
                  </a:lnTo>
                  <a:lnTo>
                    <a:pt x="3516" y="4165"/>
                  </a:lnTo>
                  <a:lnTo>
                    <a:pt x="3578" y="4269"/>
                  </a:lnTo>
                  <a:lnTo>
                    <a:pt x="3683" y="4290"/>
                  </a:lnTo>
                  <a:lnTo>
                    <a:pt x="3767" y="4290"/>
                  </a:lnTo>
                  <a:lnTo>
                    <a:pt x="3850" y="4395"/>
                  </a:lnTo>
                  <a:lnTo>
                    <a:pt x="3892" y="4499"/>
                  </a:lnTo>
                  <a:lnTo>
                    <a:pt x="3976" y="4520"/>
                  </a:lnTo>
                  <a:lnTo>
                    <a:pt x="3997" y="4499"/>
                  </a:lnTo>
                  <a:lnTo>
                    <a:pt x="4018" y="4520"/>
                  </a:lnTo>
                  <a:lnTo>
                    <a:pt x="4039" y="4604"/>
                  </a:lnTo>
                  <a:lnTo>
                    <a:pt x="3997" y="4667"/>
                  </a:lnTo>
                  <a:lnTo>
                    <a:pt x="3934" y="4604"/>
                  </a:lnTo>
                  <a:lnTo>
                    <a:pt x="3850" y="4625"/>
                  </a:lnTo>
                  <a:lnTo>
                    <a:pt x="3767" y="4730"/>
                  </a:lnTo>
                  <a:lnTo>
                    <a:pt x="3704" y="4897"/>
                  </a:lnTo>
                  <a:lnTo>
                    <a:pt x="3725" y="5002"/>
                  </a:lnTo>
                  <a:lnTo>
                    <a:pt x="3809" y="5085"/>
                  </a:lnTo>
                  <a:lnTo>
                    <a:pt x="3913" y="5085"/>
                  </a:lnTo>
                  <a:lnTo>
                    <a:pt x="3997" y="5148"/>
                  </a:lnTo>
                  <a:lnTo>
                    <a:pt x="4206" y="5315"/>
                  </a:lnTo>
                  <a:lnTo>
                    <a:pt x="4353" y="5357"/>
                  </a:lnTo>
                  <a:lnTo>
                    <a:pt x="4415" y="5357"/>
                  </a:lnTo>
                  <a:lnTo>
                    <a:pt x="4436" y="5420"/>
                  </a:lnTo>
                  <a:lnTo>
                    <a:pt x="4499" y="5525"/>
                  </a:lnTo>
                  <a:lnTo>
                    <a:pt x="4541" y="5608"/>
                  </a:lnTo>
                  <a:lnTo>
                    <a:pt x="4499" y="5713"/>
                  </a:lnTo>
                  <a:lnTo>
                    <a:pt x="4415" y="5734"/>
                  </a:lnTo>
                  <a:lnTo>
                    <a:pt x="4436" y="5776"/>
                  </a:lnTo>
                  <a:lnTo>
                    <a:pt x="4520" y="5838"/>
                  </a:lnTo>
                  <a:lnTo>
                    <a:pt x="4708" y="5880"/>
                  </a:lnTo>
                  <a:lnTo>
                    <a:pt x="4708" y="5964"/>
                  </a:lnTo>
                  <a:lnTo>
                    <a:pt x="4750" y="5985"/>
                  </a:lnTo>
                  <a:lnTo>
                    <a:pt x="4897" y="6131"/>
                  </a:lnTo>
                  <a:lnTo>
                    <a:pt x="5085" y="6362"/>
                  </a:lnTo>
                  <a:lnTo>
                    <a:pt x="5231" y="6592"/>
                  </a:lnTo>
                  <a:lnTo>
                    <a:pt x="5399" y="6801"/>
                  </a:lnTo>
                  <a:lnTo>
                    <a:pt x="5399" y="6906"/>
                  </a:lnTo>
                  <a:lnTo>
                    <a:pt x="5608" y="7178"/>
                  </a:lnTo>
                  <a:lnTo>
                    <a:pt x="5650" y="7282"/>
                  </a:lnTo>
                  <a:lnTo>
                    <a:pt x="5587" y="7408"/>
                  </a:lnTo>
                  <a:lnTo>
                    <a:pt x="5650" y="7491"/>
                  </a:lnTo>
                  <a:lnTo>
                    <a:pt x="5692" y="7638"/>
                  </a:lnTo>
                  <a:lnTo>
                    <a:pt x="5817" y="7952"/>
                  </a:lnTo>
                  <a:lnTo>
                    <a:pt x="5817" y="8077"/>
                  </a:lnTo>
                  <a:lnTo>
                    <a:pt x="5775" y="8182"/>
                  </a:lnTo>
                  <a:lnTo>
                    <a:pt x="5650" y="8287"/>
                  </a:lnTo>
                  <a:lnTo>
                    <a:pt x="5608" y="8370"/>
                  </a:lnTo>
                  <a:lnTo>
                    <a:pt x="5671" y="8370"/>
                  </a:lnTo>
                  <a:lnTo>
                    <a:pt x="5754" y="8454"/>
                  </a:lnTo>
                  <a:lnTo>
                    <a:pt x="5692" y="8496"/>
                  </a:lnTo>
                  <a:lnTo>
                    <a:pt x="5566" y="8496"/>
                  </a:lnTo>
                  <a:lnTo>
                    <a:pt x="5482" y="8538"/>
                  </a:lnTo>
                  <a:lnTo>
                    <a:pt x="5482" y="8579"/>
                  </a:lnTo>
                  <a:lnTo>
                    <a:pt x="5566" y="8789"/>
                  </a:lnTo>
                  <a:lnTo>
                    <a:pt x="5650" y="8872"/>
                  </a:lnTo>
                  <a:lnTo>
                    <a:pt x="5650" y="8956"/>
                  </a:lnTo>
                  <a:lnTo>
                    <a:pt x="5754" y="9103"/>
                  </a:lnTo>
                  <a:lnTo>
                    <a:pt x="5796" y="9228"/>
                  </a:lnTo>
                  <a:lnTo>
                    <a:pt x="5859" y="9291"/>
                  </a:lnTo>
                  <a:lnTo>
                    <a:pt x="5922" y="9291"/>
                  </a:lnTo>
                  <a:lnTo>
                    <a:pt x="5943" y="9333"/>
                  </a:lnTo>
                  <a:lnTo>
                    <a:pt x="6131" y="9395"/>
                  </a:lnTo>
                  <a:lnTo>
                    <a:pt x="6278" y="9375"/>
                  </a:lnTo>
                  <a:lnTo>
                    <a:pt x="6340" y="9375"/>
                  </a:lnTo>
                  <a:lnTo>
                    <a:pt x="6299" y="9437"/>
                  </a:lnTo>
                  <a:lnTo>
                    <a:pt x="6299" y="9500"/>
                  </a:lnTo>
                  <a:lnTo>
                    <a:pt x="6424" y="9542"/>
                  </a:lnTo>
                  <a:lnTo>
                    <a:pt x="6591" y="9688"/>
                  </a:lnTo>
                  <a:lnTo>
                    <a:pt x="6696" y="9835"/>
                  </a:lnTo>
                  <a:lnTo>
                    <a:pt x="6759" y="9960"/>
                  </a:lnTo>
                  <a:lnTo>
                    <a:pt x="6863" y="10023"/>
                  </a:lnTo>
                  <a:lnTo>
                    <a:pt x="6926" y="10002"/>
                  </a:lnTo>
                  <a:lnTo>
                    <a:pt x="7031" y="10044"/>
                  </a:lnTo>
                  <a:lnTo>
                    <a:pt x="7115" y="10044"/>
                  </a:lnTo>
                  <a:lnTo>
                    <a:pt x="7345" y="10149"/>
                  </a:lnTo>
                  <a:lnTo>
                    <a:pt x="7428" y="10149"/>
                  </a:lnTo>
                  <a:lnTo>
                    <a:pt x="7449" y="10107"/>
                  </a:lnTo>
                  <a:lnTo>
                    <a:pt x="7512" y="10107"/>
                  </a:lnTo>
                  <a:lnTo>
                    <a:pt x="7575" y="10170"/>
                  </a:lnTo>
                  <a:lnTo>
                    <a:pt x="7847" y="10442"/>
                  </a:lnTo>
                  <a:lnTo>
                    <a:pt x="7910" y="10442"/>
                  </a:lnTo>
                  <a:lnTo>
                    <a:pt x="8098" y="10630"/>
                  </a:lnTo>
                  <a:lnTo>
                    <a:pt x="8328" y="10735"/>
                  </a:lnTo>
                  <a:lnTo>
                    <a:pt x="8621" y="10756"/>
                  </a:lnTo>
                  <a:lnTo>
                    <a:pt x="8747" y="10839"/>
                  </a:lnTo>
                  <a:lnTo>
                    <a:pt x="8830" y="10965"/>
                  </a:lnTo>
                  <a:lnTo>
                    <a:pt x="8998" y="10965"/>
                  </a:lnTo>
                  <a:lnTo>
                    <a:pt x="9144" y="11048"/>
                  </a:lnTo>
                  <a:lnTo>
                    <a:pt x="9228" y="10986"/>
                  </a:lnTo>
                  <a:lnTo>
                    <a:pt x="9249" y="11007"/>
                  </a:lnTo>
                  <a:lnTo>
                    <a:pt x="9332" y="11153"/>
                  </a:lnTo>
                  <a:lnTo>
                    <a:pt x="9479" y="11216"/>
                  </a:lnTo>
                  <a:lnTo>
                    <a:pt x="9625" y="11216"/>
                  </a:lnTo>
                  <a:lnTo>
                    <a:pt x="9730" y="11279"/>
                  </a:lnTo>
                  <a:lnTo>
                    <a:pt x="9960" y="11362"/>
                  </a:lnTo>
                  <a:lnTo>
                    <a:pt x="10148" y="11362"/>
                  </a:lnTo>
                  <a:lnTo>
                    <a:pt x="10295" y="11467"/>
                  </a:lnTo>
                  <a:lnTo>
                    <a:pt x="10588" y="11572"/>
                  </a:lnTo>
                  <a:lnTo>
                    <a:pt x="10692" y="11530"/>
                  </a:lnTo>
                  <a:lnTo>
                    <a:pt x="11006" y="11404"/>
                  </a:lnTo>
                  <a:lnTo>
                    <a:pt x="11111" y="11404"/>
                  </a:lnTo>
                  <a:lnTo>
                    <a:pt x="11299" y="11300"/>
                  </a:lnTo>
                  <a:lnTo>
                    <a:pt x="11404" y="11279"/>
                  </a:lnTo>
                  <a:lnTo>
                    <a:pt x="11613" y="11279"/>
                  </a:lnTo>
                  <a:lnTo>
                    <a:pt x="11613" y="11258"/>
                  </a:lnTo>
                  <a:lnTo>
                    <a:pt x="11467" y="11216"/>
                  </a:lnTo>
                  <a:lnTo>
                    <a:pt x="11404" y="11216"/>
                  </a:lnTo>
                  <a:lnTo>
                    <a:pt x="11404" y="11174"/>
                  </a:lnTo>
                  <a:lnTo>
                    <a:pt x="11529" y="11090"/>
                  </a:lnTo>
                  <a:lnTo>
                    <a:pt x="11550" y="11111"/>
                  </a:lnTo>
                  <a:lnTo>
                    <a:pt x="11550" y="11195"/>
                  </a:lnTo>
                  <a:lnTo>
                    <a:pt x="11634" y="11153"/>
                  </a:lnTo>
                  <a:lnTo>
                    <a:pt x="11718" y="11153"/>
                  </a:lnTo>
                  <a:lnTo>
                    <a:pt x="11718" y="11195"/>
                  </a:lnTo>
                  <a:lnTo>
                    <a:pt x="11655" y="11195"/>
                  </a:lnTo>
                  <a:lnTo>
                    <a:pt x="11634" y="11216"/>
                  </a:lnTo>
                  <a:lnTo>
                    <a:pt x="11655" y="11258"/>
                  </a:lnTo>
                  <a:lnTo>
                    <a:pt x="11760" y="11258"/>
                  </a:lnTo>
                  <a:lnTo>
                    <a:pt x="11864" y="11279"/>
                  </a:lnTo>
                  <a:lnTo>
                    <a:pt x="12032" y="11404"/>
                  </a:lnTo>
                  <a:lnTo>
                    <a:pt x="12094" y="11467"/>
                  </a:lnTo>
                  <a:lnTo>
                    <a:pt x="12094" y="11425"/>
                  </a:lnTo>
                  <a:lnTo>
                    <a:pt x="11969" y="11300"/>
                  </a:lnTo>
                  <a:lnTo>
                    <a:pt x="11780" y="11216"/>
                  </a:lnTo>
                  <a:lnTo>
                    <a:pt x="11780" y="11174"/>
                  </a:lnTo>
                  <a:lnTo>
                    <a:pt x="11822" y="11174"/>
                  </a:lnTo>
                  <a:lnTo>
                    <a:pt x="11843" y="11195"/>
                  </a:lnTo>
                  <a:lnTo>
                    <a:pt x="11948" y="11216"/>
                  </a:lnTo>
                  <a:lnTo>
                    <a:pt x="12053" y="11300"/>
                  </a:lnTo>
                  <a:lnTo>
                    <a:pt x="12157" y="11425"/>
                  </a:lnTo>
                  <a:lnTo>
                    <a:pt x="12157" y="11488"/>
                  </a:lnTo>
                  <a:lnTo>
                    <a:pt x="12199" y="11530"/>
                  </a:lnTo>
                  <a:lnTo>
                    <a:pt x="12597" y="11885"/>
                  </a:lnTo>
                  <a:lnTo>
                    <a:pt x="12722" y="11906"/>
                  </a:lnTo>
                  <a:lnTo>
                    <a:pt x="12764" y="11990"/>
                  </a:lnTo>
                  <a:lnTo>
                    <a:pt x="12910" y="12116"/>
                  </a:lnTo>
                  <a:lnTo>
                    <a:pt x="12994" y="12220"/>
                  </a:lnTo>
                  <a:lnTo>
                    <a:pt x="13015" y="12199"/>
                  </a:lnTo>
                  <a:lnTo>
                    <a:pt x="13036" y="12136"/>
                  </a:lnTo>
                  <a:lnTo>
                    <a:pt x="13099" y="12095"/>
                  </a:lnTo>
                  <a:lnTo>
                    <a:pt x="13099" y="12053"/>
                  </a:lnTo>
                  <a:lnTo>
                    <a:pt x="13078" y="12032"/>
                  </a:lnTo>
                  <a:lnTo>
                    <a:pt x="13036" y="11990"/>
                  </a:lnTo>
                  <a:lnTo>
                    <a:pt x="13078" y="11927"/>
                  </a:lnTo>
                  <a:lnTo>
                    <a:pt x="13036" y="11906"/>
                  </a:lnTo>
                  <a:lnTo>
                    <a:pt x="13036" y="11802"/>
                  </a:lnTo>
                  <a:lnTo>
                    <a:pt x="13392" y="11258"/>
                  </a:lnTo>
                  <a:lnTo>
                    <a:pt x="14124" y="11258"/>
                  </a:lnTo>
                  <a:lnTo>
                    <a:pt x="14187" y="11195"/>
                  </a:lnTo>
                  <a:lnTo>
                    <a:pt x="14187" y="11111"/>
                  </a:lnTo>
                  <a:lnTo>
                    <a:pt x="14124" y="11090"/>
                  </a:lnTo>
                  <a:lnTo>
                    <a:pt x="14019" y="11069"/>
                  </a:lnTo>
                  <a:lnTo>
                    <a:pt x="13977" y="11048"/>
                  </a:lnTo>
                  <a:lnTo>
                    <a:pt x="13957" y="10944"/>
                  </a:lnTo>
                  <a:lnTo>
                    <a:pt x="13936" y="10881"/>
                  </a:lnTo>
                  <a:lnTo>
                    <a:pt x="13852" y="10881"/>
                  </a:lnTo>
                  <a:lnTo>
                    <a:pt x="13768" y="10797"/>
                  </a:lnTo>
                  <a:lnTo>
                    <a:pt x="13664" y="10693"/>
                  </a:lnTo>
                  <a:lnTo>
                    <a:pt x="13643" y="10651"/>
                  </a:lnTo>
                  <a:lnTo>
                    <a:pt x="13559" y="10567"/>
                  </a:lnTo>
                  <a:lnTo>
                    <a:pt x="13810" y="10546"/>
                  </a:lnTo>
                  <a:lnTo>
                    <a:pt x="13831" y="10232"/>
                  </a:lnTo>
                  <a:lnTo>
                    <a:pt x="14814" y="10253"/>
                  </a:lnTo>
                  <a:lnTo>
                    <a:pt x="14856" y="10170"/>
                  </a:lnTo>
                  <a:lnTo>
                    <a:pt x="14898" y="10128"/>
                  </a:lnTo>
                  <a:lnTo>
                    <a:pt x="14982" y="10128"/>
                  </a:lnTo>
                  <a:lnTo>
                    <a:pt x="14982" y="10170"/>
                  </a:lnTo>
                  <a:lnTo>
                    <a:pt x="15003" y="10212"/>
                  </a:lnTo>
                  <a:lnTo>
                    <a:pt x="15024" y="10170"/>
                  </a:lnTo>
                  <a:lnTo>
                    <a:pt x="15086" y="10149"/>
                  </a:lnTo>
                  <a:lnTo>
                    <a:pt x="15086" y="10128"/>
                  </a:lnTo>
                  <a:lnTo>
                    <a:pt x="15170" y="10044"/>
                  </a:lnTo>
                  <a:lnTo>
                    <a:pt x="15191" y="9940"/>
                  </a:lnTo>
                  <a:lnTo>
                    <a:pt x="15212" y="9898"/>
                  </a:lnTo>
                  <a:lnTo>
                    <a:pt x="15317" y="9898"/>
                  </a:lnTo>
                  <a:lnTo>
                    <a:pt x="15421" y="9793"/>
                  </a:lnTo>
                  <a:lnTo>
                    <a:pt x="15526" y="9647"/>
                  </a:lnTo>
                  <a:lnTo>
                    <a:pt x="15610" y="9626"/>
                  </a:lnTo>
                  <a:lnTo>
                    <a:pt x="15610" y="9626"/>
                  </a:lnTo>
                  <a:lnTo>
                    <a:pt x="15589" y="9730"/>
                  </a:lnTo>
                  <a:lnTo>
                    <a:pt x="15526" y="9793"/>
                  </a:lnTo>
                  <a:lnTo>
                    <a:pt x="15547" y="9835"/>
                  </a:lnTo>
                  <a:lnTo>
                    <a:pt x="15651" y="9919"/>
                  </a:lnTo>
                  <a:lnTo>
                    <a:pt x="15714" y="10023"/>
                  </a:lnTo>
                  <a:lnTo>
                    <a:pt x="15735" y="10002"/>
                  </a:lnTo>
                  <a:lnTo>
                    <a:pt x="15840" y="9814"/>
                  </a:lnTo>
                  <a:lnTo>
                    <a:pt x="15944" y="9437"/>
                  </a:lnTo>
                  <a:lnTo>
                    <a:pt x="16007" y="9333"/>
                  </a:lnTo>
                  <a:lnTo>
                    <a:pt x="15944" y="9375"/>
                  </a:lnTo>
                  <a:lnTo>
                    <a:pt x="15902" y="9416"/>
                  </a:lnTo>
                  <a:lnTo>
                    <a:pt x="15840" y="9395"/>
                  </a:lnTo>
                  <a:lnTo>
                    <a:pt x="15840" y="9333"/>
                  </a:lnTo>
                  <a:lnTo>
                    <a:pt x="15965" y="9207"/>
                  </a:lnTo>
                  <a:lnTo>
                    <a:pt x="16007" y="9123"/>
                  </a:lnTo>
                  <a:lnTo>
                    <a:pt x="15902" y="9123"/>
                  </a:lnTo>
                  <a:lnTo>
                    <a:pt x="15819" y="9061"/>
                  </a:lnTo>
                  <a:lnTo>
                    <a:pt x="15840" y="9019"/>
                  </a:lnTo>
                  <a:lnTo>
                    <a:pt x="15965" y="8956"/>
                  </a:lnTo>
                  <a:lnTo>
                    <a:pt x="15965" y="8789"/>
                  </a:lnTo>
                  <a:lnTo>
                    <a:pt x="16028" y="8705"/>
                  </a:lnTo>
                  <a:lnTo>
                    <a:pt x="16279" y="8475"/>
                  </a:lnTo>
                  <a:lnTo>
                    <a:pt x="16426" y="8266"/>
                  </a:lnTo>
                  <a:lnTo>
                    <a:pt x="16488" y="8119"/>
                  </a:lnTo>
                  <a:lnTo>
                    <a:pt x="16488" y="8015"/>
                  </a:lnTo>
                  <a:lnTo>
                    <a:pt x="16321" y="7763"/>
                  </a:lnTo>
                  <a:lnTo>
                    <a:pt x="16216" y="7805"/>
                  </a:lnTo>
                  <a:lnTo>
                    <a:pt x="16237" y="7847"/>
                  </a:lnTo>
                  <a:lnTo>
                    <a:pt x="16174" y="7868"/>
                  </a:lnTo>
                  <a:lnTo>
                    <a:pt x="15923" y="7826"/>
                  </a:lnTo>
                  <a:lnTo>
                    <a:pt x="15693" y="7826"/>
                  </a:lnTo>
                  <a:lnTo>
                    <a:pt x="15693" y="7868"/>
                  </a:lnTo>
                  <a:lnTo>
                    <a:pt x="15547" y="7952"/>
                  </a:lnTo>
                  <a:lnTo>
                    <a:pt x="15505" y="7910"/>
                  </a:lnTo>
                  <a:lnTo>
                    <a:pt x="15379" y="7931"/>
                  </a:lnTo>
                  <a:lnTo>
                    <a:pt x="15275" y="8035"/>
                  </a:lnTo>
                  <a:lnTo>
                    <a:pt x="14793" y="8035"/>
                  </a:lnTo>
                  <a:lnTo>
                    <a:pt x="14396" y="8119"/>
                  </a:lnTo>
                  <a:lnTo>
                    <a:pt x="14396" y="8182"/>
                  </a:lnTo>
                  <a:lnTo>
                    <a:pt x="14501" y="8224"/>
                  </a:lnTo>
                  <a:lnTo>
                    <a:pt x="14291" y="8454"/>
                  </a:lnTo>
                  <a:lnTo>
                    <a:pt x="14270" y="8810"/>
                  </a:lnTo>
                  <a:lnTo>
                    <a:pt x="14291" y="8851"/>
                  </a:lnTo>
                  <a:lnTo>
                    <a:pt x="14082" y="9082"/>
                  </a:lnTo>
                  <a:lnTo>
                    <a:pt x="14082" y="9270"/>
                  </a:lnTo>
                  <a:lnTo>
                    <a:pt x="13957" y="9395"/>
                  </a:lnTo>
                  <a:lnTo>
                    <a:pt x="13873" y="9416"/>
                  </a:lnTo>
                  <a:lnTo>
                    <a:pt x="13622" y="9542"/>
                  </a:lnTo>
                  <a:lnTo>
                    <a:pt x="13643" y="9584"/>
                  </a:lnTo>
                  <a:lnTo>
                    <a:pt x="13747" y="9500"/>
                  </a:lnTo>
                  <a:lnTo>
                    <a:pt x="13726" y="9605"/>
                  </a:lnTo>
                  <a:lnTo>
                    <a:pt x="13726" y="9793"/>
                  </a:lnTo>
                  <a:lnTo>
                    <a:pt x="13622" y="9919"/>
                  </a:lnTo>
                  <a:lnTo>
                    <a:pt x="13538" y="9919"/>
                  </a:lnTo>
                  <a:lnTo>
                    <a:pt x="13517" y="9960"/>
                  </a:lnTo>
                  <a:lnTo>
                    <a:pt x="13454" y="9919"/>
                  </a:lnTo>
                  <a:lnTo>
                    <a:pt x="13329" y="9835"/>
                  </a:lnTo>
                  <a:lnTo>
                    <a:pt x="13350" y="9793"/>
                  </a:lnTo>
                  <a:lnTo>
                    <a:pt x="13454" y="9730"/>
                  </a:lnTo>
                  <a:lnTo>
                    <a:pt x="13308" y="9688"/>
                  </a:lnTo>
                  <a:lnTo>
                    <a:pt x="13245" y="9730"/>
                  </a:lnTo>
                  <a:lnTo>
                    <a:pt x="13120" y="9709"/>
                  </a:lnTo>
                  <a:lnTo>
                    <a:pt x="12973" y="9709"/>
                  </a:lnTo>
                  <a:lnTo>
                    <a:pt x="12869" y="9793"/>
                  </a:lnTo>
                  <a:lnTo>
                    <a:pt x="12722" y="9814"/>
                  </a:lnTo>
                  <a:lnTo>
                    <a:pt x="12513" y="9814"/>
                  </a:lnTo>
                  <a:lnTo>
                    <a:pt x="12492" y="9856"/>
                  </a:lnTo>
                  <a:lnTo>
                    <a:pt x="12262" y="10002"/>
                  </a:lnTo>
                  <a:lnTo>
                    <a:pt x="12178" y="10002"/>
                  </a:lnTo>
                  <a:lnTo>
                    <a:pt x="12157" y="9940"/>
                  </a:lnTo>
                  <a:lnTo>
                    <a:pt x="11948" y="10002"/>
                  </a:lnTo>
                  <a:lnTo>
                    <a:pt x="11822" y="10044"/>
                  </a:lnTo>
                  <a:lnTo>
                    <a:pt x="11760" y="9919"/>
                  </a:lnTo>
                  <a:lnTo>
                    <a:pt x="11634" y="9730"/>
                  </a:lnTo>
                  <a:lnTo>
                    <a:pt x="11467" y="9647"/>
                  </a:lnTo>
                  <a:lnTo>
                    <a:pt x="11425" y="9605"/>
                  </a:lnTo>
                  <a:lnTo>
                    <a:pt x="11257" y="9605"/>
                  </a:lnTo>
                  <a:lnTo>
                    <a:pt x="11216" y="9626"/>
                  </a:lnTo>
                  <a:lnTo>
                    <a:pt x="11132" y="9521"/>
                  </a:lnTo>
                  <a:lnTo>
                    <a:pt x="10902" y="9270"/>
                  </a:lnTo>
                  <a:lnTo>
                    <a:pt x="10881" y="9165"/>
                  </a:lnTo>
                  <a:lnTo>
                    <a:pt x="10881" y="9082"/>
                  </a:lnTo>
                  <a:lnTo>
                    <a:pt x="10776" y="8914"/>
                  </a:lnTo>
                  <a:lnTo>
                    <a:pt x="10713" y="8789"/>
                  </a:lnTo>
                  <a:lnTo>
                    <a:pt x="10400" y="8454"/>
                  </a:lnTo>
                  <a:lnTo>
                    <a:pt x="10379" y="8328"/>
                  </a:lnTo>
                  <a:lnTo>
                    <a:pt x="10316" y="8245"/>
                  </a:lnTo>
                  <a:lnTo>
                    <a:pt x="10358" y="8161"/>
                  </a:lnTo>
                  <a:lnTo>
                    <a:pt x="10316" y="8077"/>
                  </a:lnTo>
                  <a:lnTo>
                    <a:pt x="10253" y="7847"/>
                  </a:lnTo>
                  <a:lnTo>
                    <a:pt x="10169" y="7763"/>
                  </a:lnTo>
                  <a:lnTo>
                    <a:pt x="10190" y="7638"/>
                  </a:lnTo>
                  <a:lnTo>
                    <a:pt x="10316" y="7805"/>
                  </a:lnTo>
                  <a:lnTo>
                    <a:pt x="10316" y="8015"/>
                  </a:lnTo>
                  <a:lnTo>
                    <a:pt x="10379" y="7973"/>
                  </a:lnTo>
                  <a:lnTo>
                    <a:pt x="10379" y="7805"/>
                  </a:lnTo>
                  <a:lnTo>
                    <a:pt x="10211" y="7554"/>
                  </a:lnTo>
                  <a:lnTo>
                    <a:pt x="10253" y="7429"/>
                  </a:lnTo>
                  <a:lnTo>
                    <a:pt x="10190" y="7219"/>
                  </a:lnTo>
                  <a:lnTo>
                    <a:pt x="10169" y="7115"/>
                  </a:lnTo>
                  <a:lnTo>
                    <a:pt x="10253" y="7010"/>
                  </a:lnTo>
                  <a:lnTo>
                    <a:pt x="10295" y="6717"/>
                  </a:lnTo>
                  <a:lnTo>
                    <a:pt x="10253" y="6571"/>
                  </a:lnTo>
                  <a:lnTo>
                    <a:pt x="10316" y="6278"/>
                  </a:lnTo>
                  <a:lnTo>
                    <a:pt x="10316" y="6173"/>
                  </a:lnTo>
                  <a:lnTo>
                    <a:pt x="10358" y="6090"/>
                  </a:lnTo>
                  <a:lnTo>
                    <a:pt x="10316" y="6048"/>
                  </a:lnTo>
                  <a:lnTo>
                    <a:pt x="10316" y="5922"/>
                  </a:lnTo>
                  <a:lnTo>
                    <a:pt x="10379" y="5859"/>
                  </a:lnTo>
                  <a:lnTo>
                    <a:pt x="10400" y="5713"/>
                  </a:lnTo>
                  <a:lnTo>
                    <a:pt x="10420" y="5650"/>
                  </a:lnTo>
                  <a:lnTo>
                    <a:pt x="10358" y="5608"/>
                  </a:lnTo>
                  <a:lnTo>
                    <a:pt x="10420" y="5504"/>
                  </a:lnTo>
                  <a:lnTo>
                    <a:pt x="10420" y="5336"/>
                  </a:lnTo>
                  <a:lnTo>
                    <a:pt x="10525" y="5336"/>
                  </a:lnTo>
                  <a:lnTo>
                    <a:pt x="10504" y="5441"/>
                  </a:lnTo>
                  <a:lnTo>
                    <a:pt x="10504" y="5525"/>
                  </a:lnTo>
                  <a:lnTo>
                    <a:pt x="10567" y="5504"/>
                  </a:lnTo>
                  <a:lnTo>
                    <a:pt x="10588" y="5399"/>
                  </a:lnTo>
                  <a:lnTo>
                    <a:pt x="10672" y="5294"/>
                  </a:lnTo>
                  <a:lnTo>
                    <a:pt x="10692" y="5148"/>
                  </a:lnTo>
                  <a:lnTo>
                    <a:pt x="10734" y="5106"/>
                  </a:lnTo>
                  <a:lnTo>
                    <a:pt x="10776" y="4939"/>
                  </a:lnTo>
                  <a:lnTo>
                    <a:pt x="10776" y="4897"/>
                  </a:lnTo>
                  <a:lnTo>
                    <a:pt x="10692" y="4939"/>
                  </a:lnTo>
                  <a:lnTo>
                    <a:pt x="10672" y="5127"/>
                  </a:lnTo>
                  <a:lnTo>
                    <a:pt x="10567" y="5190"/>
                  </a:lnTo>
                  <a:lnTo>
                    <a:pt x="10588" y="5106"/>
                  </a:lnTo>
                  <a:lnTo>
                    <a:pt x="10525" y="5085"/>
                  </a:lnTo>
                  <a:lnTo>
                    <a:pt x="10504" y="5002"/>
                  </a:lnTo>
                  <a:lnTo>
                    <a:pt x="10400" y="5002"/>
                  </a:lnTo>
                  <a:lnTo>
                    <a:pt x="10295" y="4918"/>
                  </a:lnTo>
                  <a:lnTo>
                    <a:pt x="10107" y="4876"/>
                  </a:lnTo>
                  <a:lnTo>
                    <a:pt x="10002" y="4771"/>
                  </a:lnTo>
                  <a:lnTo>
                    <a:pt x="9939" y="4730"/>
                  </a:lnTo>
                  <a:lnTo>
                    <a:pt x="9856" y="4730"/>
                  </a:lnTo>
                  <a:lnTo>
                    <a:pt x="9793" y="4709"/>
                  </a:lnTo>
                  <a:lnTo>
                    <a:pt x="9772" y="4709"/>
                  </a:lnTo>
                  <a:lnTo>
                    <a:pt x="9730" y="4667"/>
                  </a:lnTo>
                  <a:lnTo>
                    <a:pt x="9751" y="4499"/>
                  </a:lnTo>
                  <a:lnTo>
                    <a:pt x="9625" y="4165"/>
                  </a:lnTo>
                  <a:lnTo>
                    <a:pt x="9625" y="4144"/>
                  </a:lnTo>
                  <a:lnTo>
                    <a:pt x="9625" y="4081"/>
                  </a:lnTo>
                  <a:lnTo>
                    <a:pt x="9625" y="3976"/>
                  </a:lnTo>
                  <a:lnTo>
                    <a:pt x="9646" y="3872"/>
                  </a:lnTo>
                  <a:lnTo>
                    <a:pt x="9542" y="3788"/>
                  </a:lnTo>
                  <a:lnTo>
                    <a:pt x="9479" y="3683"/>
                  </a:lnTo>
                  <a:lnTo>
                    <a:pt x="9458" y="3579"/>
                  </a:lnTo>
                  <a:lnTo>
                    <a:pt x="9374" y="3537"/>
                  </a:lnTo>
                  <a:lnTo>
                    <a:pt x="9353" y="3453"/>
                  </a:lnTo>
                  <a:lnTo>
                    <a:pt x="9312" y="3432"/>
                  </a:lnTo>
                  <a:lnTo>
                    <a:pt x="9228" y="3223"/>
                  </a:lnTo>
                  <a:lnTo>
                    <a:pt x="9207" y="3139"/>
                  </a:lnTo>
                  <a:lnTo>
                    <a:pt x="9123" y="3118"/>
                  </a:lnTo>
                  <a:lnTo>
                    <a:pt x="9123" y="2951"/>
                  </a:lnTo>
                  <a:lnTo>
                    <a:pt x="9123" y="2888"/>
                  </a:lnTo>
                  <a:lnTo>
                    <a:pt x="9060" y="2825"/>
                  </a:lnTo>
                  <a:lnTo>
                    <a:pt x="9040" y="2721"/>
                  </a:lnTo>
                  <a:lnTo>
                    <a:pt x="8935" y="2574"/>
                  </a:lnTo>
                  <a:lnTo>
                    <a:pt x="8830" y="2491"/>
                  </a:lnTo>
                  <a:lnTo>
                    <a:pt x="8788" y="2386"/>
                  </a:lnTo>
                  <a:lnTo>
                    <a:pt x="8705" y="2365"/>
                  </a:lnTo>
                  <a:lnTo>
                    <a:pt x="8621" y="2365"/>
                  </a:lnTo>
                  <a:lnTo>
                    <a:pt x="8600" y="2323"/>
                  </a:lnTo>
                  <a:lnTo>
                    <a:pt x="8579" y="2302"/>
                  </a:lnTo>
                  <a:lnTo>
                    <a:pt x="8475" y="2323"/>
                  </a:lnTo>
                  <a:lnTo>
                    <a:pt x="8370" y="2302"/>
                  </a:lnTo>
                  <a:lnTo>
                    <a:pt x="8265" y="2302"/>
                  </a:lnTo>
                  <a:lnTo>
                    <a:pt x="8223" y="2386"/>
                  </a:lnTo>
                  <a:lnTo>
                    <a:pt x="8182" y="2386"/>
                  </a:lnTo>
                  <a:lnTo>
                    <a:pt x="8161" y="2365"/>
                  </a:lnTo>
                  <a:lnTo>
                    <a:pt x="8119" y="2365"/>
                  </a:lnTo>
                  <a:lnTo>
                    <a:pt x="8035" y="2386"/>
                  </a:lnTo>
                  <a:lnTo>
                    <a:pt x="7993" y="2428"/>
                  </a:lnTo>
                  <a:lnTo>
                    <a:pt x="7910" y="2595"/>
                  </a:lnTo>
                  <a:lnTo>
                    <a:pt x="7868" y="2679"/>
                  </a:lnTo>
                  <a:lnTo>
                    <a:pt x="7868" y="2700"/>
                  </a:lnTo>
                  <a:lnTo>
                    <a:pt x="7868" y="2742"/>
                  </a:lnTo>
                  <a:lnTo>
                    <a:pt x="7805" y="2742"/>
                  </a:lnTo>
                  <a:lnTo>
                    <a:pt x="7700" y="2825"/>
                  </a:lnTo>
                  <a:lnTo>
                    <a:pt x="7700" y="2846"/>
                  </a:lnTo>
                  <a:lnTo>
                    <a:pt x="7659" y="2888"/>
                  </a:lnTo>
                  <a:lnTo>
                    <a:pt x="7596" y="2888"/>
                  </a:lnTo>
                  <a:lnTo>
                    <a:pt x="7575" y="2825"/>
                  </a:lnTo>
                  <a:lnTo>
                    <a:pt x="7449" y="2784"/>
                  </a:lnTo>
                  <a:lnTo>
                    <a:pt x="7366" y="2742"/>
                  </a:lnTo>
                  <a:lnTo>
                    <a:pt x="7345" y="2700"/>
                  </a:lnTo>
                  <a:lnTo>
                    <a:pt x="7219" y="2637"/>
                  </a:lnTo>
                  <a:lnTo>
                    <a:pt x="7156" y="2637"/>
                  </a:lnTo>
                  <a:lnTo>
                    <a:pt x="7115" y="2595"/>
                  </a:lnTo>
                  <a:lnTo>
                    <a:pt x="7115" y="2574"/>
                  </a:lnTo>
                  <a:lnTo>
                    <a:pt x="7073" y="2512"/>
                  </a:lnTo>
                  <a:lnTo>
                    <a:pt x="7031" y="2491"/>
                  </a:lnTo>
                  <a:lnTo>
                    <a:pt x="6989" y="2491"/>
                  </a:lnTo>
                  <a:lnTo>
                    <a:pt x="6947" y="2470"/>
                  </a:lnTo>
                  <a:lnTo>
                    <a:pt x="6926" y="2470"/>
                  </a:lnTo>
                  <a:lnTo>
                    <a:pt x="6926" y="2428"/>
                  </a:lnTo>
                  <a:lnTo>
                    <a:pt x="6905" y="2323"/>
                  </a:lnTo>
                  <a:lnTo>
                    <a:pt x="6822" y="2261"/>
                  </a:lnTo>
                  <a:lnTo>
                    <a:pt x="6717" y="2114"/>
                  </a:lnTo>
                  <a:lnTo>
                    <a:pt x="6717" y="2093"/>
                  </a:lnTo>
                  <a:lnTo>
                    <a:pt x="6801" y="2072"/>
                  </a:lnTo>
                  <a:lnTo>
                    <a:pt x="6822" y="2051"/>
                  </a:lnTo>
                  <a:lnTo>
                    <a:pt x="6822" y="1968"/>
                  </a:lnTo>
                  <a:lnTo>
                    <a:pt x="6738" y="1884"/>
                  </a:lnTo>
                  <a:lnTo>
                    <a:pt x="6717" y="1863"/>
                  </a:lnTo>
                  <a:lnTo>
                    <a:pt x="6696" y="1842"/>
                  </a:lnTo>
                  <a:lnTo>
                    <a:pt x="6654" y="1800"/>
                  </a:lnTo>
                  <a:lnTo>
                    <a:pt x="6633" y="1675"/>
                  </a:lnTo>
                  <a:lnTo>
                    <a:pt x="6591" y="1591"/>
                  </a:lnTo>
                  <a:lnTo>
                    <a:pt x="6508" y="1549"/>
                  </a:lnTo>
                  <a:lnTo>
                    <a:pt x="6424" y="1528"/>
                  </a:lnTo>
                  <a:lnTo>
                    <a:pt x="6466" y="1465"/>
                  </a:lnTo>
                  <a:lnTo>
                    <a:pt x="6466" y="1424"/>
                  </a:lnTo>
                  <a:lnTo>
                    <a:pt x="6403" y="1340"/>
                  </a:lnTo>
                  <a:lnTo>
                    <a:pt x="6299" y="1319"/>
                  </a:lnTo>
                  <a:lnTo>
                    <a:pt x="6319" y="1256"/>
                  </a:lnTo>
                  <a:lnTo>
                    <a:pt x="6278" y="1173"/>
                  </a:lnTo>
                  <a:lnTo>
                    <a:pt x="6215" y="1173"/>
                  </a:lnTo>
                  <a:lnTo>
                    <a:pt x="6194" y="1131"/>
                  </a:lnTo>
                  <a:lnTo>
                    <a:pt x="6131" y="1068"/>
                  </a:lnTo>
                  <a:lnTo>
                    <a:pt x="6068" y="942"/>
                  </a:lnTo>
                  <a:lnTo>
                    <a:pt x="5943" y="859"/>
                  </a:lnTo>
                  <a:lnTo>
                    <a:pt x="5022" y="838"/>
                  </a:lnTo>
                  <a:lnTo>
                    <a:pt x="4980" y="1047"/>
                  </a:lnTo>
                  <a:lnTo>
                    <a:pt x="3327" y="1005"/>
                  </a:lnTo>
                  <a:lnTo>
                    <a:pt x="1402" y="105"/>
                  </a:lnTo>
                  <a:lnTo>
                    <a:pt x="1402" y="64"/>
                  </a:lnTo>
                  <a:lnTo>
                    <a:pt x="1381"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388" name="Google Shape;2855;p58">
              <a:extLst>
                <a:ext uri="{FF2B5EF4-FFF2-40B4-BE49-F238E27FC236}">
                  <a16:creationId xmlns:a16="http://schemas.microsoft.com/office/drawing/2014/main" id="{7B6ED88A-D487-0509-E728-536A5E1FAA2C}"/>
                </a:ext>
              </a:extLst>
            </p:cNvPr>
            <p:cNvSpPr/>
            <p:nvPr/>
          </p:nvSpPr>
          <p:spPr>
            <a:xfrm>
              <a:off x="2916800" y="3161675"/>
              <a:ext cx="40825" cy="58600"/>
            </a:xfrm>
            <a:custGeom>
              <a:avLst/>
              <a:gdLst/>
              <a:ahLst/>
              <a:cxnLst/>
              <a:rect l="l" t="t" r="r" b="b"/>
              <a:pathLst>
                <a:path w="1633" h="2344" extrusionOk="0">
                  <a:moveTo>
                    <a:pt x="336" y="0"/>
                  </a:moveTo>
                  <a:lnTo>
                    <a:pt x="231" y="84"/>
                  </a:lnTo>
                  <a:lnTo>
                    <a:pt x="126" y="147"/>
                  </a:lnTo>
                  <a:lnTo>
                    <a:pt x="85" y="209"/>
                  </a:lnTo>
                  <a:lnTo>
                    <a:pt x="1" y="314"/>
                  </a:lnTo>
                  <a:lnTo>
                    <a:pt x="1" y="460"/>
                  </a:lnTo>
                  <a:lnTo>
                    <a:pt x="64" y="607"/>
                  </a:lnTo>
                  <a:lnTo>
                    <a:pt x="22" y="732"/>
                  </a:lnTo>
                  <a:lnTo>
                    <a:pt x="22" y="816"/>
                  </a:lnTo>
                  <a:lnTo>
                    <a:pt x="126" y="879"/>
                  </a:lnTo>
                  <a:lnTo>
                    <a:pt x="189" y="963"/>
                  </a:lnTo>
                  <a:lnTo>
                    <a:pt x="231" y="1067"/>
                  </a:lnTo>
                  <a:lnTo>
                    <a:pt x="273" y="1193"/>
                  </a:lnTo>
                  <a:lnTo>
                    <a:pt x="294" y="1256"/>
                  </a:lnTo>
                  <a:lnTo>
                    <a:pt x="273" y="1360"/>
                  </a:lnTo>
                  <a:lnTo>
                    <a:pt x="189" y="1444"/>
                  </a:lnTo>
                  <a:lnTo>
                    <a:pt x="189" y="1590"/>
                  </a:lnTo>
                  <a:lnTo>
                    <a:pt x="231" y="1653"/>
                  </a:lnTo>
                  <a:lnTo>
                    <a:pt x="189" y="1779"/>
                  </a:lnTo>
                  <a:lnTo>
                    <a:pt x="64" y="1883"/>
                  </a:lnTo>
                  <a:lnTo>
                    <a:pt x="1" y="1883"/>
                  </a:lnTo>
                  <a:lnTo>
                    <a:pt x="22" y="1925"/>
                  </a:lnTo>
                  <a:lnTo>
                    <a:pt x="85" y="2009"/>
                  </a:lnTo>
                  <a:lnTo>
                    <a:pt x="106" y="2030"/>
                  </a:lnTo>
                  <a:lnTo>
                    <a:pt x="106" y="2113"/>
                  </a:lnTo>
                  <a:lnTo>
                    <a:pt x="189" y="2197"/>
                  </a:lnTo>
                  <a:lnTo>
                    <a:pt x="294" y="2218"/>
                  </a:lnTo>
                  <a:lnTo>
                    <a:pt x="336" y="2134"/>
                  </a:lnTo>
                  <a:lnTo>
                    <a:pt x="419" y="2113"/>
                  </a:lnTo>
                  <a:lnTo>
                    <a:pt x="503" y="2113"/>
                  </a:lnTo>
                  <a:lnTo>
                    <a:pt x="503" y="2176"/>
                  </a:lnTo>
                  <a:lnTo>
                    <a:pt x="545" y="2197"/>
                  </a:lnTo>
                  <a:lnTo>
                    <a:pt x="545" y="2323"/>
                  </a:lnTo>
                  <a:lnTo>
                    <a:pt x="608" y="2344"/>
                  </a:lnTo>
                  <a:lnTo>
                    <a:pt x="712" y="2281"/>
                  </a:lnTo>
                  <a:lnTo>
                    <a:pt x="733" y="2197"/>
                  </a:lnTo>
                  <a:lnTo>
                    <a:pt x="817" y="2134"/>
                  </a:lnTo>
                  <a:lnTo>
                    <a:pt x="880" y="2113"/>
                  </a:lnTo>
                  <a:lnTo>
                    <a:pt x="963" y="1988"/>
                  </a:lnTo>
                  <a:lnTo>
                    <a:pt x="1068" y="1820"/>
                  </a:lnTo>
                  <a:lnTo>
                    <a:pt x="1173" y="1590"/>
                  </a:lnTo>
                  <a:lnTo>
                    <a:pt x="1173" y="1486"/>
                  </a:lnTo>
                  <a:lnTo>
                    <a:pt x="1340" y="1297"/>
                  </a:lnTo>
                  <a:lnTo>
                    <a:pt x="1466" y="1130"/>
                  </a:lnTo>
                  <a:lnTo>
                    <a:pt x="1528" y="1046"/>
                  </a:lnTo>
                  <a:lnTo>
                    <a:pt x="1633" y="921"/>
                  </a:lnTo>
                  <a:lnTo>
                    <a:pt x="1591" y="774"/>
                  </a:lnTo>
                  <a:lnTo>
                    <a:pt x="1487" y="649"/>
                  </a:lnTo>
                  <a:lnTo>
                    <a:pt x="1466" y="711"/>
                  </a:lnTo>
                  <a:lnTo>
                    <a:pt x="1382" y="649"/>
                  </a:lnTo>
                  <a:lnTo>
                    <a:pt x="1361" y="544"/>
                  </a:lnTo>
                  <a:lnTo>
                    <a:pt x="1173" y="335"/>
                  </a:lnTo>
                  <a:lnTo>
                    <a:pt x="1131" y="335"/>
                  </a:lnTo>
                  <a:lnTo>
                    <a:pt x="963" y="209"/>
                  </a:lnTo>
                  <a:lnTo>
                    <a:pt x="650" y="105"/>
                  </a:lnTo>
                  <a:lnTo>
                    <a:pt x="524" y="21"/>
                  </a:lnTo>
                  <a:lnTo>
                    <a:pt x="336"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389" name="Google Shape;2856;p58">
              <a:extLst>
                <a:ext uri="{FF2B5EF4-FFF2-40B4-BE49-F238E27FC236}">
                  <a16:creationId xmlns:a16="http://schemas.microsoft.com/office/drawing/2014/main" id="{F25C0914-2FD1-2F06-708B-D63EFFC3A5FC}"/>
                </a:ext>
              </a:extLst>
            </p:cNvPr>
            <p:cNvSpPr/>
            <p:nvPr/>
          </p:nvSpPr>
          <p:spPr>
            <a:xfrm>
              <a:off x="2866075" y="3155900"/>
              <a:ext cx="58075" cy="63325"/>
            </a:xfrm>
            <a:custGeom>
              <a:avLst/>
              <a:gdLst/>
              <a:ahLst/>
              <a:cxnLst/>
              <a:rect l="l" t="t" r="r" b="b"/>
              <a:pathLst>
                <a:path w="2323" h="2533" extrusionOk="0">
                  <a:moveTo>
                    <a:pt x="1632" y="1"/>
                  </a:moveTo>
                  <a:lnTo>
                    <a:pt x="1528" y="43"/>
                  </a:lnTo>
                  <a:lnTo>
                    <a:pt x="1339" y="22"/>
                  </a:lnTo>
                  <a:lnTo>
                    <a:pt x="1151" y="64"/>
                  </a:lnTo>
                  <a:lnTo>
                    <a:pt x="963" y="22"/>
                  </a:lnTo>
                  <a:lnTo>
                    <a:pt x="691" y="22"/>
                  </a:lnTo>
                  <a:lnTo>
                    <a:pt x="544" y="64"/>
                  </a:lnTo>
                  <a:lnTo>
                    <a:pt x="544" y="210"/>
                  </a:lnTo>
                  <a:lnTo>
                    <a:pt x="482" y="336"/>
                  </a:lnTo>
                  <a:lnTo>
                    <a:pt x="523" y="419"/>
                  </a:lnTo>
                  <a:lnTo>
                    <a:pt x="440" y="524"/>
                  </a:lnTo>
                  <a:lnTo>
                    <a:pt x="335" y="566"/>
                  </a:lnTo>
                  <a:lnTo>
                    <a:pt x="168" y="566"/>
                  </a:lnTo>
                  <a:lnTo>
                    <a:pt x="105" y="691"/>
                  </a:lnTo>
                  <a:lnTo>
                    <a:pt x="105" y="838"/>
                  </a:lnTo>
                  <a:lnTo>
                    <a:pt x="0" y="1068"/>
                  </a:lnTo>
                  <a:lnTo>
                    <a:pt x="21" y="1152"/>
                  </a:lnTo>
                  <a:lnTo>
                    <a:pt x="126" y="1194"/>
                  </a:lnTo>
                  <a:lnTo>
                    <a:pt x="168" y="1277"/>
                  </a:lnTo>
                  <a:lnTo>
                    <a:pt x="210" y="1319"/>
                  </a:lnTo>
                  <a:lnTo>
                    <a:pt x="272" y="1424"/>
                  </a:lnTo>
                  <a:lnTo>
                    <a:pt x="272" y="1507"/>
                  </a:lnTo>
                  <a:lnTo>
                    <a:pt x="335" y="1570"/>
                  </a:lnTo>
                  <a:lnTo>
                    <a:pt x="419" y="1570"/>
                  </a:lnTo>
                  <a:lnTo>
                    <a:pt x="461" y="1591"/>
                  </a:lnTo>
                  <a:lnTo>
                    <a:pt x="482" y="1696"/>
                  </a:lnTo>
                  <a:lnTo>
                    <a:pt x="523" y="1842"/>
                  </a:lnTo>
                  <a:lnTo>
                    <a:pt x="523" y="1989"/>
                  </a:lnTo>
                  <a:lnTo>
                    <a:pt x="586" y="2010"/>
                  </a:lnTo>
                  <a:lnTo>
                    <a:pt x="670" y="2135"/>
                  </a:lnTo>
                  <a:lnTo>
                    <a:pt x="691" y="2219"/>
                  </a:lnTo>
                  <a:lnTo>
                    <a:pt x="795" y="2261"/>
                  </a:lnTo>
                  <a:lnTo>
                    <a:pt x="795" y="2323"/>
                  </a:lnTo>
                  <a:lnTo>
                    <a:pt x="858" y="2407"/>
                  </a:lnTo>
                  <a:lnTo>
                    <a:pt x="942" y="2449"/>
                  </a:lnTo>
                  <a:lnTo>
                    <a:pt x="984" y="2449"/>
                  </a:lnTo>
                  <a:lnTo>
                    <a:pt x="1005" y="2470"/>
                  </a:lnTo>
                  <a:lnTo>
                    <a:pt x="1172" y="2533"/>
                  </a:lnTo>
                  <a:lnTo>
                    <a:pt x="1256" y="2533"/>
                  </a:lnTo>
                  <a:lnTo>
                    <a:pt x="1277" y="2470"/>
                  </a:lnTo>
                  <a:lnTo>
                    <a:pt x="1214" y="2344"/>
                  </a:lnTo>
                  <a:lnTo>
                    <a:pt x="1193" y="2303"/>
                  </a:lnTo>
                  <a:lnTo>
                    <a:pt x="1088" y="2198"/>
                  </a:lnTo>
                  <a:lnTo>
                    <a:pt x="1109" y="2093"/>
                  </a:lnTo>
                  <a:lnTo>
                    <a:pt x="1214" y="2010"/>
                  </a:lnTo>
                  <a:lnTo>
                    <a:pt x="1339" y="2031"/>
                  </a:lnTo>
                  <a:lnTo>
                    <a:pt x="1591" y="2031"/>
                  </a:lnTo>
                  <a:lnTo>
                    <a:pt x="1695" y="1989"/>
                  </a:lnTo>
                  <a:lnTo>
                    <a:pt x="1842" y="1989"/>
                  </a:lnTo>
                  <a:lnTo>
                    <a:pt x="1946" y="2093"/>
                  </a:lnTo>
                  <a:lnTo>
                    <a:pt x="2030" y="2114"/>
                  </a:lnTo>
                  <a:lnTo>
                    <a:pt x="2093" y="2114"/>
                  </a:lnTo>
                  <a:lnTo>
                    <a:pt x="2218" y="2010"/>
                  </a:lnTo>
                  <a:lnTo>
                    <a:pt x="2260" y="1884"/>
                  </a:lnTo>
                  <a:lnTo>
                    <a:pt x="2218" y="1821"/>
                  </a:lnTo>
                  <a:lnTo>
                    <a:pt x="2218" y="1675"/>
                  </a:lnTo>
                  <a:lnTo>
                    <a:pt x="2302" y="1591"/>
                  </a:lnTo>
                  <a:lnTo>
                    <a:pt x="2323" y="1487"/>
                  </a:lnTo>
                  <a:lnTo>
                    <a:pt x="2302" y="1424"/>
                  </a:lnTo>
                  <a:lnTo>
                    <a:pt x="2260" y="1298"/>
                  </a:lnTo>
                  <a:lnTo>
                    <a:pt x="2218" y="1194"/>
                  </a:lnTo>
                  <a:lnTo>
                    <a:pt x="2155" y="1110"/>
                  </a:lnTo>
                  <a:lnTo>
                    <a:pt x="2051" y="1047"/>
                  </a:lnTo>
                  <a:lnTo>
                    <a:pt x="2051" y="963"/>
                  </a:lnTo>
                  <a:lnTo>
                    <a:pt x="2093" y="838"/>
                  </a:lnTo>
                  <a:lnTo>
                    <a:pt x="2030" y="691"/>
                  </a:lnTo>
                  <a:lnTo>
                    <a:pt x="2030" y="545"/>
                  </a:lnTo>
                  <a:lnTo>
                    <a:pt x="2114" y="440"/>
                  </a:lnTo>
                  <a:lnTo>
                    <a:pt x="2155" y="378"/>
                  </a:lnTo>
                  <a:lnTo>
                    <a:pt x="2260" y="231"/>
                  </a:lnTo>
                  <a:lnTo>
                    <a:pt x="2260" y="147"/>
                  </a:lnTo>
                  <a:lnTo>
                    <a:pt x="2135" y="106"/>
                  </a:lnTo>
                  <a:lnTo>
                    <a:pt x="1946" y="64"/>
                  </a:lnTo>
                  <a:lnTo>
                    <a:pt x="1716"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390" name="Google Shape;2857;p58">
              <a:extLst>
                <a:ext uri="{FF2B5EF4-FFF2-40B4-BE49-F238E27FC236}">
                  <a16:creationId xmlns:a16="http://schemas.microsoft.com/office/drawing/2014/main" id="{E035B59F-DAD2-A7A6-0664-5CA919633B40}"/>
                </a:ext>
              </a:extLst>
            </p:cNvPr>
            <p:cNvSpPr/>
            <p:nvPr/>
          </p:nvSpPr>
          <p:spPr>
            <a:xfrm>
              <a:off x="2816900" y="3119825"/>
              <a:ext cx="72725" cy="109350"/>
            </a:xfrm>
            <a:custGeom>
              <a:avLst/>
              <a:gdLst/>
              <a:ahLst/>
              <a:cxnLst/>
              <a:rect l="l" t="t" r="r" b="b"/>
              <a:pathLst>
                <a:path w="2909" h="4374" extrusionOk="0">
                  <a:moveTo>
                    <a:pt x="879" y="0"/>
                  </a:moveTo>
                  <a:lnTo>
                    <a:pt x="858" y="84"/>
                  </a:lnTo>
                  <a:lnTo>
                    <a:pt x="712" y="251"/>
                  </a:lnTo>
                  <a:lnTo>
                    <a:pt x="565" y="356"/>
                  </a:lnTo>
                  <a:lnTo>
                    <a:pt x="503" y="335"/>
                  </a:lnTo>
                  <a:lnTo>
                    <a:pt x="335" y="544"/>
                  </a:lnTo>
                  <a:lnTo>
                    <a:pt x="356" y="628"/>
                  </a:lnTo>
                  <a:lnTo>
                    <a:pt x="419" y="733"/>
                  </a:lnTo>
                  <a:lnTo>
                    <a:pt x="565" y="753"/>
                  </a:lnTo>
                  <a:lnTo>
                    <a:pt x="649" y="837"/>
                  </a:lnTo>
                  <a:lnTo>
                    <a:pt x="649" y="963"/>
                  </a:lnTo>
                  <a:lnTo>
                    <a:pt x="461" y="1046"/>
                  </a:lnTo>
                  <a:lnTo>
                    <a:pt x="398" y="1025"/>
                  </a:lnTo>
                  <a:lnTo>
                    <a:pt x="293" y="1046"/>
                  </a:lnTo>
                  <a:lnTo>
                    <a:pt x="210" y="1025"/>
                  </a:lnTo>
                  <a:lnTo>
                    <a:pt x="126" y="1088"/>
                  </a:lnTo>
                  <a:lnTo>
                    <a:pt x="105" y="1277"/>
                  </a:lnTo>
                  <a:lnTo>
                    <a:pt x="1" y="1381"/>
                  </a:lnTo>
                  <a:lnTo>
                    <a:pt x="42" y="1507"/>
                  </a:lnTo>
                  <a:lnTo>
                    <a:pt x="189" y="1716"/>
                  </a:lnTo>
                  <a:lnTo>
                    <a:pt x="419" y="1904"/>
                  </a:lnTo>
                  <a:lnTo>
                    <a:pt x="419" y="1925"/>
                  </a:lnTo>
                  <a:lnTo>
                    <a:pt x="461" y="1925"/>
                  </a:lnTo>
                  <a:lnTo>
                    <a:pt x="524" y="1988"/>
                  </a:lnTo>
                  <a:lnTo>
                    <a:pt x="565" y="1925"/>
                  </a:lnTo>
                  <a:lnTo>
                    <a:pt x="712" y="1967"/>
                  </a:lnTo>
                  <a:lnTo>
                    <a:pt x="817" y="2072"/>
                  </a:lnTo>
                  <a:lnTo>
                    <a:pt x="817" y="2218"/>
                  </a:lnTo>
                  <a:lnTo>
                    <a:pt x="733" y="2344"/>
                  </a:lnTo>
                  <a:lnTo>
                    <a:pt x="670" y="2406"/>
                  </a:lnTo>
                  <a:lnTo>
                    <a:pt x="775" y="2448"/>
                  </a:lnTo>
                  <a:lnTo>
                    <a:pt x="879" y="2448"/>
                  </a:lnTo>
                  <a:lnTo>
                    <a:pt x="942" y="2532"/>
                  </a:lnTo>
                  <a:lnTo>
                    <a:pt x="984" y="2616"/>
                  </a:lnTo>
                  <a:lnTo>
                    <a:pt x="1089" y="2616"/>
                  </a:lnTo>
                  <a:lnTo>
                    <a:pt x="1089" y="2657"/>
                  </a:lnTo>
                  <a:lnTo>
                    <a:pt x="984" y="2804"/>
                  </a:lnTo>
                  <a:lnTo>
                    <a:pt x="963" y="2950"/>
                  </a:lnTo>
                  <a:lnTo>
                    <a:pt x="837" y="3160"/>
                  </a:lnTo>
                  <a:lnTo>
                    <a:pt x="858" y="3264"/>
                  </a:lnTo>
                  <a:lnTo>
                    <a:pt x="817" y="3369"/>
                  </a:lnTo>
                  <a:lnTo>
                    <a:pt x="817" y="3474"/>
                  </a:lnTo>
                  <a:lnTo>
                    <a:pt x="837" y="3536"/>
                  </a:lnTo>
                  <a:lnTo>
                    <a:pt x="817" y="3599"/>
                  </a:lnTo>
                  <a:lnTo>
                    <a:pt x="817" y="3704"/>
                  </a:lnTo>
                  <a:lnTo>
                    <a:pt x="921" y="3808"/>
                  </a:lnTo>
                  <a:lnTo>
                    <a:pt x="1047" y="3955"/>
                  </a:lnTo>
                  <a:lnTo>
                    <a:pt x="1047" y="4018"/>
                  </a:lnTo>
                  <a:lnTo>
                    <a:pt x="1130" y="4122"/>
                  </a:lnTo>
                  <a:lnTo>
                    <a:pt x="1361" y="4331"/>
                  </a:lnTo>
                  <a:lnTo>
                    <a:pt x="1444" y="4373"/>
                  </a:lnTo>
                  <a:lnTo>
                    <a:pt x="1507" y="4290"/>
                  </a:lnTo>
                  <a:lnTo>
                    <a:pt x="1591" y="4269"/>
                  </a:lnTo>
                  <a:lnTo>
                    <a:pt x="1612" y="4290"/>
                  </a:lnTo>
                  <a:lnTo>
                    <a:pt x="1758" y="4290"/>
                  </a:lnTo>
                  <a:lnTo>
                    <a:pt x="1821" y="4185"/>
                  </a:lnTo>
                  <a:lnTo>
                    <a:pt x="1863" y="4122"/>
                  </a:lnTo>
                  <a:lnTo>
                    <a:pt x="1967" y="4101"/>
                  </a:lnTo>
                  <a:lnTo>
                    <a:pt x="2198" y="4101"/>
                  </a:lnTo>
                  <a:lnTo>
                    <a:pt x="2260" y="3913"/>
                  </a:lnTo>
                  <a:lnTo>
                    <a:pt x="2386" y="3871"/>
                  </a:lnTo>
                  <a:lnTo>
                    <a:pt x="2553" y="3871"/>
                  </a:lnTo>
                  <a:lnTo>
                    <a:pt x="2616" y="3913"/>
                  </a:lnTo>
                  <a:lnTo>
                    <a:pt x="2721" y="3892"/>
                  </a:lnTo>
                  <a:lnTo>
                    <a:pt x="2909" y="3892"/>
                  </a:lnTo>
                  <a:lnTo>
                    <a:pt x="2825" y="3850"/>
                  </a:lnTo>
                  <a:lnTo>
                    <a:pt x="2762" y="3766"/>
                  </a:lnTo>
                  <a:lnTo>
                    <a:pt x="2762" y="3704"/>
                  </a:lnTo>
                  <a:lnTo>
                    <a:pt x="2658" y="3662"/>
                  </a:lnTo>
                  <a:lnTo>
                    <a:pt x="2637" y="3578"/>
                  </a:lnTo>
                  <a:lnTo>
                    <a:pt x="2553" y="3453"/>
                  </a:lnTo>
                  <a:lnTo>
                    <a:pt x="2490" y="3432"/>
                  </a:lnTo>
                  <a:lnTo>
                    <a:pt x="2490" y="3285"/>
                  </a:lnTo>
                  <a:lnTo>
                    <a:pt x="2449" y="3139"/>
                  </a:lnTo>
                  <a:lnTo>
                    <a:pt x="2428" y="3034"/>
                  </a:lnTo>
                  <a:lnTo>
                    <a:pt x="2386" y="3013"/>
                  </a:lnTo>
                  <a:lnTo>
                    <a:pt x="2302" y="3013"/>
                  </a:lnTo>
                  <a:lnTo>
                    <a:pt x="2239" y="2950"/>
                  </a:lnTo>
                  <a:lnTo>
                    <a:pt x="2239" y="2867"/>
                  </a:lnTo>
                  <a:lnTo>
                    <a:pt x="2177" y="2762"/>
                  </a:lnTo>
                  <a:lnTo>
                    <a:pt x="2135" y="2720"/>
                  </a:lnTo>
                  <a:lnTo>
                    <a:pt x="2093" y="2637"/>
                  </a:lnTo>
                  <a:lnTo>
                    <a:pt x="1988" y="2595"/>
                  </a:lnTo>
                  <a:lnTo>
                    <a:pt x="1967" y="2511"/>
                  </a:lnTo>
                  <a:lnTo>
                    <a:pt x="2072" y="2281"/>
                  </a:lnTo>
                  <a:lnTo>
                    <a:pt x="2072" y="2134"/>
                  </a:lnTo>
                  <a:lnTo>
                    <a:pt x="2135" y="2009"/>
                  </a:lnTo>
                  <a:lnTo>
                    <a:pt x="2302" y="2009"/>
                  </a:lnTo>
                  <a:lnTo>
                    <a:pt x="2407" y="1967"/>
                  </a:lnTo>
                  <a:lnTo>
                    <a:pt x="2490" y="1862"/>
                  </a:lnTo>
                  <a:lnTo>
                    <a:pt x="2449" y="1779"/>
                  </a:lnTo>
                  <a:lnTo>
                    <a:pt x="2511" y="1653"/>
                  </a:lnTo>
                  <a:lnTo>
                    <a:pt x="2449" y="1549"/>
                  </a:lnTo>
                  <a:lnTo>
                    <a:pt x="2449" y="1381"/>
                  </a:lnTo>
                  <a:lnTo>
                    <a:pt x="2428" y="1297"/>
                  </a:lnTo>
                  <a:lnTo>
                    <a:pt x="2218" y="1256"/>
                  </a:lnTo>
                  <a:lnTo>
                    <a:pt x="2009" y="1046"/>
                  </a:lnTo>
                  <a:lnTo>
                    <a:pt x="1905" y="963"/>
                  </a:lnTo>
                  <a:lnTo>
                    <a:pt x="1863" y="984"/>
                  </a:lnTo>
                  <a:lnTo>
                    <a:pt x="1716" y="1046"/>
                  </a:lnTo>
                  <a:lnTo>
                    <a:pt x="1653" y="1130"/>
                  </a:lnTo>
                  <a:lnTo>
                    <a:pt x="1612" y="1235"/>
                  </a:lnTo>
                  <a:lnTo>
                    <a:pt x="1591" y="1088"/>
                  </a:lnTo>
                  <a:lnTo>
                    <a:pt x="1612" y="921"/>
                  </a:lnTo>
                  <a:lnTo>
                    <a:pt x="1674" y="816"/>
                  </a:lnTo>
                  <a:lnTo>
                    <a:pt x="1612" y="628"/>
                  </a:lnTo>
                  <a:lnTo>
                    <a:pt x="1507" y="565"/>
                  </a:lnTo>
                  <a:lnTo>
                    <a:pt x="1298" y="419"/>
                  </a:lnTo>
                  <a:lnTo>
                    <a:pt x="1151" y="251"/>
                  </a:lnTo>
                  <a:lnTo>
                    <a:pt x="1130" y="147"/>
                  </a:lnTo>
                  <a:lnTo>
                    <a:pt x="1026" y="42"/>
                  </a:lnTo>
                  <a:lnTo>
                    <a:pt x="921" y="21"/>
                  </a:lnTo>
                  <a:lnTo>
                    <a:pt x="879"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391" name="Google Shape;2858;p58">
              <a:extLst>
                <a:ext uri="{FF2B5EF4-FFF2-40B4-BE49-F238E27FC236}">
                  <a16:creationId xmlns:a16="http://schemas.microsoft.com/office/drawing/2014/main" id="{07E0D1CE-5E03-FEEA-EFB9-2B0AACA6467C}"/>
                </a:ext>
              </a:extLst>
            </p:cNvPr>
            <p:cNvSpPr/>
            <p:nvPr/>
          </p:nvSpPr>
          <p:spPr>
            <a:xfrm>
              <a:off x="2646900" y="3064375"/>
              <a:ext cx="192000" cy="172650"/>
            </a:xfrm>
            <a:custGeom>
              <a:avLst/>
              <a:gdLst/>
              <a:ahLst/>
              <a:cxnLst/>
              <a:rect l="l" t="t" r="r" b="b"/>
              <a:pathLst>
                <a:path w="7680" h="6906" extrusionOk="0">
                  <a:moveTo>
                    <a:pt x="1988" y="0"/>
                  </a:moveTo>
                  <a:lnTo>
                    <a:pt x="1821" y="63"/>
                  </a:lnTo>
                  <a:lnTo>
                    <a:pt x="1674" y="251"/>
                  </a:lnTo>
                  <a:lnTo>
                    <a:pt x="1695" y="377"/>
                  </a:lnTo>
                  <a:lnTo>
                    <a:pt x="1758" y="440"/>
                  </a:lnTo>
                  <a:lnTo>
                    <a:pt x="1863" y="356"/>
                  </a:lnTo>
                  <a:lnTo>
                    <a:pt x="1967" y="377"/>
                  </a:lnTo>
                  <a:lnTo>
                    <a:pt x="2072" y="461"/>
                  </a:lnTo>
                  <a:lnTo>
                    <a:pt x="2030" y="544"/>
                  </a:lnTo>
                  <a:lnTo>
                    <a:pt x="1925" y="565"/>
                  </a:lnTo>
                  <a:lnTo>
                    <a:pt x="1821" y="523"/>
                  </a:lnTo>
                  <a:lnTo>
                    <a:pt x="1779" y="482"/>
                  </a:lnTo>
                  <a:lnTo>
                    <a:pt x="1758" y="523"/>
                  </a:lnTo>
                  <a:lnTo>
                    <a:pt x="1758" y="565"/>
                  </a:lnTo>
                  <a:lnTo>
                    <a:pt x="1611" y="649"/>
                  </a:lnTo>
                  <a:lnTo>
                    <a:pt x="1360" y="670"/>
                  </a:lnTo>
                  <a:lnTo>
                    <a:pt x="1088" y="774"/>
                  </a:lnTo>
                  <a:lnTo>
                    <a:pt x="1026" y="879"/>
                  </a:lnTo>
                  <a:lnTo>
                    <a:pt x="1026" y="984"/>
                  </a:lnTo>
                  <a:lnTo>
                    <a:pt x="1088" y="1088"/>
                  </a:lnTo>
                  <a:lnTo>
                    <a:pt x="1088" y="1318"/>
                  </a:lnTo>
                  <a:lnTo>
                    <a:pt x="1130" y="1486"/>
                  </a:lnTo>
                  <a:lnTo>
                    <a:pt x="1151" y="1611"/>
                  </a:lnTo>
                  <a:lnTo>
                    <a:pt x="1067" y="1800"/>
                  </a:lnTo>
                  <a:lnTo>
                    <a:pt x="879" y="1925"/>
                  </a:lnTo>
                  <a:lnTo>
                    <a:pt x="775" y="1904"/>
                  </a:lnTo>
                  <a:lnTo>
                    <a:pt x="775" y="1737"/>
                  </a:lnTo>
                  <a:lnTo>
                    <a:pt x="649" y="1611"/>
                  </a:lnTo>
                  <a:lnTo>
                    <a:pt x="628" y="1486"/>
                  </a:lnTo>
                  <a:lnTo>
                    <a:pt x="733" y="1402"/>
                  </a:lnTo>
                  <a:lnTo>
                    <a:pt x="754" y="1318"/>
                  </a:lnTo>
                  <a:lnTo>
                    <a:pt x="963" y="1109"/>
                  </a:lnTo>
                  <a:lnTo>
                    <a:pt x="963" y="942"/>
                  </a:lnTo>
                  <a:lnTo>
                    <a:pt x="879" y="795"/>
                  </a:lnTo>
                  <a:lnTo>
                    <a:pt x="921" y="754"/>
                  </a:lnTo>
                  <a:lnTo>
                    <a:pt x="879" y="670"/>
                  </a:lnTo>
                  <a:lnTo>
                    <a:pt x="816" y="628"/>
                  </a:lnTo>
                  <a:lnTo>
                    <a:pt x="754" y="523"/>
                  </a:lnTo>
                  <a:lnTo>
                    <a:pt x="775" y="440"/>
                  </a:lnTo>
                  <a:lnTo>
                    <a:pt x="921" y="377"/>
                  </a:lnTo>
                  <a:lnTo>
                    <a:pt x="1067" y="356"/>
                  </a:lnTo>
                  <a:lnTo>
                    <a:pt x="1172" y="210"/>
                  </a:lnTo>
                  <a:lnTo>
                    <a:pt x="1130" y="210"/>
                  </a:lnTo>
                  <a:lnTo>
                    <a:pt x="1088" y="230"/>
                  </a:lnTo>
                  <a:lnTo>
                    <a:pt x="775" y="356"/>
                  </a:lnTo>
                  <a:lnTo>
                    <a:pt x="628" y="628"/>
                  </a:lnTo>
                  <a:lnTo>
                    <a:pt x="565" y="670"/>
                  </a:lnTo>
                  <a:lnTo>
                    <a:pt x="461" y="691"/>
                  </a:lnTo>
                  <a:lnTo>
                    <a:pt x="356" y="837"/>
                  </a:lnTo>
                  <a:lnTo>
                    <a:pt x="293" y="900"/>
                  </a:lnTo>
                  <a:lnTo>
                    <a:pt x="105" y="1172"/>
                  </a:lnTo>
                  <a:lnTo>
                    <a:pt x="84" y="1298"/>
                  </a:lnTo>
                  <a:lnTo>
                    <a:pt x="105" y="1402"/>
                  </a:lnTo>
                  <a:lnTo>
                    <a:pt x="84" y="1590"/>
                  </a:lnTo>
                  <a:lnTo>
                    <a:pt x="0" y="1779"/>
                  </a:lnTo>
                  <a:lnTo>
                    <a:pt x="0" y="1821"/>
                  </a:lnTo>
                  <a:lnTo>
                    <a:pt x="147" y="1821"/>
                  </a:lnTo>
                  <a:lnTo>
                    <a:pt x="398" y="2239"/>
                  </a:lnTo>
                  <a:lnTo>
                    <a:pt x="503" y="2407"/>
                  </a:lnTo>
                  <a:lnTo>
                    <a:pt x="523" y="2511"/>
                  </a:lnTo>
                  <a:lnTo>
                    <a:pt x="461" y="2637"/>
                  </a:lnTo>
                  <a:lnTo>
                    <a:pt x="461" y="2720"/>
                  </a:lnTo>
                  <a:lnTo>
                    <a:pt x="440" y="2762"/>
                  </a:lnTo>
                  <a:lnTo>
                    <a:pt x="440" y="2867"/>
                  </a:lnTo>
                  <a:lnTo>
                    <a:pt x="565" y="2971"/>
                  </a:lnTo>
                  <a:lnTo>
                    <a:pt x="733" y="3034"/>
                  </a:lnTo>
                  <a:lnTo>
                    <a:pt x="837" y="3055"/>
                  </a:lnTo>
                  <a:lnTo>
                    <a:pt x="963" y="3097"/>
                  </a:lnTo>
                  <a:lnTo>
                    <a:pt x="1047" y="3055"/>
                  </a:lnTo>
                  <a:lnTo>
                    <a:pt x="1193" y="3055"/>
                  </a:lnTo>
                  <a:lnTo>
                    <a:pt x="1339" y="3097"/>
                  </a:lnTo>
                  <a:lnTo>
                    <a:pt x="1381" y="3076"/>
                  </a:lnTo>
                  <a:lnTo>
                    <a:pt x="1549" y="3055"/>
                  </a:lnTo>
                  <a:lnTo>
                    <a:pt x="1716" y="3076"/>
                  </a:lnTo>
                  <a:lnTo>
                    <a:pt x="1821" y="3139"/>
                  </a:lnTo>
                  <a:lnTo>
                    <a:pt x="2281" y="3557"/>
                  </a:lnTo>
                  <a:lnTo>
                    <a:pt x="2427" y="3515"/>
                  </a:lnTo>
                  <a:lnTo>
                    <a:pt x="2448" y="3557"/>
                  </a:lnTo>
                  <a:lnTo>
                    <a:pt x="2511" y="3515"/>
                  </a:lnTo>
                  <a:lnTo>
                    <a:pt x="2637" y="3578"/>
                  </a:lnTo>
                  <a:lnTo>
                    <a:pt x="2699" y="3599"/>
                  </a:lnTo>
                  <a:lnTo>
                    <a:pt x="2825" y="3557"/>
                  </a:lnTo>
                  <a:lnTo>
                    <a:pt x="2930" y="3557"/>
                  </a:lnTo>
                  <a:lnTo>
                    <a:pt x="3076" y="3578"/>
                  </a:lnTo>
                  <a:lnTo>
                    <a:pt x="3118" y="3515"/>
                  </a:lnTo>
                  <a:lnTo>
                    <a:pt x="3223" y="3515"/>
                  </a:lnTo>
                  <a:lnTo>
                    <a:pt x="3285" y="3578"/>
                  </a:lnTo>
                  <a:lnTo>
                    <a:pt x="3348" y="3808"/>
                  </a:lnTo>
                  <a:lnTo>
                    <a:pt x="3285" y="3892"/>
                  </a:lnTo>
                  <a:lnTo>
                    <a:pt x="3285" y="3997"/>
                  </a:lnTo>
                  <a:lnTo>
                    <a:pt x="3264" y="4080"/>
                  </a:lnTo>
                  <a:lnTo>
                    <a:pt x="3118" y="4101"/>
                  </a:lnTo>
                  <a:lnTo>
                    <a:pt x="3055" y="4185"/>
                  </a:lnTo>
                  <a:lnTo>
                    <a:pt x="3076" y="4394"/>
                  </a:lnTo>
                  <a:lnTo>
                    <a:pt x="3118" y="4457"/>
                  </a:lnTo>
                  <a:lnTo>
                    <a:pt x="3055" y="4624"/>
                  </a:lnTo>
                  <a:lnTo>
                    <a:pt x="3055" y="4813"/>
                  </a:lnTo>
                  <a:lnTo>
                    <a:pt x="3139" y="4875"/>
                  </a:lnTo>
                  <a:lnTo>
                    <a:pt x="3139" y="4959"/>
                  </a:lnTo>
                  <a:lnTo>
                    <a:pt x="3244" y="5252"/>
                  </a:lnTo>
                  <a:lnTo>
                    <a:pt x="3055" y="5587"/>
                  </a:lnTo>
                  <a:lnTo>
                    <a:pt x="3076" y="5692"/>
                  </a:lnTo>
                  <a:lnTo>
                    <a:pt x="3139" y="5692"/>
                  </a:lnTo>
                  <a:lnTo>
                    <a:pt x="3223" y="5671"/>
                  </a:lnTo>
                  <a:lnTo>
                    <a:pt x="3223" y="5692"/>
                  </a:lnTo>
                  <a:lnTo>
                    <a:pt x="3244" y="5775"/>
                  </a:lnTo>
                  <a:lnTo>
                    <a:pt x="3327" y="5817"/>
                  </a:lnTo>
                  <a:lnTo>
                    <a:pt x="3369" y="5922"/>
                  </a:lnTo>
                  <a:lnTo>
                    <a:pt x="3348" y="5984"/>
                  </a:lnTo>
                  <a:lnTo>
                    <a:pt x="3390" y="6131"/>
                  </a:lnTo>
                  <a:lnTo>
                    <a:pt x="3536" y="6424"/>
                  </a:lnTo>
                  <a:lnTo>
                    <a:pt x="3536" y="6528"/>
                  </a:lnTo>
                  <a:lnTo>
                    <a:pt x="3746" y="6696"/>
                  </a:lnTo>
                  <a:lnTo>
                    <a:pt x="3976" y="6863"/>
                  </a:lnTo>
                  <a:lnTo>
                    <a:pt x="4101" y="6905"/>
                  </a:lnTo>
                  <a:lnTo>
                    <a:pt x="4332" y="6863"/>
                  </a:lnTo>
                  <a:lnTo>
                    <a:pt x="4478" y="6717"/>
                  </a:lnTo>
                  <a:lnTo>
                    <a:pt x="4687" y="6591"/>
                  </a:lnTo>
                  <a:lnTo>
                    <a:pt x="4750" y="6487"/>
                  </a:lnTo>
                  <a:lnTo>
                    <a:pt x="5064" y="6319"/>
                  </a:lnTo>
                  <a:lnTo>
                    <a:pt x="5127" y="6173"/>
                  </a:lnTo>
                  <a:lnTo>
                    <a:pt x="5168" y="6110"/>
                  </a:lnTo>
                  <a:lnTo>
                    <a:pt x="5210" y="6068"/>
                  </a:lnTo>
                  <a:lnTo>
                    <a:pt x="5482" y="6005"/>
                  </a:lnTo>
                  <a:lnTo>
                    <a:pt x="5629" y="5964"/>
                  </a:lnTo>
                  <a:lnTo>
                    <a:pt x="5587" y="5817"/>
                  </a:lnTo>
                  <a:lnTo>
                    <a:pt x="5440" y="5796"/>
                  </a:lnTo>
                  <a:lnTo>
                    <a:pt x="5252" y="5817"/>
                  </a:lnTo>
                  <a:lnTo>
                    <a:pt x="4959" y="5712"/>
                  </a:lnTo>
                  <a:lnTo>
                    <a:pt x="5022" y="5545"/>
                  </a:lnTo>
                  <a:lnTo>
                    <a:pt x="5001" y="5482"/>
                  </a:lnTo>
                  <a:lnTo>
                    <a:pt x="4938" y="5440"/>
                  </a:lnTo>
                  <a:lnTo>
                    <a:pt x="5127" y="5168"/>
                  </a:lnTo>
                  <a:lnTo>
                    <a:pt x="5064" y="5064"/>
                  </a:lnTo>
                  <a:lnTo>
                    <a:pt x="4938" y="4938"/>
                  </a:lnTo>
                  <a:lnTo>
                    <a:pt x="4834" y="4917"/>
                  </a:lnTo>
                  <a:lnTo>
                    <a:pt x="4750" y="4750"/>
                  </a:lnTo>
                  <a:lnTo>
                    <a:pt x="4917" y="4813"/>
                  </a:lnTo>
                  <a:lnTo>
                    <a:pt x="5106" y="4834"/>
                  </a:lnTo>
                  <a:lnTo>
                    <a:pt x="5273" y="4938"/>
                  </a:lnTo>
                  <a:lnTo>
                    <a:pt x="5461" y="4938"/>
                  </a:lnTo>
                  <a:lnTo>
                    <a:pt x="5733" y="4875"/>
                  </a:lnTo>
                  <a:lnTo>
                    <a:pt x="5796" y="4938"/>
                  </a:lnTo>
                  <a:lnTo>
                    <a:pt x="5985" y="4875"/>
                  </a:lnTo>
                  <a:lnTo>
                    <a:pt x="6173" y="4708"/>
                  </a:lnTo>
                  <a:lnTo>
                    <a:pt x="6319" y="4708"/>
                  </a:lnTo>
                  <a:lnTo>
                    <a:pt x="6424" y="4729"/>
                  </a:lnTo>
                  <a:lnTo>
                    <a:pt x="6675" y="4624"/>
                  </a:lnTo>
                  <a:lnTo>
                    <a:pt x="6884" y="4624"/>
                  </a:lnTo>
                  <a:lnTo>
                    <a:pt x="7156" y="4394"/>
                  </a:lnTo>
                  <a:lnTo>
                    <a:pt x="7219" y="4248"/>
                  </a:lnTo>
                  <a:lnTo>
                    <a:pt x="7219" y="4143"/>
                  </a:lnTo>
                  <a:lnTo>
                    <a:pt x="7219" y="4122"/>
                  </a:lnTo>
                  <a:lnTo>
                    <a:pt x="6989" y="3934"/>
                  </a:lnTo>
                  <a:lnTo>
                    <a:pt x="6842" y="3725"/>
                  </a:lnTo>
                  <a:lnTo>
                    <a:pt x="6801" y="3599"/>
                  </a:lnTo>
                  <a:lnTo>
                    <a:pt x="6905" y="3495"/>
                  </a:lnTo>
                  <a:lnTo>
                    <a:pt x="6926" y="3306"/>
                  </a:lnTo>
                  <a:lnTo>
                    <a:pt x="7010" y="3243"/>
                  </a:lnTo>
                  <a:lnTo>
                    <a:pt x="7093" y="3264"/>
                  </a:lnTo>
                  <a:lnTo>
                    <a:pt x="7198" y="3243"/>
                  </a:lnTo>
                  <a:lnTo>
                    <a:pt x="7261" y="3264"/>
                  </a:lnTo>
                  <a:lnTo>
                    <a:pt x="7449" y="3181"/>
                  </a:lnTo>
                  <a:lnTo>
                    <a:pt x="7449" y="3055"/>
                  </a:lnTo>
                  <a:lnTo>
                    <a:pt x="7365" y="2971"/>
                  </a:lnTo>
                  <a:lnTo>
                    <a:pt x="7219" y="2951"/>
                  </a:lnTo>
                  <a:lnTo>
                    <a:pt x="7156" y="2846"/>
                  </a:lnTo>
                  <a:lnTo>
                    <a:pt x="7135" y="2762"/>
                  </a:lnTo>
                  <a:lnTo>
                    <a:pt x="7303" y="2553"/>
                  </a:lnTo>
                  <a:lnTo>
                    <a:pt x="7365" y="2574"/>
                  </a:lnTo>
                  <a:lnTo>
                    <a:pt x="7512" y="2469"/>
                  </a:lnTo>
                  <a:lnTo>
                    <a:pt x="7658" y="2302"/>
                  </a:lnTo>
                  <a:lnTo>
                    <a:pt x="7679" y="2218"/>
                  </a:lnTo>
                  <a:lnTo>
                    <a:pt x="7658" y="2218"/>
                  </a:lnTo>
                  <a:lnTo>
                    <a:pt x="7428" y="2114"/>
                  </a:lnTo>
                  <a:lnTo>
                    <a:pt x="7345" y="2114"/>
                  </a:lnTo>
                  <a:lnTo>
                    <a:pt x="7261" y="2135"/>
                  </a:lnTo>
                  <a:lnTo>
                    <a:pt x="7156" y="2114"/>
                  </a:lnTo>
                  <a:lnTo>
                    <a:pt x="7093" y="2114"/>
                  </a:lnTo>
                  <a:lnTo>
                    <a:pt x="7010" y="2155"/>
                  </a:lnTo>
                  <a:lnTo>
                    <a:pt x="6821" y="2197"/>
                  </a:lnTo>
                  <a:lnTo>
                    <a:pt x="6675" y="2155"/>
                  </a:lnTo>
                  <a:lnTo>
                    <a:pt x="6612" y="2155"/>
                  </a:lnTo>
                  <a:lnTo>
                    <a:pt x="6717" y="2135"/>
                  </a:lnTo>
                  <a:lnTo>
                    <a:pt x="6801" y="2135"/>
                  </a:lnTo>
                  <a:lnTo>
                    <a:pt x="6884" y="2093"/>
                  </a:lnTo>
                  <a:lnTo>
                    <a:pt x="6926" y="2009"/>
                  </a:lnTo>
                  <a:lnTo>
                    <a:pt x="7052" y="1904"/>
                  </a:lnTo>
                  <a:lnTo>
                    <a:pt x="7093" y="1842"/>
                  </a:lnTo>
                  <a:lnTo>
                    <a:pt x="7010" y="1800"/>
                  </a:lnTo>
                  <a:lnTo>
                    <a:pt x="7010" y="1779"/>
                  </a:lnTo>
                  <a:lnTo>
                    <a:pt x="6989" y="1674"/>
                  </a:lnTo>
                  <a:lnTo>
                    <a:pt x="6821" y="1590"/>
                  </a:lnTo>
                  <a:lnTo>
                    <a:pt x="6612" y="1528"/>
                  </a:lnTo>
                  <a:lnTo>
                    <a:pt x="6570" y="1486"/>
                  </a:lnTo>
                  <a:lnTo>
                    <a:pt x="6487" y="1423"/>
                  </a:lnTo>
                  <a:lnTo>
                    <a:pt x="6382" y="1423"/>
                  </a:lnTo>
                  <a:lnTo>
                    <a:pt x="6361" y="1381"/>
                  </a:lnTo>
                  <a:lnTo>
                    <a:pt x="6215" y="1318"/>
                  </a:lnTo>
                  <a:lnTo>
                    <a:pt x="6173" y="1318"/>
                  </a:lnTo>
                  <a:lnTo>
                    <a:pt x="6173" y="1423"/>
                  </a:lnTo>
                  <a:lnTo>
                    <a:pt x="6089" y="1318"/>
                  </a:lnTo>
                  <a:lnTo>
                    <a:pt x="6047" y="1214"/>
                  </a:lnTo>
                  <a:lnTo>
                    <a:pt x="5943" y="1172"/>
                  </a:lnTo>
                  <a:lnTo>
                    <a:pt x="5901" y="1088"/>
                  </a:lnTo>
                  <a:lnTo>
                    <a:pt x="5964" y="1046"/>
                  </a:lnTo>
                  <a:lnTo>
                    <a:pt x="6215" y="1067"/>
                  </a:lnTo>
                  <a:lnTo>
                    <a:pt x="6319" y="984"/>
                  </a:lnTo>
                  <a:lnTo>
                    <a:pt x="6487" y="984"/>
                  </a:lnTo>
                  <a:lnTo>
                    <a:pt x="6487" y="879"/>
                  </a:lnTo>
                  <a:lnTo>
                    <a:pt x="6361" y="900"/>
                  </a:lnTo>
                  <a:lnTo>
                    <a:pt x="6089" y="858"/>
                  </a:lnTo>
                  <a:lnTo>
                    <a:pt x="5901" y="879"/>
                  </a:lnTo>
                  <a:lnTo>
                    <a:pt x="5775" y="879"/>
                  </a:lnTo>
                  <a:lnTo>
                    <a:pt x="5524" y="963"/>
                  </a:lnTo>
                  <a:lnTo>
                    <a:pt x="5440" y="942"/>
                  </a:lnTo>
                  <a:lnTo>
                    <a:pt x="5336" y="942"/>
                  </a:lnTo>
                  <a:lnTo>
                    <a:pt x="5127" y="1088"/>
                  </a:lnTo>
                  <a:lnTo>
                    <a:pt x="5022" y="1109"/>
                  </a:lnTo>
                  <a:lnTo>
                    <a:pt x="4896" y="1172"/>
                  </a:lnTo>
                  <a:lnTo>
                    <a:pt x="4834" y="1256"/>
                  </a:lnTo>
                  <a:lnTo>
                    <a:pt x="4645" y="1277"/>
                  </a:lnTo>
                  <a:lnTo>
                    <a:pt x="4604" y="1298"/>
                  </a:lnTo>
                  <a:lnTo>
                    <a:pt x="4520" y="1277"/>
                  </a:lnTo>
                  <a:lnTo>
                    <a:pt x="4269" y="1088"/>
                  </a:lnTo>
                  <a:lnTo>
                    <a:pt x="4206" y="984"/>
                  </a:lnTo>
                  <a:lnTo>
                    <a:pt x="3871" y="984"/>
                  </a:lnTo>
                  <a:lnTo>
                    <a:pt x="3327" y="1088"/>
                  </a:lnTo>
                  <a:lnTo>
                    <a:pt x="3055" y="1088"/>
                  </a:lnTo>
                  <a:lnTo>
                    <a:pt x="2951" y="1046"/>
                  </a:lnTo>
                  <a:lnTo>
                    <a:pt x="2909" y="963"/>
                  </a:lnTo>
                  <a:lnTo>
                    <a:pt x="2909" y="858"/>
                  </a:lnTo>
                  <a:lnTo>
                    <a:pt x="2972" y="858"/>
                  </a:lnTo>
                  <a:lnTo>
                    <a:pt x="2951" y="733"/>
                  </a:lnTo>
                  <a:lnTo>
                    <a:pt x="2846" y="565"/>
                  </a:lnTo>
                  <a:lnTo>
                    <a:pt x="2741" y="544"/>
                  </a:lnTo>
                  <a:lnTo>
                    <a:pt x="2448" y="565"/>
                  </a:lnTo>
                  <a:lnTo>
                    <a:pt x="2323" y="482"/>
                  </a:lnTo>
                  <a:lnTo>
                    <a:pt x="2239" y="482"/>
                  </a:lnTo>
                  <a:lnTo>
                    <a:pt x="2176" y="523"/>
                  </a:lnTo>
                  <a:lnTo>
                    <a:pt x="2072" y="356"/>
                  </a:lnTo>
                  <a:lnTo>
                    <a:pt x="2072" y="210"/>
                  </a:lnTo>
                  <a:lnTo>
                    <a:pt x="2030" y="21"/>
                  </a:lnTo>
                  <a:lnTo>
                    <a:pt x="1988"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392" name="Google Shape;2859;p58">
              <a:extLst>
                <a:ext uri="{FF2B5EF4-FFF2-40B4-BE49-F238E27FC236}">
                  <a16:creationId xmlns:a16="http://schemas.microsoft.com/office/drawing/2014/main" id="{273DE8B7-C5E0-C6CB-90BA-602DAB1128D0}"/>
                </a:ext>
              </a:extLst>
            </p:cNvPr>
            <p:cNvSpPr/>
            <p:nvPr/>
          </p:nvSpPr>
          <p:spPr>
            <a:xfrm>
              <a:off x="2561625" y="3060700"/>
              <a:ext cx="173700" cy="247450"/>
            </a:xfrm>
            <a:custGeom>
              <a:avLst/>
              <a:gdLst/>
              <a:ahLst/>
              <a:cxnLst/>
              <a:rect l="l" t="t" r="r" b="b"/>
              <a:pathLst>
                <a:path w="6948" h="9898" extrusionOk="0">
                  <a:moveTo>
                    <a:pt x="4353" y="1"/>
                  </a:moveTo>
                  <a:lnTo>
                    <a:pt x="4332" y="64"/>
                  </a:lnTo>
                  <a:lnTo>
                    <a:pt x="4290" y="105"/>
                  </a:lnTo>
                  <a:lnTo>
                    <a:pt x="4227" y="147"/>
                  </a:lnTo>
                  <a:lnTo>
                    <a:pt x="4165" y="168"/>
                  </a:lnTo>
                  <a:lnTo>
                    <a:pt x="4060" y="168"/>
                  </a:lnTo>
                  <a:lnTo>
                    <a:pt x="3976" y="189"/>
                  </a:lnTo>
                  <a:lnTo>
                    <a:pt x="3955" y="252"/>
                  </a:lnTo>
                  <a:lnTo>
                    <a:pt x="3976" y="294"/>
                  </a:lnTo>
                  <a:lnTo>
                    <a:pt x="3955" y="357"/>
                  </a:lnTo>
                  <a:lnTo>
                    <a:pt x="3809" y="419"/>
                  </a:lnTo>
                  <a:lnTo>
                    <a:pt x="3621" y="566"/>
                  </a:lnTo>
                  <a:lnTo>
                    <a:pt x="3495" y="670"/>
                  </a:lnTo>
                  <a:lnTo>
                    <a:pt x="3328" y="691"/>
                  </a:lnTo>
                  <a:lnTo>
                    <a:pt x="2972" y="691"/>
                  </a:lnTo>
                  <a:lnTo>
                    <a:pt x="2867" y="733"/>
                  </a:lnTo>
                  <a:lnTo>
                    <a:pt x="2867" y="817"/>
                  </a:lnTo>
                  <a:lnTo>
                    <a:pt x="2888" y="901"/>
                  </a:lnTo>
                  <a:lnTo>
                    <a:pt x="2888" y="1005"/>
                  </a:lnTo>
                  <a:lnTo>
                    <a:pt x="2805" y="1089"/>
                  </a:lnTo>
                  <a:lnTo>
                    <a:pt x="2721" y="1047"/>
                  </a:lnTo>
                  <a:lnTo>
                    <a:pt x="2763" y="942"/>
                  </a:lnTo>
                  <a:lnTo>
                    <a:pt x="2763" y="921"/>
                  </a:lnTo>
                  <a:lnTo>
                    <a:pt x="2825" y="901"/>
                  </a:lnTo>
                  <a:lnTo>
                    <a:pt x="2700" y="880"/>
                  </a:lnTo>
                  <a:lnTo>
                    <a:pt x="2574" y="817"/>
                  </a:lnTo>
                  <a:lnTo>
                    <a:pt x="2491" y="817"/>
                  </a:lnTo>
                  <a:lnTo>
                    <a:pt x="2302" y="942"/>
                  </a:lnTo>
                  <a:lnTo>
                    <a:pt x="2261" y="1026"/>
                  </a:lnTo>
                  <a:lnTo>
                    <a:pt x="2135" y="1152"/>
                  </a:lnTo>
                  <a:lnTo>
                    <a:pt x="1968" y="1465"/>
                  </a:lnTo>
                  <a:lnTo>
                    <a:pt x="1947" y="1549"/>
                  </a:lnTo>
                  <a:lnTo>
                    <a:pt x="1947" y="1549"/>
                  </a:lnTo>
                  <a:lnTo>
                    <a:pt x="1989" y="1528"/>
                  </a:lnTo>
                  <a:lnTo>
                    <a:pt x="2051" y="1570"/>
                  </a:lnTo>
                  <a:lnTo>
                    <a:pt x="2051" y="1654"/>
                  </a:lnTo>
                  <a:lnTo>
                    <a:pt x="2030" y="1758"/>
                  </a:lnTo>
                  <a:lnTo>
                    <a:pt x="1947" y="1821"/>
                  </a:lnTo>
                  <a:lnTo>
                    <a:pt x="1842" y="1821"/>
                  </a:lnTo>
                  <a:lnTo>
                    <a:pt x="1737" y="1863"/>
                  </a:lnTo>
                  <a:lnTo>
                    <a:pt x="1612" y="1989"/>
                  </a:lnTo>
                  <a:lnTo>
                    <a:pt x="1528" y="2051"/>
                  </a:lnTo>
                  <a:lnTo>
                    <a:pt x="1424" y="2198"/>
                  </a:lnTo>
                  <a:lnTo>
                    <a:pt x="1340" y="2198"/>
                  </a:lnTo>
                  <a:lnTo>
                    <a:pt x="1256" y="2240"/>
                  </a:lnTo>
                  <a:lnTo>
                    <a:pt x="1298" y="2344"/>
                  </a:lnTo>
                  <a:lnTo>
                    <a:pt x="1403" y="2449"/>
                  </a:lnTo>
                  <a:lnTo>
                    <a:pt x="1403" y="2574"/>
                  </a:lnTo>
                  <a:lnTo>
                    <a:pt x="1340" y="2700"/>
                  </a:lnTo>
                  <a:lnTo>
                    <a:pt x="1256" y="2700"/>
                  </a:lnTo>
                  <a:lnTo>
                    <a:pt x="1152" y="2616"/>
                  </a:lnTo>
                  <a:lnTo>
                    <a:pt x="1193" y="2574"/>
                  </a:lnTo>
                  <a:lnTo>
                    <a:pt x="1214" y="2512"/>
                  </a:lnTo>
                  <a:lnTo>
                    <a:pt x="1131" y="2470"/>
                  </a:lnTo>
                  <a:lnTo>
                    <a:pt x="1089" y="2365"/>
                  </a:lnTo>
                  <a:lnTo>
                    <a:pt x="984" y="2261"/>
                  </a:lnTo>
                  <a:lnTo>
                    <a:pt x="942" y="2365"/>
                  </a:lnTo>
                  <a:lnTo>
                    <a:pt x="942" y="2407"/>
                  </a:lnTo>
                  <a:lnTo>
                    <a:pt x="1005" y="2574"/>
                  </a:lnTo>
                  <a:lnTo>
                    <a:pt x="921" y="2721"/>
                  </a:lnTo>
                  <a:lnTo>
                    <a:pt x="901" y="2867"/>
                  </a:lnTo>
                  <a:lnTo>
                    <a:pt x="817" y="2909"/>
                  </a:lnTo>
                  <a:lnTo>
                    <a:pt x="775" y="2909"/>
                  </a:lnTo>
                  <a:lnTo>
                    <a:pt x="691" y="3098"/>
                  </a:lnTo>
                  <a:lnTo>
                    <a:pt x="712" y="3118"/>
                  </a:lnTo>
                  <a:lnTo>
                    <a:pt x="733" y="3244"/>
                  </a:lnTo>
                  <a:lnTo>
                    <a:pt x="733" y="3390"/>
                  </a:lnTo>
                  <a:lnTo>
                    <a:pt x="880" y="3516"/>
                  </a:lnTo>
                  <a:lnTo>
                    <a:pt x="901" y="3516"/>
                  </a:lnTo>
                  <a:lnTo>
                    <a:pt x="942" y="3495"/>
                  </a:lnTo>
                  <a:lnTo>
                    <a:pt x="1005" y="3537"/>
                  </a:lnTo>
                  <a:lnTo>
                    <a:pt x="1005" y="3662"/>
                  </a:lnTo>
                  <a:lnTo>
                    <a:pt x="921" y="3746"/>
                  </a:lnTo>
                  <a:lnTo>
                    <a:pt x="921" y="3809"/>
                  </a:lnTo>
                  <a:lnTo>
                    <a:pt x="1005" y="3872"/>
                  </a:lnTo>
                  <a:lnTo>
                    <a:pt x="1005" y="4039"/>
                  </a:lnTo>
                  <a:lnTo>
                    <a:pt x="921" y="4081"/>
                  </a:lnTo>
                  <a:lnTo>
                    <a:pt x="880" y="4165"/>
                  </a:lnTo>
                  <a:lnTo>
                    <a:pt x="921" y="4186"/>
                  </a:lnTo>
                  <a:lnTo>
                    <a:pt x="984" y="4290"/>
                  </a:lnTo>
                  <a:lnTo>
                    <a:pt x="942" y="4478"/>
                  </a:lnTo>
                  <a:lnTo>
                    <a:pt x="984" y="4771"/>
                  </a:lnTo>
                  <a:lnTo>
                    <a:pt x="901" y="4855"/>
                  </a:lnTo>
                  <a:lnTo>
                    <a:pt x="880" y="4918"/>
                  </a:lnTo>
                  <a:lnTo>
                    <a:pt x="942" y="5022"/>
                  </a:lnTo>
                  <a:lnTo>
                    <a:pt x="1047" y="4981"/>
                  </a:lnTo>
                  <a:lnTo>
                    <a:pt x="1047" y="4981"/>
                  </a:lnTo>
                  <a:lnTo>
                    <a:pt x="1026" y="5064"/>
                  </a:lnTo>
                  <a:lnTo>
                    <a:pt x="1089" y="5127"/>
                  </a:lnTo>
                  <a:lnTo>
                    <a:pt x="1152" y="5127"/>
                  </a:lnTo>
                  <a:lnTo>
                    <a:pt x="1152" y="5190"/>
                  </a:lnTo>
                  <a:lnTo>
                    <a:pt x="1110" y="5274"/>
                  </a:lnTo>
                  <a:lnTo>
                    <a:pt x="1047" y="5378"/>
                  </a:lnTo>
                  <a:lnTo>
                    <a:pt x="817" y="5608"/>
                  </a:lnTo>
                  <a:lnTo>
                    <a:pt x="775" y="5713"/>
                  </a:lnTo>
                  <a:lnTo>
                    <a:pt x="608" y="5859"/>
                  </a:lnTo>
                  <a:lnTo>
                    <a:pt x="398" y="5922"/>
                  </a:lnTo>
                  <a:lnTo>
                    <a:pt x="210" y="6048"/>
                  </a:lnTo>
                  <a:lnTo>
                    <a:pt x="64" y="6278"/>
                  </a:lnTo>
                  <a:lnTo>
                    <a:pt x="43" y="6466"/>
                  </a:lnTo>
                  <a:lnTo>
                    <a:pt x="1" y="6571"/>
                  </a:lnTo>
                  <a:lnTo>
                    <a:pt x="189" y="6655"/>
                  </a:lnTo>
                  <a:lnTo>
                    <a:pt x="377" y="6780"/>
                  </a:lnTo>
                  <a:lnTo>
                    <a:pt x="629" y="6947"/>
                  </a:lnTo>
                  <a:lnTo>
                    <a:pt x="733" y="6947"/>
                  </a:lnTo>
                  <a:lnTo>
                    <a:pt x="880" y="7094"/>
                  </a:lnTo>
                  <a:lnTo>
                    <a:pt x="838" y="7178"/>
                  </a:lnTo>
                  <a:lnTo>
                    <a:pt x="880" y="7261"/>
                  </a:lnTo>
                  <a:lnTo>
                    <a:pt x="1047" y="7282"/>
                  </a:lnTo>
                  <a:lnTo>
                    <a:pt x="1256" y="7366"/>
                  </a:lnTo>
                  <a:lnTo>
                    <a:pt x="1319" y="7408"/>
                  </a:lnTo>
                  <a:lnTo>
                    <a:pt x="1507" y="7471"/>
                  </a:lnTo>
                  <a:lnTo>
                    <a:pt x="1570" y="7387"/>
                  </a:lnTo>
                  <a:lnTo>
                    <a:pt x="1570" y="7282"/>
                  </a:lnTo>
                  <a:lnTo>
                    <a:pt x="1654" y="7199"/>
                  </a:lnTo>
                  <a:lnTo>
                    <a:pt x="1717" y="7199"/>
                  </a:lnTo>
                  <a:lnTo>
                    <a:pt x="1863" y="7282"/>
                  </a:lnTo>
                  <a:lnTo>
                    <a:pt x="1968" y="7303"/>
                  </a:lnTo>
                  <a:lnTo>
                    <a:pt x="1989" y="7387"/>
                  </a:lnTo>
                  <a:lnTo>
                    <a:pt x="2072" y="7429"/>
                  </a:lnTo>
                  <a:lnTo>
                    <a:pt x="2135" y="7429"/>
                  </a:lnTo>
                  <a:lnTo>
                    <a:pt x="2177" y="7512"/>
                  </a:lnTo>
                  <a:lnTo>
                    <a:pt x="2386" y="7575"/>
                  </a:lnTo>
                  <a:lnTo>
                    <a:pt x="2512" y="7596"/>
                  </a:lnTo>
                  <a:lnTo>
                    <a:pt x="2553" y="7638"/>
                  </a:lnTo>
                  <a:lnTo>
                    <a:pt x="2700" y="7805"/>
                  </a:lnTo>
                  <a:lnTo>
                    <a:pt x="2700" y="7910"/>
                  </a:lnTo>
                  <a:lnTo>
                    <a:pt x="2805" y="8098"/>
                  </a:lnTo>
                  <a:lnTo>
                    <a:pt x="2888" y="8098"/>
                  </a:lnTo>
                  <a:lnTo>
                    <a:pt x="3139" y="8203"/>
                  </a:lnTo>
                  <a:lnTo>
                    <a:pt x="3244" y="8349"/>
                  </a:lnTo>
                  <a:lnTo>
                    <a:pt x="3244" y="8517"/>
                  </a:lnTo>
                  <a:lnTo>
                    <a:pt x="3307" y="8517"/>
                  </a:lnTo>
                  <a:lnTo>
                    <a:pt x="3411" y="8559"/>
                  </a:lnTo>
                  <a:lnTo>
                    <a:pt x="3432" y="8684"/>
                  </a:lnTo>
                  <a:lnTo>
                    <a:pt x="3411" y="8768"/>
                  </a:lnTo>
                  <a:lnTo>
                    <a:pt x="3432" y="8852"/>
                  </a:lnTo>
                  <a:lnTo>
                    <a:pt x="3537" y="8872"/>
                  </a:lnTo>
                  <a:lnTo>
                    <a:pt x="3662" y="8852"/>
                  </a:lnTo>
                  <a:lnTo>
                    <a:pt x="3767" y="8872"/>
                  </a:lnTo>
                  <a:lnTo>
                    <a:pt x="3914" y="8872"/>
                  </a:lnTo>
                  <a:lnTo>
                    <a:pt x="3955" y="8831"/>
                  </a:lnTo>
                  <a:lnTo>
                    <a:pt x="4144" y="8747"/>
                  </a:lnTo>
                  <a:lnTo>
                    <a:pt x="4290" y="8768"/>
                  </a:lnTo>
                  <a:lnTo>
                    <a:pt x="4458" y="8852"/>
                  </a:lnTo>
                  <a:lnTo>
                    <a:pt x="4646" y="8747"/>
                  </a:lnTo>
                  <a:lnTo>
                    <a:pt x="4750" y="8747"/>
                  </a:lnTo>
                  <a:lnTo>
                    <a:pt x="4792" y="8831"/>
                  </a:lnTo>
                  <a:lnTo>
                    <a:pt x="4876" y="8831"/>
                  </a:lnTo>
                  <a:lnTo>
                    <a:pt x="4981" y="8872"/>
                  </a:lnTo>
                  <a:lnTo>
                    <a:pt x="5064" y="8956"/>
                  </a:lnTo>
                  <a:lnTo>
                    <a:pt x="5169" y="8935"/>
                  </a:lnTo>
                  <a:lnTo>
                    <a:pt x="5169" y="8998"/>
                  </a:lnTo>
                  <a:lnTo>
                    <a:pt x="4792" y="9626"/>
                  </a:lnTo>
                  <a:lnTo>
                    <a:pt x="4813" y="9709"/>
                  </a:lnTo>
                  <a:lnTo>
                    <a:pt x="4960" y="9688"/>
                  </a:lnTo>
                  <a:lnTo>
                    <a:pt x="5085" y="9688"/>
                  </a:lnTo>
                  <a:lnTo>
                    <a:pt x="5190" y="9772"/>
                  </a:lnTo>
                  <a:lnTo>
                    <a:pt x="5211" y="9898"/>
                  </a:lnTo>
                  <a:lnTo>
                    <a:pt x="5294" y="9584"/>
                  </a:lnTo>
                  <a:lnTo>
                    <a:pt x="5629" y="8370"/>
                  </a:lnTo>
                  <a:lnTo>
                    <a:pt x="5629" y="8308"/>
                  </a:lnTo>
                  <a:lnTo>
                    <a:pt x="5629" y="8098"/>
                  </a:lnTo>
                  <a:lnTo>
                    <a:pt x="5504" y="7847"/>
                  </a:lnTo>
                  <a:lnTo>
                    <a:pt x="5294" y="7680"/>
                  </a:lnTo>
                  <a:lnTo>
                    <a:pt x="5190" y="7533"/>
                  </a:lnTo>
                  <a:lnTo>
                    <a:pt x="5169" y="7219"/>
                  </a:lnTo>
                  <a:lnTo>
                    <a:pt x="5546" y="7094"/>
                  </a:lnTo>
                  <a:lnTo>
                    <a:pt x="5692" y="7199"/>
                  </a:lnTo>
                  <a:lnTo>
                    <a:pt x="5713" y="7094"/>
                  </a:lnTo>
                  <a:lnTo>
                    <a:pt x="5650" y="7010"/>
                  </a:lnTo>
                  <a:lnTo>
                    <a:pt x="5713" y="6968"/>
                  </a:lnTo>
                  <a:lnTo>
                    <a:pt x="5629" y="6801"/>
                  </a:lnTo>
                  <a:lnTo>
                    <a:pt x="5420" y="6738"/>
                  </a:lnTo>
                  <a:lnTo>
                    <a:pt x="5336" y="6592"/>
                  </a:lnTo>
                  <a:lnTo>
                    <a:pt x="5399" y="6424"/>
                  </a:lnTo>
                  <a:lnTo>
                    <a:pt x="6048" y="6424"/>
                  </a:lnTo>
                  <a:lnTo>
                    <a:pt x="6131" y="6341"/>
                  </a:lnTo>
                  <a:lnTo>
                    <a:pt x="6236" y="6341"/>
                  </a:lnTo>
                  <a:lnTo>
                    <a:pt x="6278" y="6383"/>
                  </a:lnTo>
                  <a:lnTo>
                    <a:pt x="6362" y="6383"/>
                  </a:lnTo>
                  <a:lnTo>
                    <a:pt x="6466" y="6257"/>
                  </a:lnTo>
                  <a:lnTo>
                    <a:pt x="6634" y="6215"/>
                  </a:lnTo>
                  <a:lnTo>
                    <a:pt x="6675" y="6320"/>
                  </a:lnTo>
                  <a:lnTo>
                    <a:pt x="6759" y="6424"/>
                  </a:lnTo>
                  <a:lnTo>
                    <a:pt x="6780" y="6550"/>
                  </a:lnTo>
                  <a:lnTo>
                    <a:pt x="6780" y="6696"/>
                  </a:lnTo>
                  <a:lnTo>
                    <a:pt x="6947" y="6675"/>
                  </a:lnTo>
                  <a:lnTo>
                    <a:pt x="6947" y="6571"/>
                  </a:lnTo>
                  <a:lnTo>
                    <a:pt x="6801" y="6278"/>
                  </a:lnTo>
                  <a:lnTo>
                    <a:pt x="6759" y="6131"/>
                  </a:lnTo>
                  <a:lnTo>
                    <a:pt x="6780" y="6069"/>
                  </a:lnTo>
                  <a:lnTo>
                    <a:pt x="6738" y="5964"/>
                  </a:lnTo>
                  <a:lnTo>
                    <a:pt x="6655" y="5922"/>
                  </a:lnTo>
                  <a:lnTo>
                    <a:pt x="6634" y="5839"/>
                  </a:lnTo>
                  <a:lnTo>
                    <a:pt x="6634" y="5818"/>
                  </a:lnTo>
                  <a:lnTo>
                    <a:pt x="6550" y="5839"/>
                  </a:lnTo>
                  <a:lnTo>
                    <a:pt x="6487" y="5839"/>
                  </a:lnTo>
                  <a:lnTo>
                    <a:pt x="6466" y="5734"/>
                  </a:lnTo>
                  <a:lnTo>
                    <a:pt x="6655" y="5399"/>
                  </a:lnTo>
                  <a:lnTo>
                    <a:pt x="6550" y="5106"/>
                  </a:lnTo>
                  <a:lnTo>
                    <a:pt x="6550" y="5022"/>
                  </a:lnTo>
                  <a:lnTo>
                    <a:pt x="6466" y="4960"/>
                  </a:lnTo>
                  <a:lnTo>
                    <a:pt x="6466" y="4771"/>
                  </a:lnTo>
                  <a:lnTo>
                    <a:pt x="6529" y="4604"/>
                  </a:lnTo>
                  <a:lnTo>
                    <a:pt x="6487" y="4541"/>
                  </a:lnTo>
                  <a:lnTo>
                    <a:pt x="6466" y="4332"/>
                  </a:lnTo>
                  <a:lnTo>
                    <a:pt x="6529" y="4248"/>
                  </a:lnTo>
                  <a:lnTo>
                    <a:pt x="6675" y="4227"/>
                  </a:lnTo>
                  <a:lnTo>
                    <a:pt x="6696" y="4144"/>
                  </a:lnTo>
                  <a:lnTo>
                    <a:pt x="6696" y="4039"/>
                  </a:lnTo>
                  <a:lnTo>
                    <a:pt x="6759" y="3955"/>
                  </a:lnTo>
                  <a:lnTo>
                    <a:pt x="6696" y="3725"/>
                  </a:lnTo>
                  <a:lnTo>
                    <a:pt x="6634" y="3662"/>
                  </a:lnTo>
                  <a:lnTo>
                    <a:pt x="6529" y="3662"/>
                  </a:lnTo>
                  <a:lnTo>
                    <a:pt x="6487" y="3725"/>
                  </a:lnTo>
                  <a:lnTo>
                    <a:pt x="6341" y="3704"/>
                  </a:lnTo>
                  <a:lnTo>
                    <a:pt x="6236" y="3704"/>
                  </a:lnTo>
                  <a:lnTo>
                    <a:pt x="6110" y="3746"/>
                  </a:lnTo>
                  <a:lnTo>
                    <a:pt x="6048" y="3725"/>
                  </a:lnTo>
                  <a:lnTo>
                    <a:pt x="5922" y="3662"/>
                  </a:lnTo>
                  <a:lnTo>
                    <a:pt x="5859" y="3704"/>
                  </a:lnTo>
                  <a:lnTo>
                    <a:pt x="5838" y="3662"/>
                  </a:lnTo>
                  <a:lnTo>
                    <a:pt x="5692" y="3704"/>
                  </a:lnTo>
                  <a:lnTo>
                    <a:pt x="5232" y="3286"/>
                  </a:lnTo>
                  <a:lnTo>
                    <a:pt x="5127" y="3223"/>
                  </a:lnTo>
                  <a:lnTo>
                    <a:pt x="4960" y="3202"/>
                  </a:lnTo>
                  <a:lnTo>
                    <a:pt x="4792" y="3223"/>
                  </a:lnTo>
                  <a:lnTo>
                    <a:pt x="4750" y="3244"/>
                  </a:lnTo>
                  <a:lnTo>
                    <a:pt x="4604" y="3202"/>
                  </a:lnTo>
                  <a:lnTo>
                    <a:pt x="4458" y="3202"/>
                  </a:lnTo>
                  <a:lnTo>
                    <a:pt x="4374" y="3244"/>
                  </a:lnTo>
                  <a:lnTo>
                    <a:pt x="4248" y="3202"/>
                  </a:lnTo>
                  <a:lnTo>
                    <a:pt x="4144" y="3181"/>
                  </a:lnTo>
                  <a:lnTo>
                    <a:pt x="3976" y="3118"/>
                  </a:lnTo>
                  <a:lnTo>
                    <a:pt x="3851" y="3014"/>
                  </a:lnTo>
                  <a:lnTo>
                    <a:pt x="3851" y="2909"/>
                  </a:lnTo>
                  <a:lnTo>
                    <a:pt x="3872" y="2867"/>
                  </a:lnTo>
                  <a:lnTo>
                    <a:pt x="3872" y="2784"/>
                  </a:lnTo>
                  <a:lnTo>
                    <a:pt x="3934" y="2658"/>
                  </a:lnTo>
                  <a:lnTo>
                    <a:pt x="3914" y="2554"/>
                  </a:lnTo>
                  <a:lnTo>
                    <a:pt x="3809" y="2386"/>
                  </a:lnTo>
                  <a:lnTo>
                    <a:pt x="3558" y="1968"/>
                  </a:lnTo>
                  <a:lnTo>
                    <a:pt x="3411" y="1968"/>
                  </a:lnTo>
                  <a:lnTo>
                    <a:pt x="3411" y="1926"/>
                  </a:lnTo>
                  <a:lnTo>
                    <a:pt x="3495" y="1737"/>
                  </a:lnTo>
                  <a:lnTo>
                    <a:pt x="3516" y="1549"/>
                  </a:lnTo>
                  <a:lnTo>
                    <a:pt x="3495" y="1445"/>
                  </a:lnTo>
                  <a:lnTo>
                    <a:pt x="3516" y="1319"/>
                  </a:lnTo>
                  <a:lnTo>
                    <a:pt x="3704" y="1047"/>
                  </a:lnTo>
                  <a:lnTo>
                    <a:pt x="3767" y="984"/>
                  </a:lnTo>
                  <a:lnTo>
                    <a:pt x="3872" y="838"/>
                  </a:lnTo>
                  <a:lnTo>
                    <a:pt x="3976" y="817"/>
                  </a:lnTo>
                  <a:lnTo>
                    <a:pt x="4039" y="775"/>
                  </a:lnTo>
                  <a:lnTo>
                    <a:pt x="4186" y="503"/>
                  </a:lnTo>
                  <a:lnTo>
                    <a:pt x="4499" y="377"/>
                  </a:lnTo>
                  <a:lnTo>
                    <a:pt x="4541" y="357"/>
                  </a:lnTo>
                  <a:lnTo>
                    <a:pt x="4604" y="357"/>
                  </a:lnTo>
                  <a:lnTo>
                    <a:pt x="4667" y="294"/>
                  </a:lnTo>
                  <a:lnTo>
                    <a:pt x="4688" y="210"/>
                  </a:lnTo>
                  <a:lnTo>
                    <a:pt x="4646" y="147"/>
                  </a:lnTo>
                  <a:lnTo>
                    <a:pt x="4437" y="43"/>
                  </a:lnTo>
                  <a:lnTo>
                    <a:pt x="4353"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393" name="Google Shape;2860;p58">
              <a:extLst>
                <a:ext uri="{FF2B5EF4-FFF2-40B4-BE49-F238E27FC236}">
                  <a16:creationId xmlns:a16="http://schemas.microsoft.com/office/drawing/2014/main" id="{C55140B5-8412-7E84-E921-BF2A10CD99E0}"/>
                </a:ext>
              </a:extLst>
            </p:cNvPr>
            <p:cNvSpPr/>
            <p:nvPr/>
          </p:nvSpPr>
          <p:spPr>
            <a:xfrm>
              <a:off x="2531825" y="3224950"/>
              <a:ext cx="85800" cy="94200"/>
            </a:xfrm>
            <a:custGeom>
              <a:avLst/>
              <a:gdLst/>
              <a:ahLst/>
              <a:cxnLst/>
              <a:rect l="l" t="t" r="r" b="b"/>
              <a:pathLst>
                <a:path w="3432" h="3768" extrusionOk="0">
                  <a:moveTo>
                    <a:pt x="1193" y="1"/>
                  </a:moveTo>
                  <a:lnTo>
                    <a:pt x="1172" y="168"/>
                  </a:lnTo>
                  <a:lnTo>
                    <a:pt x="1025" y="168"/>
                  </a:lnTo>
                  <a:lnTo>
                    <a:pt x="732" y="336"/>
                  </a:lnTo>
                  <a:lnTo>
                    <a:pt x="607" y="377"/>
                  </a:lnTo>
                  <a:lnTo>
                    <a:pt x="440" y="440"/>
                  </a:lnTo>
                  <a:lnTo>
                    <a:pt x="523" y="587"/>
                  </a:lnTo>
                  <a:lnTo>
                    <a:pt x="523" y="649"/>
                  </a:lnTo>
                  <a:lnTo>
                    <a:pt x="565" y="733"/>
                  </a:lnTo>
                  <a:lnTo>
                    <a:pt x="544" y="901"/>
                  </a:lnTo>
                  <a:lnTo>
                    <a:pt x="335" y="1131"/>
                  </a:lnTo>
                  <a:lnTo>
                    <a:pt x="314" y="1235"/>
                  </a:lnTo>
                  <a:lnTo>
                    <a:pt x="356" y="1277"/>
                  </a:lnTo>
                  <a:lnTo>
                    <a:pt x="251" y="1445"/>
                  </a:lnTo>
                  <a:lnTo>
                    <a:pt x="126" y="1465"/>
                  </a:lnTo>
                  <a:lnTo>
                    <a:pt x="21" y="1591"/>
                  </a:lnTo>
                  <a:lnTo>
                    <a:pt x="84" y="1696"/>
                  </a:lnTo>
                  <a:lnTo>
                    <a:pt x="126" y="1800"/>
                  </a:lnTo>
                  <a:lnTo>
                    <a:pt x="105" y="1905"/>
                  </a:lnTo>
                  <a:lnTo>
                    <a:pt x="126" y="2072"/>
                  </a:lnTo>
                  <a:lnTo>
                    <a:pt x="84" y="2198"/>
                  </a:lnTo>
                  <a:lnTo>
                    <a:pt x="0" y="2261"/>
                  </a:lnTo>
                  <a:lnTo>
                    <a:pt x="84" y="2323"/>
                  </a:lnTo>
                  <a:lnTo>
                    <a:pt x="209" y="2386"/>
                  </a:lnTo>
                  <a:lnTo>
                    <a:pt x="314" y="2491"/>
                  </a:lnTo>
                  <a:lnTo>
                    <a:pt x="419" y="2574"/>
                  </a:lnTo>
                  <a:lnTo>
                    <a:pt x="440" y="2533"/>
                  </a:lnTo>
                  <a:lnTo>
                    <a:pt x="502" y="2386"/>
                  </a:lnTo>
                  <a:lnTo>
                    <a:pt x="544" y="2323"/>
                  </a:lnTo>
                  <a:lnTo>
                    <a:pt x="628" y="2219"/>
                  </a:lnTo>
                  <a:lnTo>
                    <a:pt x="628" y="2323"/>
                  </a:lnTo>
                  <a:lnTo>
                    <a:pt x="649" y="2428"/>
                  </a:lnTo>
                  <a:lnTo>
                    <a:pt x="649" y="2365"/>
                  </a:lnTo>
                  <a:lnTo>
                    <a:pt x="649" y="2282"/>
                  </a:lnTo>
                  <a:lnTo>
                    <a:pt x="712" y="2282"/>
                  </a:lnTo>
                  <a:lnTo>
                    <a:pt x="732" y="2428"/>
                  </a:lnTo>
                  <a:lnTo>
                    <a:pt x="712" y="2595"/>
                  </a:lnTo>
                  <a:lnTo>
                    <a:pt x="712" y="2700"/>
                  </a:lnTo>
                  <a:lnTo>
                    <a:pt x="649" y="2826"/>
                  </a:lnTo>
                  <a:lnTo>
                    <a:pt x="502" y="2951"/>
                  </a:lnTo>
                  <a:lnTo>
                    <a:pt x="544" y="2993"/>
                  </a:lnTo>
                  <a:lnTo>
                    <a:pt x="607" y="3139"/>
                  </a:lnTo>
                  <a:lnTo>
                    <a:pt x="502" y="3202"/>
                  </a:lnTo>
                  <a:lnTo>
                    <a:pt x="398" y="3328"/>
                  </a:lnTo>
                  <a:lnTo>
                    <a:pt x="419" y="3432"/>
                  </a:lnTo>
                  <a:lnTo>
                    <a:pt x="523" y="3432"/>
                  </a:lnTo>
                  <a:lnTo>
                    <a:pt x="649" y="3370"/>
                  </a:lnTo>
                  <a:lnTo>
                    <a:pt x="712" y="3453"/>
                  </a:lnTo>
                  <a:lnTo>
                    <a:pt x="879" y="3516"/>
                  </a:lnTo>
                  <a:lnTo>
                    <a:pt x="984" y="3537"/>
                  </a:lnTo>
                  <a:lnTo>
                    <a:pt x="1151" y="3767"/>
                  </a:lnTo>
                  <a:lnTo>
                    <a:pt x="1235" y="3767"/>
                  </a:lnTo>
                  <a:lnTo>
                    <a:pt x="1339" y="3662"/>
                  </a:lnTo>
                  <a:lnTo>
                    <a:pt x="1779" y="2721"/>
                  </a:lnTo>
                  <a:lnTo>
                    <a:pt x="1883" y="2637"/>
                  </a:lnTo>
                  <a:lnTo>
                    <a:pt x="2448" y="2470"/>
                  </a:lnTo>
                  <a:lnTo>
                    <a:pt x="2720" y="2282"/>
                  </a:lnTo>
                  <a:lnTo>
                    <a:pt x="3118" y="1905"/>
                  </a:lnTo>
                  <a:lnTo>
                    <a:pt x="3264" y="1549"/>
                  </a:lnTo>
                  <a:lnTo>
                    <a:pt x="3369" y="1549"/>
                  </a:lnTo>
                  <a:lnTo>
                    <a:pt x="3390" y="1486"/>
                  </a:lnTo>
                  <a:lnTo>
                    <a:pt x="3432" y="1361"/>
                  </a:lnTo>
                  <a:lnTo>
                    <a:pt x="3390" y="1235"/>
                  </a:lnTo>
                  <a:lnTo>
                    <a:pt x="3285" y="1026"/>
                  </a:lnTo>
                  <a:lnTo>
                    <a:pt x="3285" y="963"/>
                  </a:lnTo>
                  <a:lnTo>
                    <a:pt x="3264" y="859"/>
                  </a:lnTo>
                  <a:lnTo>
                    <a:pt x="3181" y="817"/>
                  </a:lnTo>
                  <a:lnTo>
                    <a:pt x="3160" y="733"/>
                  </a:lnTo>
                  <a:lnTo>
                    <a:pt x="3055" y="712"/>
                  </a:lnTo>
                  <a:lnTo>
                    <a:pt x="2909" y="629"/>
                  </a:lnTo>
                  <a:lnTo>
                    <a:pt x="2846" y="629"/>
                  </a:lnTo>
                  <a:lnTo>
                    <a:pt x="2762" y="712"/>
                  </a:lnTo>
                  <a:lnTo>
                    <a:pt x="2762" y="817"/>
                  </a:lnTo>
                  <a:lnTo>
                    <a:pt x="2699" y="901"/>
                  </a:lnTo>
                  <a:lnTo>
                    <a:pt x="2511" y="838"/>
                  </a:lnTo>
                  <a:lnTo>
                    <a:pt x="2448" y="796"/>
                  </a:lnTo>
                  <a:lnTo>
                    <a:pt x="2239" y="712"/>
                  </a:lnTo>
                  <a:lnTo>
                    <a:pt x="2072" y="691"/>
                  </a:lnTo>
                  <a:lnTo>
                    <a:pt x="2030" y="608"/>
                  </a:lnTo>
                  <a:lnTo>
                    <a:pt x="2072" y="524"/>
                  </a:lnTo>
                  <a:lnTo>
                    <a:pt x="1925" y="377"/>
                  </a:lnTo>
                  <a:lnTo>
                    <a:pt x="1821" y="377"/>
                  </a:lnTo>
                  <a:lnTo>
                    <a:pt x="1569" y="210"/>
                  </a:lnTo>
                  <a:lnTo>
                    <a:pt x="1381" y="85"/>
                  </a:lnTo>
                  <a:lnTo>
                    <a:pt x="1193"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394" name="Google Shape;2861;p58">
              <a:extLst>
                <a:ext uri="{FF2B5EF4-FFF2-40B4-BE49-F238E27FC236}">
                  <a16:creationId xmlns:a16="http://schemas.microsoft.com/office/drawing/2014/main" id="{0C324009-9A87-785B-E7F3-59BCC1FFD8D5}"/>
                </a:ext>
              </a:extLst>
            </p:cNvPr>
            <p:cNvSpPr/>
            <p:nvPr/>
          </p:nvSpPr>
          <p:spPr>
            <a:xfrm>
              <a:off x="2527100" y="3246400"/>
              <a:ext cx="186250" cy="274650"/>
            </a:xfrm>
            <a:custGeom>
              <a:avLst/>
              <a:gdLst/>
              <a:ahLst/>
              <a:cxnLst/>
              <a:rect l="l" t="t" r="r" b="b"/>
              <a:pathLst>
                <a:path w="7450" h="10986" extrusionOk="0">
                  <a:moveTo>
                    <a:pt x="3453" y="1"/>
                  </a:moveTo>
                  <a:lnTo>
                    <a:pt x="3474" y="105"/>
                  </a:lnTo>
                  <a:lnTo>
                    <a:pt x="3474" y="168"/>
                  </a:lnTo>
                  <a:lnTo>
                    <a:pt x="3579" y="377"/>
                  </a:lnTo>
                  <a:lnTo>
                    <a:pt x="3621" y="503"/>
                  </a:lnTo>
                  <a:lnTo>
                    <a:pt x="3579" y="628"/>
                  </a:lnTo>
                  <a:lnTo>
                    <a:pt x="3558" y="691"/>
                  </a:lnTo>
                  <a:lnTo>
                    <a:pt x="3453" y="691"/>
                  </a:lnTo>
                  <a:lnTo>
                    <a:pt x="3307" y="1047"/>
                  </a:lnTo>
                  <a:lnTo>
                    <a:pt x="2909" y="1424"/>
                  </a:lnTo>
                  <a:lnTo>
                    <a:pt x="2637" y="1612"/>
                  </a:lnTo>
                  <a:lnTo>
                    <a:pt x="2072" y="1779"/>
                  </a:lnTo>
                  <a:lnTo>
                    <a:pt x="1968" y="1863"/>
                  </a:lnTo>
                  <a:lnTo>
                    <a:pt x="1528" y="2804"/>
                  </a:lnTo>
                  <a:lnTo>
                    <a:pt x="1424" y="2909"/>
                  </a:lnTo>
                  <a:lnTo>
                    <a:pt x="1340" y="2909"/>
                  </a:lnTo>
                  <a:lnTo>
                    <a:pt x="1173" y="2679"/>
                  </a:lnTo>
                  <a:lnTo>
                    <a:pt x="1068" y="2658"/>
                  </a:lnTo>
                  <a:lnTo>
                    <a:pt x="901" y="2595"/>
                  </a:lnTo>
                  <a:lnTo>
                    <a:pt x="838" y="2512"/>
                  </a:lnTo>
                  <a:lnTo>
                    <a:pt x="712" y="2574"/>
                  </a:lnTo>
                  <a:lnTo>
                    <a:pt x="608" y="2574"/>
                  </a:lnTo>
                  <a:lnTo>
                    <a:pt x="587" y="2470"/>
                  </a:lnTo>
                  <a:lnTo>
                    <a:pt x="691" y="2344"/>
                  </a:lnTo>
                  <a:lnTo>
                    <a:pt x="796" y="2281"/>
                  </a:lnTo>
                  <a:lnTo>
                    <a:pt x="733" y="2135"/>
                  </a:lnTo>
                  <a:lnTo>
                    <a:pt x="691" y="2093"/>
                  </a:lnTo>
                  <a:lnTo>
                    <a:pt x="398" y="2240"/>
                  </a:lnTo>
                  <a:lnTo>
                    <a:pt x="294" y="2344"/>
                  </a:lnTo>
                  <a:lnTo>
                    <a:pt x="105" y="2512"/>
                  </a:lnTo>
                  <a:lnTo>
                    <a:pt x="64" y="2679"/>
                  </a:lnTo>
                  <a:lnTo>
                    <a:pt x="1" y="2784"/>
                  </a:lnTo>
                  <a:lnTo>
                    <a:pt x="22" y="2825"/>
                  </a:lnTo>
                  <a:lnTo>
                    <a:pt x="105" y="2909"/>
                  </a:lnTo>
                  <a:lnTo>
                    <a:pt x="126" y="2993"/>
                  </a:lnTo>
                  <a:lnTo>
                    <a:pt x="64" y="3035"/>
                  </a:lnTo>
                  <a:lnTo>
                    <a:pt x="64" y="3097"/>
                  </a:lnTo>
                  <a:lnTo>
                    <a:pt x="189" y="3202"/>
                  </a:lnTo>
                  <a:lnTo>
                    <a:pt x="273" y="3348"/>
                  </a:lnTo>
                  <a:lnTo>
                    <a:pt x="231" y="3495"/>
                  </a:lnTo>
                  <a:lnTo>
                    <a:pt x="168" y="3495"/>
                  </a:lnTo>
                  <a:lnTo>
                    <a:pt x="85" y="3516"/>
                  </a:lnTo>
                  <a:lnTo>
                    <a:pt x="22" y="3621"/>
                  </a:lnTo>
                  <a:lnTo>
                    <a:pt x="126" y="3704"/>
                  </a:lnTo>
                  <a:lnTo>
                    <a:pt x="231" y="3746"/>
                  </a:lnTo>
                  <a:lnTo>
                    <a:pt x="419" y="3872"/>
                  </a:lnTo>
                  <a:lnTo>
                    <a:pt x="587" y="3913"/>
                  </a:lnTo>
                  <a:lnTo>
                    <a:pt x="817" y="4060"/>
                  </a:lnTo>
                  <a:lnTo>
                    <a:pt x="921" y="4081"/>
                  </a:lnTo>
                  <a:lnTo>
                    <a:pt x="963" y="4185"/>
                  </a:lnTo>
                  <a:lnTo>
                    <a:pt x="1068" y="4374"/>
                  </a:lnTo>
                  <a:lnTo>
                    <a:pt x="1110" y="4541"/>
                  </a:lnTo>
                  <a:lnTo>
                    <a:pt x="1173" y="4667"/>
                  </a:lnTo>
                  <a:lnTo>
                    <a:pt x="1424" y="4771"/>
                  </a:lnTo>
                  <a:lnTo>
                    <a:pt x="1486" y="4960"/>
                  </a:lnTo>
                  <a:lnTo>
                    <a:pt x="1549" y="5106"/>
                  </a:lnTo>
                  <a:lnTo>
                    <a:pt x="1591" y="5211"/>
                  </a:lnTo>
                  <a:lnTo>
                    <a:pt x="1633" y="5399"/>
                  </a:lnTo>
                  <a:lnTo>
                    <a:pt x="1696" y="5525"/>
                  </a:lnTo>
                  <a:lnTo>
                    <a:pt x="1800" y="5587"/>
                  </a:lnTo>
                  <a:lnTo>
                    <a:pt x="1905" y="5797"/>
                  </a:lnTo>
                  <a:lnTo>
                    <a:pt x="1905" y="5922"/>
                  </a:lnTo>
                  <a:lnTo>
                    <a:pt x="1884" y="5964"/>
                  </a:lnTo>
                  <a:lnTo>
                    <a:pt x="1989" y="6152"/>
                  </a:lnTo>
                  <a:lnTo>
                    <a:pt x="2177" y="6382"/>
                  </a:lnTo>
                  <a:lnTo>
                    <a:pt x="2219" y="6487"/>
                  </a:lnTo>
                  <a:lnTo>
                    <a:pt x="2198" y="6592"/>
                  </a:lnTo>
                  <a:lnTo>
                    <a:pt x="2219" y="6675"/>
                  </a:lnTo>
                  <a:lnTo>
                    <a:pt x="2302" y="6696"/>
                  </a:lnTo>
                  <a:lnTo>
                    <a:pt x="2491" y="6885"/>
                  </a:lnTo>
                  <a:lnTo>
                    <a:pt x="2533" y="6989"/>
                  </a:lnTo>
                  <a:lnTo>
                    <a:pt x="2574" y="7157"/>
                  </a:lnTo>
                  <a:lnTo>
                    <a:pt x="2616" y="7219"/>
                  </a:lnTo>
                  <a:lnTo>
                    <a:pt x="2784" y="7282"/>
                  </a:lnTo>
                  <a:lnTo>
                    <a:pt x="2805" y="7408"/>
                  </a:lnTo>
                  <a:lnTo>
                    <a:pt x="2951" y="7680"/>
                  </a:lnTo>
                  <a:lnTo>
                    <a:pt x="3014" y="7805"/>
                  </a:lnTo>
                  <a:lnTo>
                    <a:pt x="3202" y="8056"/>
                  </a:lnTo>
                  <a:lnTo>
                    <a:pt x="3202" y="8203"/>
                  </a:lnTo>
                  <a:lnTo>
                    <a:pt x="3139" y="8203"/>
                  </a:lnTo>
                  <a:lnTo>
                    <a:pt x="3098" y="8161"/>
                  </a:lnTo>
                  <a:lnTo>
                    <a:pt x="3098" y="8224"/>
                  </a:lnTo>
                  <a:lnTo>
                    <a:pt x="3118" y="8328"/>
                  </a:lnTo>
                  <a:lnTo>
                    <a:pt x="3118" y="8412"/>
                  </a:lnTo>
                  <a:lnTo>
                    <a:pt x="3160" y="8412"/>
                  </a:lnTo>
                  <a:lnTo>
                    <a:pt x="3244" y="8454"/>
                  </a:lnTo>
                  <a:lnTo>
                    <a:pt x="3265" y="8538"/>
                  </a:lnTo>
                  <a:lnTo>
                    <a:pt x="3244" y="8579"/>
                  </a:lnTo>
                  <a:lnTo>
                    <a:pt x="3432" y="8726"/>
                  </a:lnTo>
                  <a:lnTo>
                    <a:pt x="3621" y="8789"/>
                  </a:lnTo>
                  <a:lnTo>
                    <a:pt x="3642" y="8872"/>
                  </a:lnTo>
                  <a:lnTo>
                    <a:pt x="3725" y="8977"/>
                  </a:lnTo>
                  <a:lnTo>
                    <a:pt x="3830" y="8998"/>
                  </a:lnTo>
                  <a:lnTo>
                    <a:pt x="3872" y="9061"/>
                  </a:lnTo>
                  <a:lnTo>
                    <a:pt x="3893" y="9165"/>
                  </a:lnTo>
                  <a:lnTo>
                    <a:pt x="3976" y="9207"/>
                  </a:lnTo>
                  <a:lnTo>
                    <a:pt x="4165" y="9186"/>
                  </a:lnTo>
                  <a:lnTo>
                    <a:pt x="4206" y="9144"/>
                  </a:lnTo>
                  <a:lnTo>
                    <a:pt x="4186" y="9207"/>
                  </a:lnTo>
                  <a:lnTo>
                    <a:pt x="4269" y="9354"/>
                  </a:lnTo>
                  <a:lnTo>
                    <a:pt x="4458" y="9416"/>
                  </a:lnTo>
                  <a:lnTo>
                    <a:pt x="4562" y="9500"/>
                  </a:lnTo>
                  <a:lnTo>
                    <a:pt x="4562" y="9605"/>
                  </a:lnTo>
                  <a:lnTo>
                    <a:pt x="4667" y="9667"/>
                  </a:lnTo>
                  <a:lnTo>
                    <a:pt x="4792" y="9709"/>
                  </a:lnTo>
                  <a:lnTo>
                    <a:pt x="4834" y="9688"/>
                  </a:lnTo>
                  <a:lnTo>
                    <a:pt x="4939" y="9709"/>
                  </a:lnTo>
                  <a:lnTo>
                    <a:pt x="5148" y="9835"/>
                  </a:lnTo>
                  <a:lnTo>
                    <a:pt x="5315" y="9919"/>
                  </a:lnTo>
                  <a:lnTo>
                    <a:pt x="5420" y="9919"/>
                  </a:lnTo>
                  <a:lnTo>
                    <a:pt x="5462" y="9939"/>
                  </a:lnTo>
                  <a:lnTo>
                    <a:pt x="5504" y="10023"/>
                  </a:lnTo>
                  <a:lnTo>
                    <a:pt x="5650" y="10128"/>
                  </a:lnTo>
                  <a:lnTo>
                    <a:pt x="5755" y="10191"/>
                  </a:lnTo>
                  <a:lnTo>
                    <a:pt x="5859" y="10316"/>
                  </a:lnTo>
                  <a:lnTo>
                    <a:pt x="5943" y="10337"/>
                  </a:lnTo>
                  <a:lnTo>
                    <a:pt x="5985" y="10421"/>
                  </a:lnTo>
                  <a:lnTo>
                    <a:pt x="5964" y="10463"/>
                  </a:lnTo>
                  <a:lnTo>
                    <a:pt x="5964" y="10546"/>
                  </a:lnTo>
                  <a:lnTo>
                    <a:pt x="6090" y="10567"/>
                  </a:lnTo>
                  <a:lnTo>
                    <a:pt x="6236" y="10630"/>
                  </a:lnTo>
                  <a:lnTo>
                    <a:pt x="6403" y="10776"/>
                  </a:lnTo>
                  <a:lnTo>
                    <a:pt x="6550" y="10944"/>
                  </a:lnTo>
                  <a:lnTo>
                    <a:pt x="6655" y="10965"/>
                  </a:lnTo>
                  <a:lnTo>
                    <a:pt x="6675" y="10986"/>
                  </a:lnTo>
                  <a:lnTo>
                    <a:pt x="6801" y="10923"/>
                  </a:lnTo>
                  <a:lnTo>
                    <a:pt x="6927" y="10839"/>
                  </a:lnTo>
                  <a:lnTo>
                    <a:pt x="7010" y="10839"/>
                  </a:lnTo>
                  <a:lnTo>
                    <a:pt x="7115" y="10776"/>
                  </a:lnTo>
                  <a:lnTo>
                    <a:pt x="7178" y="10672"/>
                  </a:lnTo>
                  <a:lnTo>
                    <a:pt x="7073" y="10567"/>
                  </a:lnTo>
                  <a:lnTo>
                    <a:pt x="7094" y="10463"/>
                  </a:lnTo>
                  <a:lnTo>
                    <a:pt x="7136" y="10400"/>
                  </a:lnTo>
                  <a:lnTo>
                    <a:pt x="7240" y="10421"/>
                  </a:lnTo>
                  <a:lnTo>
                    <a:pt x="7219" y="10337"/>
                  </a:lnTo>
                  <a:lnTo>
                    <a:pt x="7136" y="10316"/>
                  </a:lnTo>
                  <a:lnTo>
                    <a:pt x="7094" y="10253"/>
                  </a:lnTo>
                  <a:lnTo>
                    <a:pt x="7199" y="10086"/>
                  </a:lnTo>
                  <a:lnTo>
                    <a:pt x="7324" y="10002"/>
                  </a:lnTo>
                  <a:lnTo>
                    <a:pt x="7429" y="9835"/>
                  </a:lnTo>
                  <a:lnTo>
                    <a:pt x="7450" y="9709"/>
                  </a:lnTo>
                  <a:lnTo>
                    <a:pt x="7282" y="9312"/>
                  </a:lnTo>
                  <a:lnTo>
                    <a:pt x="7324" y="9207"/>
                  </a:lnTo>
                  <a:lnTo>
                    <a:pt x="7324" y="9082"/>
                  </a:lnTo>
                  <a:lnTo>
                    <a:pt x="7303" y="8998"/>
                  </a:lnTo>
                  <a:lnTo>
                    <a:pt x="7282" y="8872"/>
                  </a:lnTo>
                  <a:lnTo>
                    <a:pt x="7324" y="8789"/>
                  </a:lnTo>
                  <a:lnTo>
                    <a:pt x="7387" y="8621"/>
                  </a:lnTo>
                  <a:lnTo>
                    <a:pt x="7345" y="8245"/>
                  </a:lnTo>
                  <a:lnTo>
                    <a:pt x="7303" y="8098"/>
                  </a:lnTo>
                  <a:lnTo>
                    <a:pt x="7387" y="7910"/>
                  </a:lnTo>
                  <a:lnTo>
                    <a:pt x="7387" y="7491"/>
                  </a:lnTo>
                  <a:lnTo>
                    <a:pt x="7450" y="7324"/>
                  </a:lnTo>
                  <a:lnTo>
                    <a:pt x="7450" y="7261"/>
                  </a:lnTo>
                  <a:lnTo>
                    <a:pt x="6927" y="6487"/>
                  </a:lnTo>
                  <a:lnTo>
                    <a:pt x="6906" y="6487"/>
                  </a:lnTo>
                  <a:lnTo>
                    <a:pt x="6864" y="6466"/>
                  </a:lnTo>
                  <a:lnTo>
                    <a:pt x="6675" y="6466"/>
                  </a:lnTo>
                  <a:lnTo>
                    <a:pt x="6571" y="6529"/>
                  </a:lnTo>
                  <a:lnTo>
                    <a:pt x="6445" y="6529"/>
                  </a:lnTo>
                  <a:lnTo>
                    <a:pt x="6383" y="6466"/>
                  </a:lnTo>
                  <a:lnTo>
                    <a:pt x="6362" y="6341"/>
                  </a:lnTo>
                  <a:lnTo>
                    <a:pt x="6341" y="6006"/>
                  </a:lnTo>
                  <a:lnTo>
                    <a:pt x="6341" y="5797"/>
                  </a:lnTo>
                  <a:lnTo>
                    <a:pt x="6383" y="5734"/>
                  </a:lnTo>
                  <a:lnTo>
                    <a:pt x="6403" y="5608"/>
                  </a:lnTo>
                  <a:lnTo>
                    <a:pt x="6362" y="5545"/>
                  </a:lnTo>
                  <a:lnTo>
                    <a:pt x="6152" y="5650"/>
                  </a:lnTo>
                  <a:lnTo>
                    <a:pt x="5922" y="5901"/>
                  </a:lnTo>
                  <a:lnTo>
                    <a:pt x="5608" y="5859"/>
                  </a:lnTo>
                  <a:lnTo>
                    <a:pt x="5357" y="5859"/>
                  </a:lnTo>
                  <a:lnTo>
                    <a:pt x="5315" y="5713"/>
                  </a:lnTo>
                  <a:lnTo>
                    <a:pt x="5211" y="5525"/>
                  </a:lnTo>
                  <a:lnTo>
                    <a:pt x="5023" y="5483"/>
                  </a:lnTo>
                  <a:lnTo>
                    <a:pt x="4688" y="5525"/>
                  </a:lnTo>
                  <a:lnTo>
                    <a:pt x="4813" y="5336"/>
                  </a:lnTo>
                  <a:lnTo>
                    <a:pt x="4520" y="4876"/>
                  </a:lnTo>
                  <a:lnTo>
                    <a:pt x="4374" y="4709"/>
                  </a:lnTo>
                  <a:lnTo>
                    <a:pt x="4395" y="4646"/>
                  </a:lnTo>
                  <a:lnTo>
                    <a:pt x="4374" y="4541"/>
                  </a:lnTo>
                  <a:lnTo>
                    <a:pt x="4416" y="4437"/>
                  </a:lnTo>
                  <a:lnTo>
                    <a:pt x="4416" y="4290"/>
                  </a:lnTo>
                  <a:lnTo>
                    <a:pt x="4395" y="4227"/>
                  </a:lnTo>
                  <a:lnTo>
                    <a:pt x="4458" y="4165"/>
                  </a:lnTo>
                  <a:lnTo>
                    <a:pt x="4458" y="4039"/>
                  </a:lnTo>
                  <a:lnTo>
                    <a:pt x="4625" y="3934"/>
                  </a:lnTo>
                  <a:lnTo>
                    <a:pt x="4709" y="3955"/>
                  </a:lnTo>
                  <a:lnTo>
                    <a:pt x="4792" y="3851"/>
                  </a:lnTo>
                  <a:lnTo>
                    <a:pt x="4730" y="3746"/>
                  </a:lnTo>
                  <a:lnTo>
                    <a:pt x="4688" y="3558"/>
                  </a:lnTo>
                  <a:lnTo>
                    <a:pt x="4834" y="3411"/>
                  </a:lnTo>
                  <a:lnTo>
                    <a:pt x="4813" y="3307"/>
                  </a:lnTo>
                  <a:lnTo>
                    <a:pt x="4897" y="3223"/>
                  </a:lnTo>
                  <a:lnTo>
                    <a:pt x="4876" y="3076"/>
                  </a:lnTo>
                  <a:lnTo>
                    <a:pt x="4981" y="3014"/>
                  </a:lnTo>
                  <a:lnTo>
                    <a:pt x="5106" y="2930"/>
                  </a:lnTo>
                  <a:lnTo>
                    <a:pt x="5232" y="2825"/>
                  </a:lnTo>
                  <a:lnTo>
                    <a:pt x="5295" y="2804"/>
                  </a:lnTo>
                  <a:lnTo>
                    <a:pt x="5357" y="2721"/>
                  </a:lnTo>
                  <a:lnTo>
                    <a:pt x="5650" y="2679"/>
                  </a:lnTo>
                  <a:lnTo>
                    <a:pt x="6069" y="2553"/>
                  </a:lnTo>
                  <a:lnTo>
                    <a:pt x="6090" y="2449"/>
                  </a:lnTo>
                  <a:lnTo>
                    <a:pt x="6152" y="2470"/>
                  </a:lnTo>
                  <a:lnTo>
                    <a:pt x="6299" y="2470"/>
                  </a:lnTo>
                  <a:lnTo>
                    <a:pt x="6445" y="2553"/>
                  </a:lnTo>
                  <a:lnTo>
                    <a:pt x="6445" y="2574"/>
                  </a:lnTo>
                  <a:lnTo>
                    <a:pt x="6550" y="2595"/>
                  </a:lnTo>
                  <a:lnTo>
                    <a:pt x="6592" y="2512"/>
                  </a:lnTo>
                  <a:lnTo>
                    <a:pt x="6592" y="2470"/>
                  </a:lnTo>
                  <a:lnTo>
                    <a:pt x="6571" y="2344"/>
                  </a:lnTo>
                  <a:lnTo>
                    <a:pt x="6466" y="2260"/>
                  </a:lnTo>
                  <a:lnTo>
                    <a:pt x="6341" y="2260"/>
                  </a:lnTo>
                  <a:lnTo>
                    <a:pt x="6194" y="2281"/>
                  </a:lnTo>
                  <a:lnTo>
                    <a:pt x="6173" y="2198"/>
                  </a:lnTo>
                  <a:lnTo>
                    <a:pt x="6550" y="1570"/>
                  </a:lnTo>
                  <a:lnTo>
                    <a:pt x="6550" y="1507"/>
                  </a:lnTo>
                  <a:lnTo>
                    <a:pt x="6445" y="1528"/>
                  </a:lnTo>
                  <a:lnTo>
                    <a:pt x="6362" y="1444"/>
                  </a:lnTo>
                  <a:lnTo>
                    <a:pt x="6257" y="1403"/>
                  </a:lnTo>
                  <a:lnTo>
                    <a:pt x="6173" y="1403"/>
                  </a:lnTo>
                  <a:lnTo>
                    <a:pt x="6131" y="1319"/>
                  </a:lnTo>
                  <a:lnTo>
                    <a:pt x="6027" y="1319"/>
                  </a:lnTo>
                  <a:lnTo>
                    <a:pt x="5839" y="1424"/>
                  </a:lnTo>
                  <a:lnTo>
                    <a:pt x="5671" y="1340"/>
                  </a:lnTo>
                  <a:lnTo>
                    <a:pt x="5525" y="1319"/>
                  </a:lnTo>
                  <a:lnTo>
                    <a:pt x="5336" y="1403"/>
                  </a:lnTo>
                  <a:lnTo>
                    <a:pt x="5295" y="1444"/>
                  </a:lnTo>
                  <a:lnTo>
                    <a:pt x="5148" y="1444"/>
                  </a:lnTo>
                  <a:lnTo>
                    <a:pt x="5043" y="1424"/>
                  </a:lnTo>
                  <a:lnTo>
                    <a:pt x="4918" y="1444"/>
                  </a:lnTo>
                  <a:lnTo>
                    <a:pt x="4813" y="1424"/>
                  </a:lnTo>
                  <a:lnTo>
                    <a:pt x="4792" y="1340"/>
                  </a:lnTo>
                  <a:lnTo>
                    <a:pt x="4813" y="1256"/>
                  </a:lnTo>
                  <a:lnTo>
                    <a:pt x="4792" y="1131"/>
                  </a:lnTo>
                  <a:lnTo>
                    <a:pt x="4688" y="1089"/>
                  </a:lnTo>
                  <a:lnTo>
                    <a:pt x="4625" y="1089"/>
                  </a:lnTo>
                  <a:lnTo>
                    <a:pt x="4625" y="921"/>
                  </a:lnTo>
                  <a:lnTo>
                    <a:pt x="4520" y="775"/>
                  </a:lnTo>
                  <a:lnTo>
                    <a:pt x="4269" y="670"/>
                  </a:lnTo>
                  <a:lnTo>
                    <a:pt x="4186" y="670"/>
                  </a:lnTo>
                  <a:lnTo>
                    <a:pt x="4081" y="482"/>
                  </a:lnTo>
                  <a:lnTo>
                    <a:pt x="4081" y="377"/>
                  </a:lnTo>
                  <a:lnTo>
                    <a:pt x="3934" y="210"/>
                  </a:lnTo>
                  <a:lnTo>
                    <a:pt x="3893" y="168"/>
                  </a:lnTo>
                  <a:lnTo>
                    <a:pt x="3767" y="147"/>
                  </a:lnTo>
                  <a:lnTo>
                    <a:pt x="3558" y="84"/>
                  </a:lnTo>
                  <a:lnTo>
                    <a:pt x="3516"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395" name="Google Shape;2862;p58">
              <a:extLst>
                <a:ext uri="{FF2B5EF4-FFF2-40B4-BE49-F238E27FC236}">
                  <a16:creationId xmlns:a16="http://schemas.microsoft.com/office/drawing/2014/main" id="{2057307B-B931-700E-7F22-9FEE1AAD2BCB}"/>
                </a:ext>
              </a:extLst>
            </p:cNvPr>
            <p:cNvSpPr/>
            <p:nvPr/>
          </p:nvSpPr>
          <p:spPr>
            <a:xfrm>
              <a:off x="2700250" y="3389200"/>
              <a:ext cx="179975" cy="200900"/>
            </a:xfrm>
            <a:custGeom>
              <a:avLst/>
              <a:gdLst/>
              <a:ahLst/>
              <a:cxnLst/>
              <a:rect l="l" t="t" r="r" b="b"/>
              <a:pathLst>
                <a:path w="7199" h="8036" extrusionOk="0">
                  <a:moveTo>
                    <a:pt x="1967" y="1"/>
                  </a:moveTo>
                  <a:lnTo>
                    <a:pt x="1779" y="85"/>
                  </a:lnTo>
                  <a:lnTo>
                    <a:pt x="1612" y="126"/>
                  </a:lnTo>
                  <a:lnTo>
                    <a:pt x="1319" y="294"/>
                  </a:lnTo>
                  <a:lnTo>
                    <a:pt x="1235" y="545"/>
                  </a:lnTo>
                  <a:lnTo>
                    <a:pt x="1047" y="608"/>
                  </a:lnTo>
                  <a:lnTo>
                    <a:pt x="921" y="608"/>
                  </a:lnTo>
                  <a:lnTo>
                    <a:pt x="796" y="712"/>
                  </a:lnTo>
                  <a:lnTo>
                    <a:pt x="712" y="712"/>
                  </a:lnTo>
                  <a:lnTo>
                    <a:pt x="524" y="775"/>
                  </a:lnTo>
                  <a:lnTo>
                    <a:pt x="1" y="775"/>
                  </a:lnTo>
                  <a:lnTo>
                    <a:pt x="524" y="1549"/>
                  </a:lnTo>
                  <a:lnTo>
                    <a:pt x="524" y="1612"/>
                  </a:lnTo>
                  <a:lnTo>
                    <a:pt x="461" y="1779"/>
                  </a:lnTo>
                  <a:lnTo>
                    <a:pt x="461" y="2198"/>
                  </a:lnTo>
                  <a:lnTo>
                    <a:pt x="377" y="2386"/>
                  </a:lnTo>
                  <a:lnTo>
                    <a:pt x="419" y="2533"/>
                  </a:lnTo>
                  <a:lnTo>
                    <a:pt x="461" y="2909"/>
                  </a:lnTo>
                  <a:lnTo>
                    <a:pt x="398" y="3077"/>
                  </a:lnTo>
                  <a:lnTo>
                    <a:pt x="356" y="3160"/>
                  </a:lnTo>
                  <a:lnTo>
                    <a:pt x="377" y="3286"/>
                  </a:lnTo>
                  <a:lnTo>
                    <a:pt x="398" y="3370"/>
                  </a:lnTo>
                  <a:lnTo>
                    <a:pt x="398" y="3495"/>
                  </a:lnTo>
                  <a:lnTo>
                    <a:pt x="356" y="3600"/>
                  </a:lnTo>
                  <a:lnTo>
                    <a:pt x="524" y="3997"/>
                  </a:lnTo>
                  <a:lnTo>
                    <a:pt x="503" y="4123"/>
                  </a:lnTo>
                  <a:lnTo>
                    <a:pt x="398" y="4290"/>
                  </a:lnTo>
                  <a:lnTo>
                    <a:pt x="273" y="4374"/>
                  </a:lnTo>
                  <a:lnTo>
                    <a:pt x="168" y="4541"/>
                  </a:lnTo>
                  <a:lnTo>
                    <a:pt x="210" y="4604"/>
                  </a:lnTo>
                  <a:lnTo>
                    <a:pt x="293" y="4625"/>
                  </a:lnTo>
                  <a:lnTo>
                    <a:pt x="314" y="4709"/>
                  </a:lnTo>
                  <a:lnTo>
                    <a:pt x="356" y="4709"/>
                  </a:lnTo>
                  <a:lnTo>
                    <a:pt x="356" y="4834"/>
                  </a:lnTo>
                  <a:lnTo>
                    <a:pt x="482" y="4939"/>
                  </a:lnTo>
                  <a:lnTo>
                    <a:pt x="524" y="5002"/>
                  </a:lnTo>
                  <a:lnTo>
                    <a:pt x="565" y="5127"/>
                  </a:lnTo>
                  <a:lnTo>
                    <a:pt x="524" y="5232"/>
                  </a:lnTo>
                  <a:lnTo>
                    <a:pt x="524" y="5274"/>
                  </a:lnTo>
                  <a:lnTo>
                    <a:pt x="586" y="5483"/>
                  </a:lnTo>
                  <a:lnTo>
                    <a:pt x="670" y="5629"/>
                  </a:lnTo>
                  <a:lnTo>
                    <a:pt x="921" y="5839"/>
                  </a:lnTo>
                  <a:lnTo>
                    <a:pt x="942" y="5901"/>
                  </a:lnTo>
                  <a:lnTo>
                    <a:pt x="879" y="6090"/>
                  </a:lnTo>
                  <a:lnTo>
                    <a:pt x="921" y="6194"/>
                  </a:lnTo>
                  <a:lnTo>
                    <a:pt x="775" y="6508"/>
                  </a:lnTo>
                  <a:lnTo>
                    <a:pt x="879" y="6613"/>
                  </a:lnTo>
                  <a:lnTo>
                    <a:pt x="1130" y="6885"/>
                  </a:lnTo>
                  <a:lnTo>
                    <a:pt x="1570" y="8036"/>
                  </a:lnTo>
                  <a:lnTo>
                    <a:pt x="1737" y="8036"/>
                  </a:lnTo>
                  <a:lnTo>
                    <a:pt x="1758" y="7952"/>
                  </a:lnTo>
                  <a:lnTo>
                    <a:pt x="1863" y="7931"/>
                  </a:lnTo>
                  <a:lnTo>
                    <a:pt x="1863" y="7952"/>
                  </a:lnTo>
                  <a:lnTo>
                    <a:pt x="1946" y="7847"/>
                  </a:lnTo>
                  <a:lnTo>
                    <a:pt x="2051" y="7638"/>
                  </a:lnTo>
                  <a:lnTo>
                    <a:pt x="2260" y="7408"/>
                  </a:lnTo>
                  <a:lnTo>
                    <a:pt x="2407" y="7345"/>
                  </a:lnTo>
                  <a:lnTo>
                    <a:pt x="2553" y="7471"/>
                  </a:lnTo>
                  <a:lnTo>
                    <a:pt x="2721" y="7450"/>
                  </a:lnTo>
                  <a:lnTo>
                    <a:pt x="2804" y="7429"/>
                  </a:lnTo>
                  <a:lnTo>
                    <a:pt x="2930" y="7471"/>
                  </a:lnTo>
                  <a:lnTo>
                    <a:pt x="3139" y="7429"/>
                  </a:lnTo>
                  <a:lnTo>
                    <a:pt x="3244" y="7450"/>
                  </a:lnTo>
                  <a:lnTo>
                    <a:pt x="3286" y="7575"/>
                  </a:lnTo>
                  <a:lnTo>
                    <a:pt x="3348" y="7847"/>
                  </a:lnTo>
                  <a:lnTo>
                    <a:pt x="3411" y="7889"/>
                  </a:lnTo>
                  <a:lnTo>
                    <a:pt x="3453" y="7847"/>
                  </a:lnTo>
                  <a:lnTo>
                    <a:pt x="3453" y="7743"/>
                  </a:lnTo>
                  <a:lnTo>
                    <a:pt x="3516" y="7617"/>
                  </a:lnTo>
                  <a:lnTo>
                    <a:pt x="3516" y="7512"/>
                  </a:lnTo>
                  <a:lnTo>
                    <a:pt x="3620" y="7366"/>
                  </a:lnTo>
                  <a:lnTo>
                    <a:pt x="4227" y="7366"/>
                  </a:lnTo>
                  <a:lnTo>
                    <a:pt x="4353" y="7471"/>
                  </a:lnTo>
                  <a:lnTo>
                    <a:pt x="4374" y="7303"/>
                  </a:lnTo>
                  <a:lnTo>
                    <a:pt x="4541" y="6989"/>
                  </a:lnTo>
                  <a:lnTo>
                    <a:pt x="4562" y="6822"/>
                  </a:lnTo>
                  <a:lnTo>
                    <a:pt x="4541" y="6675"/>
                  </a:lnTo>
                  <a:lnTo>
                    <a:pt x="4478" y="6592"/>
                  </a:lnTo>
                  <a:lnTo>
                    <a:pt x="4667" y="6299"/>
                  </a:lnTo>
                  <a:lnTo>
                    <a:pt x="4750" y="6090"/>
                  </a:lnTo>
                  <a:lnTo>
                    <a:pt x="4750" y="5985"/>
                  </a:lnTo>
                  <a:lnTo>
                    <a:pt x="4876" y="5901"/>
                  </a:lnTo>
                  <a:lnTo>
                    <a:pt x="5650" y="5692"/>
                  </a:lnTo>
                  <a:lnTo>
                    <a:pt x="6319" y="5692"/>
                  </a:lnTo>
                  <a:lnTo>
                    <a:pt x="6696" y="5985"/>
                  </a:lnTo>
                  <a:lnTo>
                    <a:pt x="6780" y="5985"/>
                  </a:lnTo>
                  <a:lnTo>
                    <a:pt x="6864" y="6069"/>
                  </a:lnTo>
                  <a:lnTo>
                    <a:pt x="6926" y="5964"/>
                  </a:lnTo>
                  <a:lnTo>
                    <a:pt x="6905" y="5880"/>
                  </a:lnTo>
                  <a:lnTo>
                    <a:pt x="7198" y="5315"/>
                  </a:lnTo>
                  <a:lnTo>
                    <a:pt x="7177" y="5043"/>
                  </a:lnTo>
                  <a:lnTo>
                    <a:pt x="6884" y="4499"/>
                  </a:lnTo>
                  <a:lnTo>
                    <a:pt x="6571" y="4437"/>
                  </a:lnTo>
                  <a:lnTo>
                    <a:pt x="6591" y="4207"/>
                  </a:lnTo>
                  <a:lnTo>
                    <a:pt x="6550" y="3851"/>
                  </a:lnTo>
                  <a:lnTo>
                    <a:pt x="5524" y="3809"/>
                  </a:lnTo>
                  <a:lnTo>
                    <a:pt x="5545" y="3558"/>
                  </a:lnTo>
                  <a:lnTo>
                    <a:pt x="5315" y="3181"/>
                  </a:lnTo>
                  <a:lnTo>
                    <a:pt x="5399" y="3056"/>
                  </a:lnTo>
                  <a:lnTo>
                    <a:pt x="5336" y="2846"/>
                  </a:lnTo>
                  <a:lnTo>
                    <a:pt x="5378" y="2554"/>
                  </a:lnTo>
                  <a:lnTo>
                    <a:pt x="5315" y="2491"/>
                  </a:lnTo>
                  <a:lnTo>
                    <a:pt x="5106" y="2323"/>
                  </a:lnTo>
                  <a:lnTo>
                    <a:pt x="4771" y="2386"/>
                  </a:lnTo>
                  <a:lnTo>
                    <a:pt x="4604" y="2302"/>
                  </a:lnTo>
                  <a:lnTo>
                    <a:pt x="4499" y="2240"/>
                  </a:lnTo>
                  <a:lnTo>
                    <a:pt x="4457" y="2093"/>
                  </a:lnTo>
                  <a:lnTo>
                    <a:pt x="4290" y="2030"/>
                  </a:lnTo>
                  <a:lnTo>
                    <a:pt x="4060" y="1968"/>
                  </a:lnTo>
                  <a:lnTo>
                    <a:pt x="3955" y="1968"/>
                  </a:lnTo>
                  <a:lnTo>
                    <a:pt x="3746" y="1717"/>
                  </a:lnTo>
                  <a:lnTo>
                    <a:pt x="3620" y="1779"/>
                  </a:lnTo>
                  <a:lnTo>
                    <a:pt x="3411" y="1570"/>
                  </a:lnTo>
                  <a:lnTo>
                    <a:pt x="3181" y="1612"/>
                  </a:lnTo>
                  <a:lnTo>
                    <a:pt x="3118" y="1696"/>
                  </a:lnTo>
                  <a:lnTo>
                    <a:pt x="2993" y="1570"/>
                  </a:lnTo>
                  <a:lnTo>
                    <a:pt x="2804" y="1466"/>
                  </a:lnTo>
                  <a:lnTo>
                    <a:pt x="2679" y="1382"/>
                  </a:lnTo>
                  <a:lnTo>
                    <a:pt x="2616" y="1235"/>
                  </a:lnTo>
                  <a:lnTo>
                    <a:pt x="2490" y="1152"/>
                  </a:lnTo>
                  <a:lnTo>
                    <a:pt x="2407" y="942"/>
                  </a:lnTo>
                  <a:lnTo>
                    <a:pt x="2449" y="838"/>
                  </a:lnTo>
                  <a:lnTo>
                    <a:pt x="2386" y="545"/>
                  </a:lnTo>
                  <a:lnTo>
                    <a:pt x="2470" y="398"/>
                  </a:lnTo>
                  <a:lnTo>
                    <a:pt x="2407" y="189"/>
                  </a:lnTo>
                  <a:lnTo>
                    <a:pt x="2407" y="43"/>
                  </a:lnTo>
                  <a:lnTo>
                    <a:pt x="2365" y="1"/>
                  </a:lnTo>
                  <a:lnTo>
                    <a:pt x="2239" y="85"/>
                  </a:lnTo>
                  <a:lnTo>
                    <a:pt x="2093"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396" name="Google Shape;2863;p58">
              <a:extLst>
                <a:ext uri="{FF2B5EF4-FFF2-40B4-BE49-F238E27FC236}">
                  <a16:creationId xmlns:a16="http://schemas.microsoft.com/office/drawing/2014/main" id="{E4A08362-04D0-1C1F-84F6-BA131F305FF6}"/>
                </a:ext>
              </a:extLst>
            </p:cNvPr>
            <p:cNvSpPr/>
            <p:nvPr/>
          </p:nvSpPr>
          <p:spPr>
            <a:xfrm>
              <a:off x="2809050" y="3531500"/>
              <a:ext cx="123475" cy="130275"/>
            </a:xfrm>
            <a:custGeom>
              <a:avLst/>
              <a:gdLst/>
              <a:ahLst/>
              <a:cxnLst/>
              <a:rect l="l" t="t" r="r" b="b"/>
              <a:pathLst>
                <a:path w="4939" h="5211" extrusionOk="0">
                  <a:moveTo>
                    <a:pt x="1298" y="0"/>
                  </a:moveTo>
                  <a:lnTo>
                    <a:pt x="524" y="209"/>
                  </a:lnTo>
                  <a:lnTo>
                    <a:pt x="398" y="293"/>
                  </a:lnTo>
                  <a:lnTo>
                    <a:pt x="398" y="398"/>
                  </a:lnTo>
                  <a:lnTo>
                    <a:pt x="315" y="607"/>
                  </a:lnTo>
                  <a:lnTo>
                    <a:pt x="126" y="900"/>
                  </a:lnTo>
                  <a:lnTo>
                    <a:pt x="189" y="983"/>
                  </a:lnTo>
                  <a:lnTo>
                    <a:pt x="210" y="1130"/>
                  </a:lnTo>
                  <a:lnTo>
                    <a:pt x="189" y="1297"/>
                  </a:lnTo>
                  <a:lnTo>
                    <a:pt x="22" y="1611"/>
                  </a:lnTo>
                  <a:lnTo>
                    <a:pt x="1" y="1779"/>
                  </a:lnTo>
                  <a:lnTo>
                    <a:pt x="1" y="1820"/>
                  </a:lnTo>
                  <a:lnTo>
                    <a:pt x="126" y="1946"/>
                  </a:lnTo>
                  <a:lnTo>
                    <a:pt x="231" y="1967"/>
                  </a:lnTo>
                  <a:lnTo>
                    <a:pt x="398" y="2239"/>
                  </a:lnTo>
                  <a:lnTo>
                    <a:pt x="754" y="2595"/>
                  </a:lnTo>
                  <a:lnTo>
                    <a:pt x="879" y="2595"/>
                  </a:lnTo>
                  <a:lnTo>
                    <a:pt x="1026" y="2720"/>
                  </a:lnTo>
                  <a:lnTo>
                    <a:pt x="1131" y="2888"/>
                  </a:lnTo>
                  <a:lnTo>
                    <a:pt x="1465" y="2971"/>
                  </a:lnTo>
                  <a:lnTo>
                    <a:pt x="1695" y="3097"/>
                  </a:lnTo>
                  <a:lnTo>
                    <a:pt x="1800" y="3097"/>
                  </a:lnTo>
                  <a:lnTo>
                    <a:pt x="2030" y="3327"/>
                  </a:lnTo>
                  <a:lnTo>
                    <a:pt x="2302" y="3452"/>
                  </a:lnTo>
                  <a:lnTo>
                    <a:pt x="2637" y="3515"/>
                  </a:lnTo>
                  <a:lnTo>
                    <a:pt x="2804" y="3641"/>
                  </a:lnTo>
                  <a:lnTo>
                    <a:pt x="2951" y="3808"/>
                  </a:lnTo>
                  <a:lnTo>
                    <a:pt x="3035" y="3934"/>
                  </a:lnTo>
                  <a:lnTo>
                    <a:pt x="2972" y="4059"/>
                  </a:lnTo>
                  <a:lnTo>
                    <a:pt x="2909" y="4185"/>
                  </a:lnTo>
                  <a:lnTo>
                    <a:pt x="2804" y="4269"/>
                  </a:lnTo>
                  <a:lnTo>
                    <a:pt x="2742" y="4373"/>
                  </a:lnTo>
                  <a:lnTo>
                    <a:pt x="2763" y="4478"/>
                  </a:lnTo>
                  <a:lnTo>
                    <a:pt x="2700" y="4708"/>
                  </a:lnTo>
                  <a:lnTo>
                    <a:pt x="2512" y="4896"/>
                  </a:lnTo>
                  <a:lnTo>
                    <a:pt x="2491" y="5022"/>
                  </a:lnTo>
                  <a:lnTo>
                    <a:pt x="2574" y="5022"/>
                  </a:lnTo>
                  <a:lnTo>
                    <a:pt x="2972" y="4959"/>
                  </a:lnTo>
                  <a:lnTo>
                    <a:pt x="3328" y="5064"/>
                  </a:lnTo>
                  <a:lnTo>
                    <a:pt x="3579" y="5210"/>
                  </a:lnTo>
                  <a:lnTo>
                    <a:pt x="3704" y="5168"/>
                  </a:lnTo>
                  <a:lnTo>
                    <a:pt x="3788" y="5168"/>
                  </a:lnTo>
                  <a:lnTo>
                    <a:pt x="3851" y="5210"/>
                  </a:lnTo>
                  <a:lnTo>
                    <a:pt x="3955" y="5064"/>
                  </a:lnTo>
                  <a:lnTo>
                    <a:pt x="3997" y="5022"/>
                  </a:lnTo>
                  <a:lnTo>
                    <a:pt x="4123" y="5085"/>
                  </a:lnTo>
                  <a:lnTo>
                    <a:pt x="4227" y="4959"/>
                  </a:lnTo>
                  <a:lnTo>
                    <a:pt x="4290" y="4792"/>
                  </a:lnTo>
                  <a:lnTo>
                    <a:pt x="4541" y="4603"/>
                  </a:lnTo>
                  <a:lnTo>
                    <a:pt x="4583" y="4478"/>
                  </a:lnTo>
                  <a:lnTo>
                    <a:pt x="4646" y="4352"/>
                  </a:lnTo>
                  <a:lnTo>
                    <a:pt x="4750" y="4248"/>
                  </a:lnTo>
                  <a:lnTo>
                    <a:pt x="4792" y="4038"/>
                  </a:lnTo>
                  <a:lnTo>
                    <a:pt x="4750" y="3976"/>
                  </a:lnTo>
                  <a:lnTo>
                    <a:pt x="4750" y="3829"/>
                  </a:lnTo>
                  <a:lnTo>
                    <a:pt x="4813" y="3808"/>
                  </a:lnTo>
                  <a:lnTo>
                    <a:pt x="4813" y="3724"/>
                  </a:lnTo>
                  <a:lnTo>
                    <a:pt x="4813" y="3662"/>
                  </a:lnTo>
                  <a:lnTo>
                    <a:pt x="4813" y="3599"/>
                  </a:lnTo>
                  <a:lnTo>
                    <a:pt x="4834" y="3599"/>
                  </a:lnTo>
                  <a:lnTo>
                    <a:pt x="4855" y="3515"/>
                  </a:lnTo>
                  <a:lnTo>
                    <a:pt x="4855" y="2971"/>
                  </a:lnTo>
                  <a:lnTo>
                    <a:pt x="4939" y="2888"/>
                  </a:lnTo>
                  <a:lnTo>
                    <a:pt x="4834" y="2867"/>
                  </a:lnTo>
                  <a:lnTo>
                    <a:pt x="4750" y="2783"/>
                  </a:lnTo>
                  <a:lnTo>
                    <a:pt x="4625" y="2720"/>
                  </a:lnTo>
                  <a:lnTo>
                    <a:pt x="4395" y="2867"/>
                  </a:lnTo>
                  <a:lnTo>
                    <a:pt x="4290" y="2825"/>
                  </a:lnTo>
                  <a:lnTo>
                    <a:pt x="4206" y="2616"/>
                  </a:lnTo>
                  <a:lnTo>
                    <a:pt x="4060" y="1988"/>
                  </a:lnTo>
                  <a:lnTo>
                    <a:pt x="4018" y="1862"/>
                  </a:lnTo>
                  <a:lnTo>
                    <a:pt x="3892" y="1820"/>
                  </a:lnTo>
                  <a:lnTo>
                    <a:pt x="3767" y="1716"/>
                  </a:lnTo>
                  <a:lnTo>
                    <a:pt x="3495" y="1841"/>
                  </a:lnTo>
                  <a:lnTo>
                    <a:pt x="3328" y="1758"/>
                  </a:lnTo>
                  <a:lnTo>
                    <a:pt x="3056" y="1779"/>
                  </a:lnTo>
                  <a:lnTo>
                    <a:pt x="2972" y="1737"/>
                  </a:lnTo>
                  <a:lnTo>
                    <a:pt x="2763" y="1758"/>
                  </a:lnTo>
                  <a:lnTo>
                    <a:pt x="2721" y="1632"/>
                  </a:lnTo>
                  <a:lnTo>
                    <a:pt x="2763" y="1528"/>
                  </a:lnTo>
                  <a:lnTo>
                    <a:pt x="2721" y="1360"/>
                  </a:lnTo>
                  <a:lnTo>
                    <a:pt x="2763" y="1025"/>
                  </a:lnTo>
                  <a:lnTo>
                    <a:pt x="2658" y="837"/>
                  </a:lnTo>
                  <a:lnTo>
                    <a:pt x="2658" y="670"/>
                  </a:lnTo>
                  <a:lnTo>
                    <a:pt x="2512" y="565"/>
                  </a:lnTo>
                  <a:lnTo>
                    <a:pt x="2553" y="419"/>
                  </a:lnTo>
                  <a:lnTo>
                    <a:pt x="2428" y="293"/>
                  </a:lnTo>
                  <a:lnTo>
                    <a:pt x="2344" y="293"/>
                  </a:lnTo>
                  <a:lnTo>
                    <a:pt x="1967"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397" name="Google Shape;2864;p58">
              <a:extLst>
                <a:ext uri="{FF2B5EF4-FFF2-40B4-BE49-F238E27FC236}">
                  <a16:creationId xmlns:a16="http://schemas.microsoft.com/office/drawing/2014/main" id="{B2ECC877-EE93-4953-EE16-9FFA3D15E786}"/>
                </a:ext>
              </a:extLst>
            </p:cNvPr>
            <p:cNvSpPr/>
            <p:nvPr/>
          </p:nvSpPr>
          <p:spPr>
            <a:xfrm>
              <a:off x="2884375" y="3700450"/>
              <a:ext cx="73250" cy="83200"/>
            </a:xfrm>
            <a:custGeom>
              <a:avLst/>
              <a:gdLst/>
              <a:ahLst/>
              <a:cxnLst/>
              <a:rect l="l" t="t" r="r" b="b"/>
              <a:pathLst>
                <a:path w="2930" h="3328" extrusionOk="0">
                  <a:moveTo>
                    <a:pt x="754" y="0"/>
                  </a:moveTo>
                  <a:lnTo>
                    <a:pt x="440" y="63"/>
                  </a:lnTo>
                  <a:lnTo>
                    <a:pt x="377" y="42"/>
                  </a:lnTo>
                  <a:lnTo>
                    <a:pt x="315" y="42"/>
                  </a:lnTo>
                  <a:lnTo>
                    <a:pt x="273" y="63"/>
                  </a:lnTo>
                  <a:lnTo>
                    <a:pt x="231" y="210"/>
                  </a:lnTo>
                  <a:lnTo>
                    <a:pt x="126" y="335"/>
                  </a:lnTo>
                  <a:lnTo>
                    <a:pt x="168" y="524"/>
                  </a:lnTo>
                  <a:lnTo>
                    <a:pt x="126" y="586"/>
                  </a:lnTo>
                  <a:lnTo>
                    <a:pt x="147" y="712"/>
                  </a:lnTo>
                  <a:lnTo>
                    <a:pt x="147" y="963"/>
                  </a:lnTo>
                  <a:lnTo>
                    <a:pt x="84" y="1047"/>
                  </a:lnTo>
                  <a:lnTo>
                    <a:pt x="84" y="1151"/>
                  </a:lnTo>
                  <a:lnTo>
                    <a:pt x="43" y="1277"/>
                  </a:lnTo>
                  <a:lnTo>
                    <a:pt x="84" y="1465"/>
                  </a:lnTo>
                  <a:lnTo>
                    <a:pt x="43" y="1507"/>
                  </a:lnTo>
                  <a:lnTo>
                    <a:pt x="63" y="1779"/>
                  </a:lnTo>
                  <a:lnTo>
                    <a:pt x="126" y="1967"/>
                  </a:lnTo>
                  <a:lnTo>
                    <a:pt x="84" y="2030"/>
                  </a:lnTo>
                  <a:lnTo>
                    <a:pt x="22" y="2114"/>
                  </a:lnTo>
                  <a:lnTo>
                    <a:pt x="1" y="2156"/>
                  </a:lnTo>
                  <a:lnTo>
                    <a:pt x="1" y="2428"/>
                  </a:lnTo>
                  <a:lnTo>
                    <a:pt x="63" y="2637"/>
                  </a:lnTo>
                  <a:lnTo>
                    <a:pt x="231" y="2867"/>
                  </a:lnTo>
                  <a:lnTo>
                    <a:pt x="315" y="2867"/>
                  </a:lnTo>
                  <a:lnTo>
                    <a:pt x="461" y="3034"/>
                  </a:lnTo>
                  <a:lnTo>
                    <a:pt x="545" y="3055"/>
                  </a:lnTo>
                  <a:lnTo>
                    <a:pt x="796" y="3034"/>
                  </a:lnTo>
                  <a:lnTo>
                    <a:pt x="963" y="3055"/>
                  </a:lnTo>
                  <a:lnTo>
                    <a:pt x="1089" y="3139"/>
                  </a:lnTo>
                  <a:lnTo>
                    <a:pt x="1172" y="3160"/>
                  </a:lnTo>
                  <a:lnTo>
                    <a:pt x="1277" y="3160"/>
                  </a:lnTo>
                  <a:lnTo>
                    <a:pt x="1298" y="3181"/>
                  </a:lnTo>
                  <a:lnTo>
                    <a:pt x="1277" y="3244"/>
                  </a:lnTo>
                  <a:lnTo>
                    <a:pt x="1277" y="3285"/>
                  </a:lnTo>
                  <a:lnTo>
                    <a:pt x="1382" y="3285"/>
                  </a:lnTo>
                  <a:lnTo>
                    <a:pt x="1507" y="3202"/>
                  </a:lnTo>
                  <a:lnTo>
                    <a:pt x="1654" y="3181"/>
                  </a:lnTo>
                  <a:lnTo>
                    <a:pt x="1800" y="3244"/>
                  </a:lnTo>
                  <a:lnTo>
                    <a:pt x="1842" y="3264"/>
                  </a:lnTo>
                  <a:lnTo>
                    <a:pt x="1926" y="3264"/>
                  </a:lnTo>
                  <a:lnTo>
                    <a:pt x="2009" y="3285"/>
                  </a:lnTo>
                  <a:lnTo>
                    <a:pt x="2093" y="3327"/>
                  </a:lnTo>
                  <a:lnTo>
                    <a:pt x="2135" y="3264"/>
                  </a:lnTo>
                  <a:lnTo>
                    <a:pt x="2156" y="3181"/>
                  </a:lnTo>
                  <a:lnTo>
                    <a:pt x="2177" y="3181"/>
                  </a:lnTo>
                  <a:lnTo>
                    <a:pt x="2239" y="3202"/>
                  </a:lnTo>
                  <a:lnTo>
                    <a:pt x="2449" y="3139"/>
                  </a:lnTo>
                  <a:lnTo>
                    <a:pt x="2574" y="2972"/>
                  </a:lnTo>
                  <a:lnTo>
                    <a:pt x="2637" y="2930"/>
                  </a:lnTo>
                  <a:lnTo>
                    <a:pt x="2616" y="2909"/>
                  </a:lnTo>
                  <a:lnTo>
                    <a:pt x="2658" y="2804"/>
                  </a:lnTo>
                  <a:lnTo>
                    <a:pt x="2784" y="2720"/>
                  </a:lnTo>
                  <a:lnTo>
                    <a:pt x="2784" y="2532"/>
                  </a:lnTo>
                  <a:lnTo>
                    <a:pt x="2867" y="2428"/>
                  </a:lnTo>
                  <a:lnTo>
                    <a:pt x="2930" y="2407"/>
                  </a:lnTo>
                  <a:lnTo>
                    <a:pt x="2888" y="2386"/>
                  </a:lnTo>
                  <a:lnTo>
                    <a:pt x="2825" y="2281"/>
                  </a:lnTo>
                  <a:lnTo>
                    <a:pt x="2784" y="2239"/>
                  </a:lnTo>
                  <a:lnTo>
                    <a:pt x="2784" y="2218"/>
                  </a:lnTo>
                  <a:lnTo>
                    <a:pt x="2742" y="2030"/>
                  </a:lnTo>
                  <a:lnTo>
                    <a:pt x="2846" y="1884"/>
                  </a:lnTo>
                  <a:lnTo>
                    <a:pt x="2867" y="1716"/>
                  </a:lnTo>
                  <a:lnTo>
                    <a:pt x="2742" y="1612"/>
                  </a:lnTo>
                  <a:lnTo>
                    <a:pt x="2574" y="1402"/>
                  </a:lnTo>
                  <a:lnTo>
                    <a:pt x="2449" y="1256"/>
                  </a:lnTo>
                  <a:lnTo>
                    <a:pt x="2239" y="1151"/>
                  </a:lnTo>
                  <a:lnTo>
                    <a:pt x="2114" y="1172"/>
                  </a:lnTo>
                  <a:lnTo>
                    <a:pt x="2114" y="1026"/>
                  </a:lnTo>
                  <a:lnTo>
                    <a:pt x="1988" y="879"/>
                  </a:lnTo>
                  <a:lnTo>
                    <a:pt x="1842" y="858"/>
                  </a:lnTo>
                  <a:lnTo>
                    <a:pt x="1695" y="775"/>
                  </a:lnTo>
                  <a:lnTo>
                    <a:pt x="1570" y="565"/>
                  </a:lnTo>
                  <a:lnTo>
                    <a:pt x="1486" y="565"/>
                  </a:lnTo>
                  <a:lnTo>
                    <a:pt x="1382" y="670"/>
                  </a:lnTo>
                  <a:lnTo>
                    <a:pt x="1319" y="670"/>
                  </a:lnTo>
                  <a:lnTo>
                    <a:pt x="1172" y="461"/>
                  </a:lnTo>
                  <a:lnTo>
                    <a:pt x="1110" y="314"/>
                  </a:lnTo>
                  <a:lnTo>
                    <a:pt x="984" y="251"/>
                  </a:lnTo>
                  <a:lnTo>
                    <a:pt x="859" y="63"/>
                  </a:lnTo>
                  <a:lnTo>
                    <a:pt x="754"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nvGrpSpPr>
            <p:cNvPr id="398" name="Google Shape;2865;p58">
              <a:extLst>
                <a:ext uri="{FF2B5EF4-FFF2-40B4-BE49-F238E27FC236}">
                  <a16:creationId xmlns:a16="http://schemas.microsoft.com/office/drawing/2014/main" id="{A6B09D57-4384-8B18-9C50-3002DFA32473}"/>
                </a:ext>
              </a:extLst>
            </p:cNvPr>
            <p:cNvGrpSpPr/>
            <p:nvPr/>
          </p:nvGrpSpPr>
          <p:grpSpPr>
            <a:xfrm>
              <a:off x="2711750" y="3572300"/>
              <a:ext cx="230725" cy="598425"/>
              <a:chOff x="2711750" y="3572300"/>
              <a:chExt cx="230725" cy="598425"/>
            </a:xfrm>
            <a:grpFill/>
          </p:grpSpPr>
          <p:sp>
            <p:nvSpPr>
              <p:cNvPr id="562" name="Google Shape;2866;p58">
                <a:extLst>
                  <a:ext uri="{FF2B5EF4-FFF2-40B4-BE49-F238E27FC236}">
                    <a16:creationId xmlns:a16="http://schemas.microsoft.com/office/drawing/2014/main" id="{8A8A5237-AEE1-BE99-0A94-714B8066E9AA}"/>
                  </a:ext>
                </a:extLst>
              </p:cNvPr>
              <p:cNvSpPr/>
              <p:nvPr/>
            </p:nvSpPr>
            <p:spPr>
              <a:xfrm>
                <a:off x="2711750" y="3572300"/>
                <a:ext cx="230725" cy="538800"/>
              </a:xfrm>
              <a:custGeom>
                <a:avLst/>
                <a:gdLst/>
                <a:ahLst/>
                <a:cxnLst/>
                <a:rect l="l" t="t" r="r" b="b"/>
                <a:pathLst>
                  <a:path w="9229" h="21552" extrusionOk="0">
                    <a:moveTo>
                      <a:pt x="1947" y="0"/>
                    </a:moveTo>
                    <a:lnTo>
                      <a:pt x="1800" y="42"/>
                    </a:lnTo>
                    <a:lnTo>
                      <a:pt x="1570" y="293"/>
                    </a:lnTo>
                    <a:lnTo>
                      <a:pt x="1466" y="502"/>
                    </a:lnTo>
                    <a:lnTo>
                      <a:pt x="1382" y="607"/>
                    </a:lnTo>
                    <a:lnTo>
                      <a:pt x="1466" y="753"/>
                    </a:lnTo>
                    <a:lnTo>
                      <a:pt x="1298" y="1402"/>
                    </a:lnTo>
                    <a:lnTo>
                      <a:pt x="629" y="1779"/>
                    </a:lnTo>
                    <a:lnTo>
                      <a:pt x="566" y="1925"/>
                    </a:lnTo>
                    <a:lnTo>
                      <a:pt x="691" y="2030"/>
                    </a:lnTo>
                    <a:lnTo>
                      <a:pt x="733" y="2134"/>
                    </a:lnTo>
                    <a:lnTo>
                      <a:pt x="650" y="2281"/>
                    </a:lnTo>
                    <a:lnTo>
                      <a:pt x="670" y="2448"/>
                    </a:lnTo>
                    <a:lnTo>
                      <a:pt x="796" y="2616"/>
                    </a:lnTo>
                    <a:lnTo>
                      <a:pt x="796" y="2762"/>
                    </a:lnTo>
                    <a:lnTo>
                      <a:pt x="691" y="2846"/>
                    </a:lnTo>
                    <a:lnTo>
                      <a:pt x="670" y="2950"/>
                    </a:lnTo>
                    <a:lnTo>
                      <a:pt x="754" y="3013"/>
                    </a:lnTo>
                    <a:lnTo>
                      <a:pt x="796" y="3076"/>
                    </a:lnTo>
                    <a:lnTo>
                      <a:pt x="796" y="3243"/>
                    </a:lnTo>
                    <a:lnTo>
                      <a:pt x="859" y="3285"/>
                    </a:lnTo>
                    <a:lnTo>
                      <a:pt x="775" y="3390"/>
                    </a:lnTo>
                    <a:lnTo>
                      <a:pt x="670" y="3453"/>
                    </a:lnTo>
                    <a:lnTo>
                      <a:pt x="524" y="3599"/>
                    </a:lnTo>
                    <a:lnTo>
                      <a:pt x="357" y="3997"/>
                    </a:lnTo>
                    <a:lnTo>
                      <a:pt x="252" y="4164"/>
                    </a:lnTo>
                    <a:lnTo>
                      <a:pt x="210" y="4582"/>
                    </a:lnTo>
                    <a:lnTo>
                      <a:pt x="126" y="4645"/>
                    </a:lnTo>
                    <a:lnTo>
                      <a:pt x="147" y="5022"/>
                    </a:lnTo>
                    <a:lnTo>
                      <a:pt x="252" y="5210"/>
                    </a:lnTo>
                    <a:lnTo>
                      <a:pt x="252" y="5461"/>
                    </a:lnTo>
                    <a:lnTo>
                      <a:pt x="168" y="5566"/>
                    </a:lnTo>
                    <a:lnTo>
                      <a:pt x="168" y="5859"/>
                    </a:lnTo>
                    <a:lnTo>
                      <a:pt x="22" y="5942"/>
                    </a:lnTo>
                    <a:lnTo>
                      <a:pt x="1" y="6152"/>
                    </a:lnTo>
                    <a:lnTo>
                      <a:pt x="43" y="6424"/>
                    </a:lnTo>
                    <a:lnTo>
                      <a:pt x="147" y="6570"/>
                    </a:lnTo>
                    <a:lnTo>
                      <a:pt x="168" y="6675"/>
                    </a:lnTo>
                    <a:lnTo>
                      <a:pt x="315" y="6884"/>
                    </a:lnTo>
                    <a:lnTo>
                      <a:pt x="378" y="7051"/>
                    </a:lnTo>
                    <a:lnTo>
                      <a:pt x="461" y="7407"/>
                    </a:lnTo>
                    <a:lnTo>
                      <a:pt x="545" y="7470"/>
                    </a:lnTo>
                    <a:lnTo>
                      <a:pt x="587" y="7930"/>
                    </a:lnTo>
                    <a:lnTo>
                      <a:pt x="566" y="8181"/>
                    </a:lnTo>
                    <a:lnTo>
                      <a:pt x="461" y="8202"/>
                    </a:lnTo>
                    <a:lnTo>
                      <a:pt x="357" y="8453"/>
                    </a:lnTo>
                    <a:lnTo>
                      <a:pt x="378" y="8683"/>
                    </a:lnTo>
                    <a:lnTo>
                      <a:pt x="252" y="8872"/>
                    </a:lnTo>
                    <a:lnTo>
                      <a:pt x="336" y="8935"/>
                    </a:lnTo>
                    <a:lnTo>
                      <a:pt x="440" y="9123"/>
                    </a:lnTo>
                    <a:lnTo>
                      <a:pt x="461" y="9332"/>
                    </a:lnTo>
                    <a:lnTo>
                      <a:pt x="336" y="9458"/>
                    </a:lnTo>
                    <a:lnTo>
                      <a:pt x="210" y="9709"/>
                    </a:lnTo>
                    <a:lnTo>
                      <a:pt x="210" y="10085"/>
                    </a:lnTo>
                    <a:lnTo>
                      <a:pt x="210" y="10253"/>
                    </a:lnTo>
                    <a:lnTo>
                      <a:pt x="147" y="10483"/>
                    </a:lnTo>
                    <a:lnTo>
                      <a:pt x="482" y="11173"/>
                    </a:lnTo>
                    <a:lnTo>
                      <a:pt x="419" y="11278"/>
                    </a:lnTo>
                    <a:lnTo>
                      <a:pt x="252" y="11341"/>
                    </a:lnTo>
                    <a:lnTo>
                      <a:pt x="231" y="11655"/>
                    </a:lnTo>
                    <a:lnTo>
                      <a:pt x="22" y="11948"/>
                    </a:lnTo>
                    <a:lnTo>
                      <a:pt x="43" y="12157"/>
                    </a:lnTo>
                    <a:lnTo>
                      <a:pt x="147" y="12345"/>
                    </a:lnTo>
                    <a:lnTo>
                      <a:pt x="126" y="12764"/>
                    </a:lnTo>
                    <a:lnTo>
                      <a:pt x="147" y="13119"/>
                    </a:lnTo>
                    <a:lnTo>
                      <a:pt x="210" y="13391"/>
                    </a:lnTo>
                    <a:lnTo>
                      <a:pt x="315" y="13433"/>
                    </a:lnTo>
                    <a:lnTo>
                      <a:pt x="357" y="13538"/>
                    </a:lnTo>
                    <a:lnTo>
                      <a:pt x="336" y="13705"/>
                    </a:lnTo>
                    <a:lnTo>
                      <a:pt x="210" y="13789"/>
                    </a:lnTo>
                    <a:lnTo>
                      <a:pt x="231" y="14103"/>
                    </a:lnTo>
                    <a:cubicBezTo>
                      <a:pt x="252" y="14165"/>
                      <a:pt x="252" y="14270"/>
                      <a:pt x="273" y="14354"/>
                    </a:cubicBezTo>
                    <a:lnTo>
                      <a:pt x="273" y="14375"/>
                    </a:lnTo>
                    <a:lnTo>
                      <a:pt x="461" y="14437"/>
                    </a:lnTo>
                    <a:lnTo>
                      <a:pt x="461" y="14626"/>
                    </a:lnTo>
                    <a:lnTo>
                      <a:pt x="461" y="14772"/>
                    </a:lnTo>
                    <a:lnTo>
                      <a:pt x="566" y="15002"/>
                    </a:lnTo>
                    <a:lnTo>
                      <a:pt x="608" y="15274"/>
                    </a:lnTo>
                    <a:lnTo>
                      <a:pt x="712" y="15295"/>
                    </a:lnTo>
                    <a:lnTo>
                      <a:pt x="796" y="15253"/>
                    </a:lnTo>
                    <a:lnTo>
                      <a:pt x="880" y="15274"/>
                    </a:lnTo>
                    <a:lnTo>
                      <a:pt x="880" y="15400"/>
                    </a:lnTo>
                    <a:lnTo>
                      <a:pt x="754" y="15567"/>
                    </a:lnTo>
                    <a:lnTo>
                      <a:pt x="482" y="15567"/>
                    </a:lnTo>
                    <a:lnTo>
                      <a:pt x="440" y="15672"/>
                    </a:lnTo>
                    <a:lnTo>
                      <a:pt x="524" y="15735"/>
                    </a:lnTo>
                    <a:lnTo>
                      <a:pt x="545" y="15714"/>
                    </a:lnTo>
                    <a:lnTo>
                      <a:pt x="670" y="15714"/>
                    </a:lnTo>
                    <a:lnTo>
                      <a:pt x="859" y="15839"/>
                    </a:lnTo>
                    <a:lnTo>
                      <a:pt x="984" y="16049"/>
                    </a:lnTo>
                    <a:lnTo>
                      <a:pt x="984" y="16195"/>
                    </a:lnTo>
                    <a:lnTo>
                      <a:pt x="838" y="16321"/>
                    </a:lnTo>
                    <a:lnTo>
                      <a:pt x="838" y="16425"/>
                    </a:lnTo>
                    <a:lnTo>
                      <a:pt x="901" y="16572"/>
                    </a:lnTo>
                    <a:lnTo>
                      <a:pt x="963" y="16885"/>
                    </a:lnTo>
                    <a:lnTo>
                      <a:pt x="1047" y="17137"/>
                    </a:lnTo>
                    <a:lnTo>
                      <a:pt x="942" y="17241"/>
                    </a:lnTo>
                    <a:lnTo>
                      <a:pt x="901" y="17367"/>
                    </a:lnTo>
                    <a:lnTo>
                      <a:pt x="1005" y="17618"/>
                    </a:lnTo>
                    <a:lnTo>
                      <a:pt x="901" y="17764"/>
                    </a:lnTo>
                    <a:lnTo>
                      <a:pt x="859" y="18015"/>
                    </a:lnTo>
                    <a:lnTo>
                      <a:pt x="942" y="18246"/>
                    </a:lnTo>
                    <a:lnTo>
                      <a:pt x="984" y="18559"/>
                    </a:lnTo>
                    <a:lnTo>
                      <a:pt x="942" y="18852"/>
                    </a:lnTo>
                    <a:lnTo>
                      <a:pt x="733" y="19062"/>
                    </a:lnTo>
                    <a:lnTo>
                      <a:pt x="587" y="19250"/>
                    </a:lnTo>
                    <a:lnTo>
                      <a:pt x="524" y="19752"/>
                    </a:lnTo>
                    <a:cubicBezTo>
                      <a:pt x="545" y="19815"/>
                      <a:pt x="545" y="19898"/>
                      <a:pt x="566" y="19982"/>
                    </a:cubicBezTo>
                    <a:lnTo>
                      <a:pt x="796" y="20422"/>
                    </a:lnTo>
                    <a:lnTo>
                      <a:pt x="942" y="20422"/>
                    </a:lnTo>
                    <a:lnTo>
                      <a:pt x="1047" y="20317"/>
                    </a:lnTo>
                    <a:lnTo>
                      <a:pt x="1214" y="20233"/>
                    </a:lnTo>
                    <a:lnTo>
                      <a:pt x="1361" y="20233"/>
                    </a:lnTo>
                    <a:lnTo>
                      <a:pt x="1361" y="20401"/>
                    </a:lnTo>
                    <a:lnTo>
                      <a:pt x="1382" y="20735"/>
                    </a:lnTo>
                    <a:lnTo>
                      <a:pt x="1507" y="20840"/>
                    </a:lnTo>
                    <a:lnTo>
                      <a:pt x="1570" y="21049"/>
                    </a:lnTo>
                    <a:lnTo>
                      <a:pt x="1633" y="21279"/>
                    </a:lnTo>
                    <a:lnTo>
                      <a:pt x="1926" y="21321"/>
                    </a:lnTo>
                    <a:lnTo>
                      <a:pt x="2030" y="21363"/>
                    </a:lnTo>
                    <a:lnTo>
                      <a:pt x="2449" y="21279"/>
                    </a:lnTo>
                    <a:lnTo>
                      <a:pt x="3181" y="21279"/>
                    </a:lnTo>
                    <a:lnTo>
                      <a:pt x="3244" y="21342"/>
                    </a:lnTo>
                    <a:lnTo>
                      <a:pt x="3370" y="21363"/>
                    </a:lnTo>
                    <a:lnTo>
                      <a:pt x="3516" y="21489"/>
                    </a:lnTo>
                    <a:lnTo>
                      <a:pt x="3663" y="21551"/>
                    </a:lnTo>
                    <a:lnTo>
                      <a:pt x="3704" y="21551"/>
                    </a:lnTo>
                    <a:lnTo>
                      <a:pt x="3704" y="21447"/>
                    </a:lnTo>
                    <a:lnTo>
                      <a:pt x="3600" y="21363"/>
                    </a:lnTo>
                    <a:lnTo>
                      <a:pt x="3411" y="21238"/>
                    </a:lnTo>
                    <a:lnTo>
                      <a:pt x="3391" y="21133"/>
                    </a:lnTo>
                    <a:lnTo>
                      <a:pt x="3286" y="21028"/>
                    </a:lnTo>
                    <a:lnTo>
                      <a:pt x="3202" y="21049"/>
                    </a:lnTo>
                    <a:lnTo>
                      <a:pt x="3160" y="21007"/>
                    </a:lnTo>
                    <a:lnTo>
                      <a:pt x="3244" y="20945"/>
                    </a:lnTo>
                    <a:lnTo>
                      <a:pt x="3265" y="20861"/>
                    </a:lnTo>
                    <a:lnTo>
                      <a:pt x="3244" y="20840"/>
                    </a:lnTo>
                    <a:lnTo>
                      <a:pt x="3244" y="20756"/>
                    </a:lnTo>
                    <a:lnTo>
                      <a:pt x="3139" y="20505"/>
                    </a:lnTo>
                    <a:lnTo>
                      <a:pt x="3035" y="20317"/>
                    </a:lnTo>
                    <a:lnTo>
                      <a:pt x="2993" y="20129"/>
                    </a:lnTo>
                    <a:lnTo>
                      <a:pt x="3077" y="19961"/>
                    </a:lnTo>
                    <a:lnTo>
                      <a:pt x="3202" y="19857"/>
                    </a:lnTo>
                    <a:lnTo>
                      <a:pt x="3265" y="19752"/>
                    </a:lnTo>
                    <a:lnTo>
                      <a:pt x="3202" y="19689"/>
                    </a:lnTo>
                    <a:lnTo>
                      <a:pt x="3202" y="19585"/>
                    </a:lnTo>
                    <a:lnTo>
                      <a:pt x="3160" y="19501"/>
                    </a:lnTo>
                    <a:lnTo>
                      <a:pt x="3244" y="19564"/>
                    </a:lnTo>
                    <a:lnTo>
                      <a:pt x="3307" y="19647"/>
                    </a:lnTo>
                    <a:lnTo>
                      <a:pt x="3391" y="19668"/>
                    </a:lnTo>
                    <a:lnTo>
                      <a:pt x="3516" y="19564"/>
                    </a:lnTo>
                    <a:lnTo>
                      <a:pt x="3558" y="19480"/>
                    </a:lnTo>
                    <a:lnTo>
                      <a:pt x="3663" y="19354"/>
                    </a:lnTo>
                    <a:lnTo>
                      <a:pt x="3683" y="19250"/>
                    </a:lnTo>
                    <a:lnTo>
                      <a:pt x="3663" y="19062"/>
                    </a:lnTo>
                    <a:lnTo>
                      <a:pt x="3579" y="19041"/>
                    </a:lnTo>
                    <a:lnTo>
                      <a:pt x="3516" y="19082"/>
                    </a:lnTo>
                    <a:lnTo>
                      <a:pt x="3516" y="19082"/>
                    </a:lnTo>
                    <a:lnTo>
                      <a:pt x="3558" y="19020"/>
                    </a:lnTo>
                    <a:lnTo>
                      <a:pt x="3663" y="18915"/>
                    </a:lnTo>
                    <a:lnTo>
                      <a:pt x="3704" y="18769"/>
                    </a:lnTo>
                    <a:lnTo>
                      <a:pt x="3725" y="18643"/>
                    </a:lnTo>
                    <a:lnTo>
                      <a:pt x="3872" y="18518"/>
                    </a:lnTo>
                    <a:lnTo>
                      <a:pt x="3976" y="18518"/>
                    </a:lnTo>
                    <a:lnTo>
                      <a:pt x="4018" y="18392"/>
                    </a:lnTo>
                    <a:lnTo>
                      <a:pt x="4102" y="18287"/>
                    </a:lnTo>
                    <a:lnTo>
                      <a:pt x="4144" y="18246"/>
                    </a:lnTo>
                    <a:lnTo>
                      <a:pt x="4186" y="18141"/>
                    </a:lnTo>
                    <a:lnTo>
                      <a:pt x="4248" y="18099"/>
                    </a:lnTo>
                    <a:lnTo>
                      <a:pt x="4332" y="17994"/>
                    </a:lnTo>
                    <a:lnTo>
                      <a:pt x="4311" y="17932"/>
                    </a:lnTo>
                    <a:lnTo>
                      <a:pt x="4311" y="17869"/>
                    </a:lnTo>
                    <a:lnTo>
                      <a:pt x="4395" y="17806"/>
                    </a:lnTo>
                    <a:lnTo>
                      <a:pt x="4290" y="17702"/>
                    </a:lnTo>
                    <a:lnTo>
                      <a:pt x="4207" y="17702"/>
                    </a:lnTo>
                    <a:lnTo>
                      <a:pt x="4311" y="17597"/>
                    </a:lnTo>
                    <a:lnTo>
                      <a:pt x="4311" y="17492"/>
                    </a:lnTo>
                    <a:lnTo>
                      <a:pt x="4227" y="17367"/>
                    </a:lnTo>
                    <a:lnTo>
                      <a:pt x="4227" y="17423"/>
                    </a:lnTo>
                    <a:lnTo>
                      <a:pt x="4186" y="17409"/>
                    </a:lnTo>
                    <a:lnTo>
                      <a:pt x="4123" y="17429"/>
                    </a:lnTo>
                    <a:lnTo>
                      <a:pt x="4018" y="17429"/>
                    </a:lnTo>
                    <a:lnTo>
                      <a:pt x="3830" y="17471"/>
                    </a:lnTo>
                    <a:lnTo>
                      <a:pt x="3600" y="17262"/>
                    </a:lnTo>
                    <a:lnTo>
                      <a:pt x="3453" y="17137"/>
                    </a:lnTo>
                    <a:lnTo>
                      <a:pt x="3370" y="17095"/>
                    </a:lnTo>
                    <a:lnTo>
                      <a:pt x="3265" y="16990"/>
                    </a:lnTo>
                    <a:lnTo>
                      <a:pt x="3139" y="16781"/>
                    </a:lnTo>
                    <a:lnTo>
                      <a:pt x="3139" y="16655"/>
                    </a:lnTo>
                    <a:lnTo>
                      <a:pt x="3056" y="16551"/>
                    </a:lnTo>
                    <a:lnTo>
                      <a:pt x="3056" y="16467"/>
                    </a:lnTo>
                    <a:lnTo>
                      <a:pt x="3181" y="16362"/>
                    </a:lnTo>
                    <a:lnTo>
                      <a:pt x="3244" y="16258"/>
                    </a:lnTo>
                    <a:lnTo>
                      <a:pt x="3286" y="16132"/>
                    </a:lnTo>
                    <a:lnTo>
                      <a:pt x="3370" y="16111"/>
                    </a:lnTo>
                    <a:lnTo>
                      <a:pt x="3474" y="16007"/>
                    </a:lnTo>
                    <a:lnTo>
                      <a:pt x="3600" y="15986"/>
                    </a:lnTo>
                    <a:lnTo>
                      <a:pt x="3704" y="15881"/>
                    </a:lnTo>
                    <a:lnTo>
                      <a:pt x="3872" y="15839"/>
                    </a:lnTo>
                    <a:lnTo>
                      <a:pt x="3976" y="15881"/>
                    </a:lnTo>
                    <a:lnTo>
                      <a:pt x="4144" y="15839"/>
                    </a:lnTo>
                    <a:lnTo>
                      <a:pt x="4144" y="15797"/>
                    </a:lnTo>
                    <a:lnTo>
                      <a:pt x="4102" y="15735"/>
                    </a:lnTo>
                    <a:lnTo>
                      <a:pt x="3997" y="15693"/>
                    </a:lnTo>
                    <a:lnTo>
                      <a:pt x="4018" y="15630"/>
                    </a:lnTo>
                    <a:lnTo>
                      <a:pt x="4039" y="15567"/>
                    </a:lnTo>
                    <a:lnTo>
                      <a:pt x="4207" y="15463"/>
                    </a:lnTo>
                    <a:lnTo>
                      <a:pt x="4186" y="15421"/>
                    </a:lnTo>
                    <a:lnTo>
                      <a:pt x="4227" y="15358"/>
                    </a:lnTo>
                    <a:lnTo>
                      <a:pt x="4227" y="15295"/>
                    </a:lnTo>
                    <a:lnTo>
                      <a:pt x="4102" y="15128"/>
                    </a:lnTo>
                    <a:lnTo>
                      <a:pt x="4123" y="15065"/>
                    </a:lnTo>
                    <a:lnTo>
                      <a:pt x="4123" y="14981"/>
                    </a:lnTo>
                    <a:lnTo>
                      <a:pt x="4018" y="14940"/>
                    </a:lnTo>
                    <a:lnTo>
                      <a:pt x="3997" y="14772"/>
                    </a:lnTo>
                    <a:lnTo>
                      <a:pt x="4081" y="14668"/>
                    </a:lnTo>
                    <a:lnTo>
                      <a:pt x="4123" y="14563"/>
                    </a:lnTo>
                    <a:lnTo>
                      <a:pt x="4081" y="14521"/>
                    </a:lnTo>
                    <a:lnTo>
                      <a:pt x="4144" y="14437"/>
                    </a:lnTo>
                    <a:lnTo>
                      <a:pt x="4332" y="14354"/>
                    </a:lnTo>
                    <a:lnTo>
                      <a:pt x="4458" y="14249"/>
                    </a:lnTo>
                    <a:lnTo>
                      <a:pt x="4458" y="14207"/>
                    </a:lnTo>
                    <a:lnTo>
                      <a:pt x="4311" y="14144"/>
                    </a:lnTo>
                    <a:lnTo>
                      <a:pt x="4207" y="14144"/>
                    </a:lnTo>
                    <a:lnTo>
                      <a:pt x="4144" y="14061"/>
                    </a:lnTo>
                    <a:lnTo>
                      <a:pt x="4186" y="14019"/>
                    </a:lnTo>
                    <a:lnTo>
                      <a:pt x="4290" y="13935"/>
                    </a:lnTo>
                    <a:lnTo>
                      <a:pt x="4437" y="13893"/>
                    </a:lnTo>
                    <a:lnTo>
                      <a:pt x="4562" y="13956"/>
                    </a:lnTo>
                    <a:lnTo>
                      <a:pt x="4562" y="14040"/>
                    </a:lnTo>
                    <a:lnTo>
                      <a:pt x="4541" y="14082"/>
                    </a:lnTo>
                    <a:lnTo>
                      <a:pt x="4604" y="14186"/>
                    </a:lnTo>
                    <a:lnTo>
                      <a:pt x="4667" y="14228"/>
                    </a:lnTo>
                    <a:lnTo>
                      <a:pt x="4918" y="14082"/>
                    </a:lnTo>
                    <a:lnTo>
                      <a:pt x="4939" y="13998"/>
                    </a:lnTo>
                    <a:lnTo>
                      <a:pt x="4876" y="13852"/>
                    </a:lnTo>
                    <a:lnTo>
                      <a:pt x="4813" y="13747"/>
                    </a:lnTo>
                    <a:lnTo>
                      <a:pt x="4855" y="13726"/>
                    </a:lnTo>
                    <a:lnTo>
                      <a:pt x="4876" y="13621"/>
                    </a:lnTo>
                    <a:lnTo>
                      <a:pt x="4813" y="13496"/>
                    </a:lnTo>
                    <a:lnTo>
                      <a:pt x="4730" y="13496"/>
                    </a:lnTo>
                    <a:lnTo>
                      <a:pt x="4625" y="13559"/>
                    </a:lnTo>
                    <a:lnTo>
                      <a:pt x="4541" y="13559"/>
                    </a:lnTo>
                    <a:lnTo>
                      <a:pt x="4499" y="13621"/>
                    </a:lnTo>
                    <a:lnTo>
                      <a:pt x="4520" y="13642"/>
                    </a:lnTo>
                    <a:lnTo>
                      <a:pt x="4625" y="13684"/>
                    </a:lnTo>
                    <a:lnTo>
                      <a:pt x="4625" y="13726"/>
                    </a:lnTo>
                    <a:lnTo>
                      <a:pt x="4437" y="13789"/>
                    </a:lnTo>
                    <a:lnTo>
                      <a:pt x="4353" y="13747"/>
                    </a:lnTo>
                    <a:lnTo>
                      <a:pt x="4416" y="13705"/>
                    </a:lnTo>
                    <a:lnTo>
                      <a:pt x="4499" y="13684"/>
                    </a:lnTo>
                    <a:lnTo>
                      <a:pt x="4437" y="13642"/>
                    </a:lnTo>
                    <a:lnTo>
                      <a:pt x="4248" y="13642"/>
                    </a:lnTo>
                    <a:lnTo>
                      <a:pt x="4123" y="13580"/>
                    </a:lnTo>
                    <a:lnTo>
                      <a:pt x="4102" y="13475"/>
                    </a:lnTo>
                    <a:lnTo>
                      <a:pt x="4102" y="13203"/>
                    </a:lnTo>
                    <a:lnTo>
                      <a:pt x="4039" y="12994"/>
                    </a:lnTo>
                    <a:lnTo>
                      <a:pt x="3914" y="12889"/>
                    </a:lnTo>
                    <a:lnTo>
                      <a:pt x="3914" y="12680"/>
                    </a:lnTo>
                    <a:lnTo>
                      <a:pt x="4018" y="12575"/>
                    </a:lnTo>
                    <a:lnTo>
                      <a:pt x="4102" y="12575"/>
                    </a:lnTo>
                    <a:lnTo>
                      <a:pt x="4081" y="12659"/>
                    </a:lnTo>
                    <a:lnTo>
                      <a:pt x="4102" y="12680"/>
                    </a:lnTo>
                    <a:lnTo>
                      <a:pt x="4227" y="12680"/>
                    </a:lnTo>
                    <a:lnTo>
                      <a:pt x="4437" y="12764"/>
                    </a:lnTo>
                    <a:lnTo>
                      <a:pt x="4646" y="12910"/>
                    </a:lnTo>
                    <a:lnTo>
                      <a:pt x="4834" y="12973"/>
                    </a:lnTo>
                    <a:lnTo>
                      <a:pt x="5148" y="12973"/>
                    </a:lnTo>
                    <a:lnTo>
                      <a:pt x="5336" y="12847"/>
                    </a:lnTo>
                    <a:lnTo>
                      <a:pt x="5295" y="12805"/>
                    </a:lnTo>
                    <a:lnTo>
                      <a:pt x="5441" y="12701"/>
                    </a:lnTo>
                    <a:lnTo>
                      <a:pt x="5462" y="12596"/>
                    </a:lnTo>
                    <a:lnTo>
                      <a:pt x="5441" y="12533"/>
                    </a:lnTo>
                    <a:lnTo>
                      <a:pt x="5462" y="12471"/>
                    </a:lnTo>
                    <a:lnTo>
                      <a:pt x="5483" y="12366"/>
                    </a:lnTo>
                    <a:lnTo>
                      <a:pt x="5378" y="12345"/>
                    </a:lnTo>
                    <a:lnTo>
                      <a:pt x="5295" y="12220"/>
                    </a:lnTo>
                    <a:lnTo>
                      <a:pt x="5295" y="12115"/>
                    </a:lnTo>
                    <a:lnTo>
                      <a:pt x="5357" y="12031"/>
                    </a:lnTo>
                    <a:lnTo>
                      <a:pt x="5336" y="11968"/>
                    </a:lnTo>
                    <a:lnTo>
                      <a:pt x="5441" y="11864"/>
                    </a:lnTo>
                    <a:lnTo>
                      <a:pt x="5441" y="11843"/>
                    </a:lnTo>
                    <a:lnTo>
                      <a:pt x="5483" y="11843"/>
                    </a:lnTo>
                    <a:lnTo>
                      <a:pt x="5504" y="11759"/>
                    </a:lnTo>
                    <a:lnTo>
                      <a:pt x="5483" y="11655"/>
                    </a:lnTo>
                    <a:lnTo>
                      <a:pt x="5378" y="11655"/>
                    </a:lnTo>
                    <a:lnTo>
                      <a:pt x="5378" y="11613"/>
                    </a:lnTo>
                    <a:lnTo>
                      <a:pt x="5336" y="11529"/>
                    </a:lnTo>
                    <a:lnTo>
                      <a:pt x="5336" y="11320"/>
                    </a:lnTo>
                    <a:lnTo>
                      <a:pt x="5295" y="11236"/>
                    </a:lnTo>
                    <a:lnTo>
                      <a:pt x="5295" y="11131"/>
                    </a:lnTo>
                    <a:lnTo>
                      <a:pt x="5336" y="11111"/>
                    </a:lnTo>
                    <a:lnTo>
                      <a:pt x="5378" y="11194"/>
                    </a:lnTo>
                    <a:lnTo>
                      <a:pt x="5462" y="11194"/>
                    </a:lnTo>
                    <a:lnTo>
                      <a:pt x="5608" y="11236"/>
                    </a:lnTo>
                    <a:lnTo>
                      <a:pt x="5755" y="11320"/>
                    </a:lnTo>
                    <a:lnTo>
                      <a:pt x="5859" y="11320"/>
                    </a:lnTo>
                    <a:lnTo>
                      <a:pt x="6027" y="11299"/>
                    </a:lnTo>
                    <a:lnTo>
                      <a:pt x="6215" y="11320"/>
                    </a:lnTo>
                    <a:lnTo>
                      <a:pt x="6445" y="11320"/>
                    </a:lnTo>
                    <a:lnTo>
                      <a:pt x="6843" y="11215"/>
                    </a:lnTo>
                    <a:lnTo>
                      <a:pt x="7178" y="11069"/>
                    </a:lnTo>
                    <a:lnTo>
                      <a:pt x="7220" y="10985"/>
                    </a:lnTo>
                    <a:lnTo>
                      <a:pt x="7261" y="11027"/>
                    </a:lnTo>
                    <a:lnTo>
                      <a:pt x="7492" y="10964"/>
                    </a:lnTo>
                    <a:lnTo>
                      <a:pt x="7805" y="10776"/>
                    </a:lnTo>
                    <a:lnTo>
                      <a:pt x="7868" y="10671"/>
                    </a:lnTo>
                    <a:lnTo>
                      <a:pt x="7826" y="10546"/>
                    </a:lnTo>
                    <a:lnTo>
                      <a:pt x="7889" y="10357"/>
                    </a:lnTo>
                    <a:lnTo>
                      <a:pt x="7931" y="10336"/>
                    </a:lnTo>
                    <a:lnTo>
                      <a:pt x="7973" y="10378"/>
                    </a:lnTo>
                    <a:lnTo>
                      <a:pt x="8015" y="10336"/>
                    </a:lnTo>
                    <a:lnTo>
                      <a:pt x="8077" y="10148"/>
                    </a:lnTo>
                    <a:lnTo>
                      <a:pt x="8182" y="9960"/>
                    </a:lnTo>
                    <a:lnTo>
                      <a:pt x="8203" y="9855"/>
                    </a:lnTo>
                    <a:lnTo>
                      <a:pt x="8203" y="9625"/>
                    </a:lnTo>
                    <a:lnTo>
                      <a:pt x="8182" y="9520"/>
                    </a:lnTo>
                    <a:lnTo>
                      <a:pt x="8140" y="9520"/>
                    </a:lnTo>
                    <a:lnTo>
                      <a:pt x="8077" y="9604"/>
                    </a:lnTo>
                    <a:lnTo>
                      <a:pt x="7931" y="9604"/>
                    </a:lnTo>
                    <a:lnTo>
                      <a:pt x="7784" y="9499"/>
                    </a:lnTo>
                    <a:lnTo>
                      <a:pt x="7701" y="9332"/>
                    </a:lnTo>
                    <a:lnTo>
                      <a:pt x="7701" y="9248"/>
                    </a:lnTo>
                    <a:lnTo>
                      <a:pt x="7826" y="8976"/>
                    </a:lnTo>
                    <a:lnTo>
                      <a:pt x="7826" y="8872"/>
                    </a:lnTo>
                    <a:lnTo>
                      <a:pt x="7764" y="8788"/>
                    </a:lnTo>
                    <a:lnTo>
                      <a:pt x="7471" y="8558"/>
                    </a:lnTo>
                    <a:lnTo>
                      <a:pt x="7240" y="8453"/>
                    </a:lnTo>
                    <a:lnTo>
                      <a:pt x="6989" y="8265"/>
                    </a:lnTo>
                    <a:lnTo>
                      <a:pt x="6948" y="8160"/>
                    </a:lnTo>
                    <a:lnTo>
                      <a:pt x="6968" y="8139"/>
                    </a:lnTo>
                    <a:lnTo>
                      <a:pt x="6968" y="8035"/>
                    </a:lnTo>
                    <a:lnTo>
                      <a:pt x="6885" y="7951"/>
                    </a:lnTo>
                    <a:lnTo>
                      <a:pt x="6927" y="7888"/>
                    </a:lnTo>
                    <a:lnTo>
                      <a:pt x="6864" y="7679"/>
                    </a:lnTo>
                    <a:lnTo>
                      <a:pt x="6885" y="7449"/>
                    </a:lnTo>
                    <a:lnTo>
                      <a:pt x="6927" y="7240"/>
                    </a:lnTo>
                    <a:lnTo>
                      <a:pt x="7010" y="7156"/>
                    </a:lnTo>
                    <a:lnTo>
                      <a:pt x="7031" y="7093"/>
                    </a:lnTo>
                    <a:lnTo>
                      <a:pt x="6968" y="6905"/>
                    </a:lnTo>
                    <a:lnTo>
                      <a:pt x="6948" y="6633"/>
                    </a:lnTo>
                    <a:lnTo>
                      <a:pt x="7010" y="6591"/>
                    </a:lnTo>
                    <a:lnTo>
                      <a:pt x="6948" y="6403"/>
                    </a:lnTo>
                    <a:lnTo>
                      <a:pt x="7031" y="6277"/>
                    </a:lnTo>
                    <a:lnTo>
                      <a:pt x="7031" y="6173"/>
                    </a:lnTo>
                    <a:lnTo>
                      <a:pt x="7073" y="6089"/>
                    </a:lnTo>
                    <a:lnTo>
                      <a:pt x="7115" y="5838"/>
                    </a:lnTo>
                    <a:lnTo>
                      <a:pt x="7073" y="5733"/>
                    </a:lnTo>
                    <a:lnTo>
                      <a:pt x="7136" y="5650"/>
                    </a:lnTo>
                    <a:lnTo>
                      <a:pt x="7115" y="5461"/>
                    </a:lnTo>
                    <a:lnTo>
                      <a:pt x="7220" y="5336"/>
                    </a:lnTo>
                    <a:lnTo>
                      <a:pt x="7261" y="5210"/>
                    </a:lnTo>
                    <a:lnTo>
                      <a:pt x="7261" y="5168"/>
                    </a:lnTo>
                    <a:lnTo>
                      <a:pt x="7282" y="5126"/>
                    </a:lnTo>
                    <a:lnTo>
                      <a:pt x="7387" y="5043"/>
                    </a:lnTo>
                    <a:lnTo>
                      <a:pt x="7387" y="5001"/>
                    </a:lnTo>
                    <a:lnTo>
                      <a:pt x="7492" y="4833"/>
                    </a:lnTo>
                    <a:lnTo>
                      <a:pt x="7575" y="4750"/>
                    </a:lnTo>
                    <a:lnTo>
                      <a:pt x="7680" y="4541"/>
                    </a:lnTo>
                    <a:lnTo>
                      <a:pt x="7722" y="4478"/>
                    </a:lnTo>
                    <a:lnTo>
                      <a:pt x="7805" y="4436"/>
                    </a:lnTo>
                    <a:lnTo>
                      <a:pt x="7805" y="4310"/>
                    </a:lnTo>
                    <a:lnTo>
                      <a:pt x="7826" y="4227"/>
                    </a:lnTo>
                    <a:lnTo>
                      <a:pt x="8015" y="3997"/>
                    </a:lnTo>
                    <a:lnTo>
                      <a:pt x="8098" y="3997"/>
                    </a:lnTo>
                    <a:lnTo>
                      <a:pt x="8182" y="3976"/>
                    </a:lnTo>
                    <a:lnTo>
                      <a:pt x="8182" y="3850"/>
                    </a:lnTo>
                    <a:lnTo>
                      <a:pt x="8266" y="3808"/>
                    </a:lnTo>
                    <a:lnTo>
                      <a:pt x="8475" y="3641"/>
                    </a:lnTo>
                    <a:lnTo>
                      <a:pt x="8538" y="3599"/>
                    </a:lnTo>
                    <a:lnTo>
                      <a:pt x="8600" y="3536"/>
                    </a:lnTo>
                    <a:lnTo>
                      <a:pt x="8831" y="3369"/>
                    </a:lnTo>
                    <a:lnTo>
                      <a:pt x="8852" y="3390"/>
                    </a:lnTo>
                    <a:lnTo>
                      <a:pt x="8935" y="3327"/>
                    </a:lnTo>
                    <a:lnTo>
                      <a:pt x="8956" y="3264"/>
                    </a:lnTo>
                    <a:lnTo>
                      <a:pt x="9103" y="3181"/>
                    </a:lnTo>
                    <a:lnTo>
                      <a:pt x="9207" y="3181"/>
                    </a:lnTo>
                    <a:lnTo>
                      <a:pt x="9228" y="3118"/>
                    </a:lnTo>
                    <a:lnTo>
                      <a:pt x="9207" y="2909"/>
                    </a:lnTo>
                    <a:lnTo>
                      <a:pt x="9165" y="2657"/>
                    </a:lnTo>
                    <a:lnTo>
                      <a:pt x="9165" y="2490"/>
                    </a:lnTo>
                    <a:lnTo>
                      <a:pt x="9061" y="2239"/>
                    </a:lnTo>
                    <a:lnTo>
                      <a:pt x="9061" y="2134"/>
                    </a:lnTo>
                    <a:lnTo>
                      <a:pt x="8810" y="2113"/>
                    </a:lnTo>
                    <a:lnTo>
                      <a:pt x="8705" y="2197"/>
                    </a:lnTo>
                    <a:lnTo>
                      <a:pt x="8684" y="2218"/>
                    </a:lnTo>
                    <a:lnTo>
                      <a:pt x="8684" y="2385"/>
                    </a:lnTo>
                    <a:lnTo>
                      <a:pt x="8705" y="2427"/>
                    </a:lnTo>
                    <a:lnTo>
                      <a:pt x="8705" y="2637"/>
                    </a:lnTo>
                    <a:lnTo>
                      <a:pt x="8600" y="2720"/>
                    </a:lnTo>
                    <a:lnTo>
                      <a:pt x="8517" y="2846"/>
                    </a:lnTo>
                    <a:lnTo>
                      <a:pt x="8496" y="2971"/>
                    </a:lnTo>
                    <a:lnTo>
                      <a:pt x="8224" y="3160"/>
                    </a:lnTo>
                    <a:lnTo>
                      <a:pt x="8182" y="3327"/>
                    </a:lnTo>
                    <a:lnTo>
                      <a:pt x="8077" y="3453"/>
                    </a:lnTo>
                    <a:lnTo>
                      <a:pt x="7952" y="3432"/>
                    </a:lnTo>
                    <a:lnTo>
                      <a:pt x="7889" y="3453"/>
                    </a:lnTo>
                    <a:lnTo>
                      <a:pt x="7784" y="3599"/>
                    </a:lnTo>
                    <a:lnTo>
                      <a:pt x="7743" y="3557"/>
                    </a:lnTo>
                    <a:lnTo>
                      <a:pt x="7659" y="3557"/>
                    </a:lnTo>
                    <a:lnTo>
                      <a:pt x="7533" y="3599"/>
                    </a:lnTo>
                    <a:lnTo>
                      <a:pt x="7282" y="3453"/>
                    </a:lnTo>
                    <a:lnTo>
                      <a:pt x="6948" y="3348"/>
                    </a:lnTo>
                    <a:lnTo>
                      <a:pt x="6529" y="3390"/>
                    </a:lnTo>
                    <a:lnTo>
                      <a:pt x="6424" y="3390"/>
                    </a:lnTo>
                    <a:lnTo>
                      <a:pt x="6445" y="3264"/>
                    </a:lnTo>
                    <a:lnTo>
                      <a:pt x="6634" y="3076"/>
                    </a:lnTo>
                    <a:lnTo>
                      <a:pt x="6717" y="2846"/>
                    </a:lnTo>
                    <a:lnTo>
                      <a:pt x="6696" y="2720"/>
                    </a:lnTo>
                    <a:lnTo>
                      <a:pt x="6738" y="2616"/>
                    </a:lnTo>
                    <a:lnTo>
                      <a:pt x="6843" y="2532"/>
                    </a:lnTo>
                    <a:lnTo>
                      <a:pt x="6927" y="2406"/>
                    </a:lnTo>
                    <a:lnTo>
                      <a:pt x="6948" y="2281"/>
                    </a:lnTo>
                    <a:lnTo>
                      <a:pt x="6864" y="2134"/>
                    </a:lnTo>
                    <a:lnTo>
                      <a:pt x="6696" y="2009"/>
                    </a:lnTo>
                    <a:lnTo>
                      <a:pt x="6550" y="1862"/>
                    </a:lnTo>
                    <a:lnTo>
                      <a:pt x="6215" y="1800"/>
                    </a:lnTo>
                    <a:lnTo>
                      <a:pt x="5964" y="1674"/>
                    </a:lnTo>
                    <a:lnTo>
                      <a:pt x="5692" y="1465"/>
                    </a:lnTo>
                    <a:lnTo>
                      <a:pt x="5587" y="1444"/>
                    </a:lnTo>
                    <a:lnTo>
                      <a:pt x="5357" y="1339"/>
                    </a:lnTo>
                    <a:lnTo>
                      <a:pt x="5023" y="1256"/>
                    </a:lnTo>
                    <a:lnTo>
                      <a:pt x="4939" y="1088"/>
                    </a:lnTo>
                    <a:lnTo>
                      <a:pt x="4813" y="963"/>
                    </a:lnTo>
                    <a:lnTo>
                      <a:pt x="4667" y="942"/>
                    </a:lnTo>
                    <a:lnTo>
                      <a:pt x="4311" y="565"/>
                    </a:lnTo>
                    <a:lnTo>
                      <a:pt x="4186" y="314"/>
                    </a:lnTo>
                    <a:lnTo>
                      <a:pt x="4081" y="293"/>
                    </a:lnTo>
                    <a:lnTo>
                      <a:pt x="3935" y="147"/>
                    </a:lnTo>
                    <a:lnTo>
                      <a:pt x="3914" y="126"/>
                    </a:lnTo>
                    <a:lnTo>
                      <a:pt x="3809" y="21"/>
                    </a:lnTo>
                    <a:lnTo>
                      <a:pt x="3181" y="21"/>
                    </a:lnTo>
                    <a:lnTo>
                      <a:pt x="3077" y="147"/>
                    </a:lnTo>
                    <a:lnTo>
                      <a:pt x="3077" y="251"/>
                    </a:lnTo>
                    <a:lnTo>
                      <a:pt x="2993" y="356"/>
                    </a:lnTo>
                    <a:lnTo>
                      <a:pt x="2993" y="460"/>
                    </a:lnTo>
                    <a:lnTo>
                      <a:pt x="2951" y="544"/>
                    </a:lnTo>
                    <a:lnTo>
                      <a:pt x="2888" y="460"/>
                    </a:lnTo>
                    <a:lnTo>
                      <a:pt x="2826" y="230"/>
                    </a:lnTo>
                    <a:lnTo>
                      <a:pt x="2784" y="84"/>
                    </a:lnTo>
                    <a:lnTo>
                      <a:pt x="2679" y="42"/>
                    </a:lnTo>
                    <a:lnTo>
                      <a:pt x="2470" y="105"/>
                    </a:lnTo>
                    <a:lnTo>
                      <a:pt x="2344" y="84"/>
                    </a:lnTo>
                    <a:lnTo>
                      <a:pt x="2240" y="105"/>
                    </a:lnTo>
                    <a:lnTo>
                      <a:pt x="2093" y="126"/>
                    </a:lnTo>
                    <a:lnTo>
                      <a:pt x="1947"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63" name="Google Shape;2867;p58">
                <a:extLst>
                  <a:ext uri="{FF2B5EF4-FFF2-40B4-BE49-F238E27FC236}">
                    <a16:creationId xmlns:a16="http://schemas.microsoft.com/office/drawing/2014/main" id="{F3D7FE7A-C451-1259-EE3F-8FE2DDBC1A60}"/>
                  </a:ext>
                </a:extLst>
              </p:cNvPr>
              <p:cNvSpPr/>
              <p:nvPr/>
            </p:nvSpPr>
            <p:spPr>
              <a:xfrm>
                <a:off x="2804875" y="4134625"/>
                <a:ext cx="51800" cy="36100"/>
              </a:xfrm>
              <a:custGeom>
                <a:avLst/>
                <a:gdLst/>
                <a:ahLst/>
                <a:cxnLst/>
                <a:rect l="l" t="t" r="r" b="b"/>
                <a:pathLst>
                  <a:path w="2072" h="1444" extrusionOk="0">
                    <a:moveTo>
                      <a:pt x="0" y="0"/>
                    </a:moveTo>
                    <a:lnTo>
                      <a:pt x="272" y="1067"/>
                    </a:lnTo>
                    <a:lnTo>
                      <a:pt x="314" y="1067"/>
                    </a:lnTo>
                    <a:lnTo>
                      <a:pt x="502" y="1046"/>
                    </a:lnTo>
                    <a:lnTo>
                      <a:pt x="670" y="1046"/>
                    </a:lnTo>
                    <a:lnTo>
                      <a:pt x="816" y="1004"/>
                    </a:lnTo>
                    <a:lnTo>
                      <a:pt x="816" y="1046"/>
                    </a:lnTo>
                    <a:lnTo>
                      <a:pt x="712" y="1067"/>
                    </a:lnTo>
                    <a:lnTo>
                      <a:pt x="565" y="1130"/>
                    </a:lnTo>
                    <a:lnTo>
                      <a:pt x="293" y="1130"/>
                    </a:lnTo>
                    <a:lnTo>
                      <a:pt x="356" y="1360"/>
                    </a:lnTo>
                    <a:lnTo>
                      <a:pt x="398" y="1360"/>
                    </a:lnTo>
                    <a:lnTo>
                      <a:pt x="607" y="1276"/>
                    </a:lnTo>
                    <a:lnTo>
                      <a:pt x="837" y="1297"/>
                    </a:lnTo>
                    <a:lnTo>
                      <a:pt x="1005" y="1276"/>
                    </a:lnTo>
                    <a:lnTo>
                      <a:pt x="1235" y="1297"/>
                    </a:lnTo>
                    <a:lnTo>
                      <a:pt x="1360" y="1381"/>
                    </a:lnTo>
                    <a:lnTo>
                      <a:pt x="1507" y="1444"/>
                    </a:lnTo>
                    <a:lnTo>
                      <a:pt x="1632" y="1402"/>
                    </a:lnTo>
                    <a:lnTo>
                      <a:pt x="1737" y="1297"/>
                    </a:lnTo>
                    <a:lnTo>
                      <a:pt x="1758" y="1193"/>
                    </a:lnTo>
                    <a:lnTo>
                      <a:pt x="1883" y="1151"/>
                    </a:lnTo>
                    <a:lnTo>
                      <a:pt x="1946" y="1193"/>
                    </a:lnTo>
                    <a:lnTo>
                      <a:pt x="2072" y="1130"/>
                    </a:lnTo>
                    <a:lnTo>
                      <a:pt x="2072" y="1004"/>
                    </a:lnTo>
                    <a:lnTo>
                      <a:pt x="1967" y="983"/>
                    </a:lnTo>
                    <a:lnTo>
                      <a:pt x="1758" y="1046"/>
                    </a:lnTo>
                    <a:lnTo>
                      <a:pt x="1632" y="1004"/>
                    </a:lnTo>
                    <a:lnTo>
                      <a:pt x="1507" y="879"/>
                    </a:lnTo>
                    <a:lnTo>
                      <a:pt x="1318" y="837"/>
                    </a:lnTo>
                    <a:lnTo>
                      <a:pt x="1256" y="774"/>
                    </a:lnTo>
                    <a:lnTo>
                      <a:pt x="816" y="628"/>
                    </a:lnTo>
                    <a:lnTo>
                      <a:pt x="691" y="607"/>
                    </a:lnTo>
                    <a:lnTo>
                      <a:pt x="691" y="460"/>
                    </a:lnTo>
                    <a:lnTo>
                      <a:pt x="565" y="335"/>
                    </a:lnTo>
                    <a:lnTo>
                      <a:pt x="398" y="314"/>
                    </a:lnTo>
                    <a:lnTo>
                      <a:pt x="314" y="126"/>
                    </a:lnTo>
                    <a:lnTo>
                      <a:pt x="272" y="21"/>
                    </a:lnTo>
                    <a:lnTo>
                      <a:pt x="105" y="42"/>
                    </a:lnTo>
                    <a:lnTo>
                      <a:pt x="0"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sp>
          <p:nvSpPr>
            <p:cNvPr id="399" name="Google Shape;2868;p58">
              <a:extLst>
                <a:ext uri="{FF2B5EF4-FFF2-40B4-BE49-F238E27FC236}">
                  <a16:creationId xmlns:a16="http://schemas.microsoft.com/office/drawing/2014/main" id="{EE3AFAAF-1489-B6D6-F9B5-0DF289DCAAB2}"/>
                </a:ext>
              </a:extLst>
            </p:cNvPr>
            <p:cNvSpPr/>
            <p:nvPr/>
          </p:nvSpPr>
          <p:spPr>
            <a:xfrm>
              <a:off x="5404100" y="2847275"/>
              <a:ext cx="26175" cy="61250"/>
            </a:xfrm>
            <a:custGeom>
              <a:avLst/>
              <a:gdLst/>
              <a:ahLst/>
              <a:cxnLst/>
              <a:rect l="l" t="t" r="r" b="b"/>
              <a:pathLst>
                <a:path w="1047" h="2450" extrusionOk="0">
                  <a:moveTo>
                    <a:pt x="691" y="1"/>
                  </a:moveTo>
                  <a:lnTo>
                    <a:pt x="628" y="43"/>
                  </a:lnTo>
                  <a:lnTo>
                    <a:pt x="628" y="127"/>
                  </a:lnTo>
                  <a:lnTo>
                    <a:pt x="524" y="147"/>
                  </a:lnTo>
                  <a:lnTo>
                    <a:pt x="398" y="315"/>
                  </a:lnTo>
                  <a:lnTo>
                    <a:pt x="294" y="482"/>
                  </a:lnTo>
                  <a:lnTo>
                    <a:pt x="315" y="545"/>
                  </a:lnTo>
                  <a:lnTo>
                    <a:pt x="294" y="629"/>
                  </a:lnTo>
                  <a:lnTo>
                    <a:pt x="231" y="671"/>
                  </a:lnTo>
                  <a:lnTo>
                    <a:pt x="105" y="880"/>
                  </a:lnTo>
                  <a:lnTo>
                    <a:pt x="63" y="1110"/>
                  </a:lnTo>
                  <a:lnTo>
                    <a:pt x="1" y="1152"/>
                  </a:lnTo>
                  <a:lnTo>
                    <a:pt x="63" y="1194"/>
                  </a:lnTo>
                  <a:lnTo>
                    <a:pt x="63" y="1424"/>
                  </a:lnTo>
                  <a:lnTo>
                    <a:pt x="84" y="1675"/>
                  </a:lnTo>
                  <a:lnTo>
                    <a:pt x="126" y="1696"/>
                  </a:lnTo>
                  <a:lnTo>
                    <a:pt x="168" y="1780"/>
                  </a:lnTo>
                  <a:lnTo>
                    <a:pt x="126" y="1780"/>
                  </a:lnTo>
                  <a:lnTo>
                    <a:pt x="105" y="1842"/>
                  </a:lnTo>
                  <a:lnTo>
                    <a:pt x="189" y="1947"/>
                  </a:lnTo>
                  <a:lnTo>
                    <a:pt x="231" y="1947"/>
                  </a:lnTo>
                  <a:lnTo>
                    <a:pt x="273" y="2031"/>
                  </a:lnTo>
                  <a:lnTo>
                    <a:pt x="419" y="2093"/>
                  </a:lnTo>
                  <a:lnTo>
                    <a:pt x="503" y="2219"/>
                  </a:lnTo>
                  <a:lnTo>
                    <a:pt x="503" y="2344"/>
                  </a:lnTo>
                  <a:lnTo>
                    <a:pt x="503" y="2449"/>
                  </a:lnTo>
                  <a:lnTo>
                    <a:pt x="587" y="2407"/>
                  </a:lnTo>
                  <a:lnTo>
                    <a:pt x="691" y="2449"/>
                  </a:lnTo>
                  <a:lnTo>
                    <a:pt x="691" y="2449"/>
                  </a:lnTo>
                  <a:lnTo>
                    <a:pt x="649" y="2324"/>
                  </a:lnTo>
                  <a:lnTo>
                    <a:pt x="691" y="2198"/>
                  </a:lnTo>
                  <a:lnTo>
                    <a:pt x="628" y="2010"/>
                  </a:lnTo>
                  <a:lnTo>
                    <a:pt x="712" y="1884"/>
                  </a:lnTo>
                  <a:lnTo>
                    <a:pt x="859" y="1675"/>
                  </a:lnTo>
                  <a:lnTo>
                    <a:pt x="859" y="1528"/>
                  </a:lnTo>
                  <a:lnTo>
                    <a:pt x="880" y="1487"/>
                  </a:lnTo>
                  <a:lnTo>
                    <a:pt x="838" y="1466"/>
                  </a:lnTo>
                  <a:lnTo>
                    <a:pt x="880" y="1256"/>
                  </a:lnTo>
                  <a:lnTo>
                    <a:pt x="880" y="1089"/>
                  </a:lnTo>
                  <a:lnTo>
                    <a:pt x="859" y="943"/>
                  </a:lnTo>
                  <a:lnTo>
                    <a:pt x="942" y="796"/>
                  </a:lnTo>
                  <a:lnTo>
                    <a:pt x="963" y="524"/>
                  </a:lnTo>
                  <a:lnTo>
                    <a:pt x="1005" y="357"/>
                  </a:lnTo>
                  <a:lnTo>
                    <a:pt x="1047" y="336"/>
                  </a:lnTo>
                  <a:lnTo>
                    <a:pt x="1026" y="252"/>
                  </a:lnTo>
                  <a:lnTo>
                    <a:pt x="921" y="168"/>
                  </a:lnTo>
                  <a:lnTo>
                    <a:pt x="880" y="168"/>
                  </a:lnTo>
                  <a:lnTo>
                    <a:pt x="817" y="43"/>
                  </a:lnTo>
                  <a:lnTo>
                    <a:pt x="691"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nvGrpSpPr>
            <p:cNvPr id="400" name="Google Shape;2869;p58">
              <a:extLst>
                <a:ext uri="{FF2B5EF4-FFF2-40B4-BE49-F238E27FC236}">
                  <a16:creationId xmlns:a16="http://schemas.microsoft.com/office/drawing/2014/main" id="{A3192CB4-7101-B9C0-EC2B-5F77C96F34EF}"/>
                </a:ext>
              </a:extLst>
            </p:cNvPr>
            <p:cNvGrpSpPr/>
            <p:nvPr/>
          </p:nvGrpSpPr>
          <p:grpSpPr>
            <a:xfrm>
              <a:off x="3781475" y="1624825"/>
              <a:ext cx="153300" cy="166375"/>
              <a:chOff x="3781475" y="1624825"/>
              <a:chExt cx="153300" cy="166375"/>
            </a:xfrm>
            <a:grpFill/>
          </p:grpSpPr>
          <p:sp>
            <p:nvSpPr>
              <p:cNvPr id="558" name="Google Shape;2870;p58">
                <a:extLst>
                  <a:ext uri="{FF2B5EF4-FFF2-40B4-BE49-F238E27FC236}">
                    <a16:creationId xmlns:a16="http://schemas.microsoft.com/office/drawing/2014/main" id="{1B93D395-65BE-7066-740D-F5DAA5E011BB}"/>
                  </a:ext>
                </a:extLst>
              </p:cNvPr>
              <p:cNvSpPr/>
              <p:nvPr/>
            </p:nvSpPr>
            <p:spPr>
              <a:xfrm>
                <a:off x="3845300" y="1624825"/>
                <a:ext cx="89475" cy="60700"/>
              </a:xfrm>
              <a:custGeom>
                <a:avLst/>
                <a:gdLst/>
                <a:ahLst/>
                <a:cxnLst/>
                <a:rect l="l" t="t" r="r" b="b"/>
                <a:pathLst>
                  <a:path w="3579" h="2428" extrusionOk="0">
                    <a:moveTo>
                      <a:pt x="1695" y="1"/>
                    </a:moveTo>
                    <a:lnTo>
                      <a:pt x="1674" y="84"/>
                    </a:lnTo>
                    <a:lnTo>
                      <a:pt x="1716" y="168"/>
                    </a:lnTo>
                    <a:lnTo>
                      <a:pt x="1758" y="252"/>
                    </a:lnTo>
                    <a:lnTo>
                      <a:pt x="1674" y="210"/>
                    </a:lnTo>
                    <a:lnTo>
                      <a:pt x="1611" y="168"/>
                    </a:lnTo>
                    <a:lnTo>
                      <a:pt x="1570" y="189"/>
                    </a:lnTo>
                    <a:lnTo>
                      <a:pt x="1570" y="293"/>
                    </a:lnTo>
                    <a:lnTo>
                      <a:pt x="1653" y="377"/>
                    </a:lnTo>
                    <a:lnTo>
                      <a:pt x="1653" y="482"/>
                    </a:lnTo>
                    <a:lnTo>
                      <a:pt x="1611" y="586"/>
                    </a:lnTo>
                    <a:lnTo>
                      <a:pt x="1611" y="712"/>
                    </a:lnTo>
                    <a:lnTo>
                      <a:pt x="1674" y="879"/>
                    </a:lnTo>
                    <a:lnTo>
                      <a:pt x="1653" y="984"/>
                    </a:lnTo>
                    <a:lnTo>
                      <a:pt x="1591" y="984"/>
                    </a:lnTo>
                    <a:lnTo>
                      <a:pt x="1570" y="879"/>
                    </a:lnTo>
                    <a:lnTo>
                      <a:pt x="1465" y="796"/>
                    </a:lnTo>
                    <a:lnTo>
                      <a:pt x="1360" y="733"/>
                    </a:lnTo>
                    <a:lnTo>
                      <a:pt x="1339" y="670"/>
                    </a:lnTo>
                    <a:lnTo>
                      <a:pt x="1381" y="586"/>
                    </a:lnTo>
                    <a:lnTo>
                      <a:pt x="1381" y="524"/>
                    </a:lnTo>
                    <a:lnTo>
                      <a:pt x="1298" y="503"/>
                    </a:lnTo>
                    <a:lnTo>
                      <a:pt x="1193" y="565"/>
                    </a:lnTo>
                    <a:lnTo>
                      <a:pt x="1151" y="565"/>
                    </a:lnTo>
                    <a:lnTo>
                      <a:pt x="1130" y="607"/>
                    </a:lnTo>
                    <a:lnTo>
                      <a:pt x="1026" y="670"/>
                    </a:lnTo>
                    <a:lnTo>
                      <a:pt x="942" y="628"/>
                    </a:lnTo>
                    <a:lnTo>
                      <a:pt x="942" y="586"/>
                    </a:lnTo>
                    <a:lnTo>
                      <a:pt x="942" y="524"/>
                    </a:lnTo>
                    <a:lnTo>
                      <a:pt x="879" y="524"/>
                    </a:lnTo>
                    <a:lnTo>
                      <a:pt x="816" y="461"/>
                    </a:lnTo>
                    <a:lnTo>
                      <a:pt x="775" y="356"/>
                    </a:lnTo>
                    <a:lnTo>
                      <a:pt x="712" y="314"/>
                    </a:lnTo>
                    <a:lnTo>
                      <a:pt x="649" y="356"/>
                    </a:lnTo>
                    <a:lnTo>
                      <a:pt x="565" y="273"/>
                    </a:lnTo>
                    <a:lnTo>
                      <a:pt x="607" y="189"/>
                    </a:lnTo>
                    <a:lnTo>
                      <a:pt x="565" y="84"/>
                    </a:lnTo>
                    <a:lnTo>
                      <a:pt x="523" y="63"/>
                    </a:lnTo>
                    <a:lnTo>
                      <a:pt x="461" y="147"/>
                    </a:lnTo>
                    <a:lnTo>
                      <a:pt x="440" y="293"/>
                    </a:lnTo>
                    <a:lnTo>
                      <a:pt x="461" y="419"/>
                    </a:lnTo>
                    <a:lnTo>
                      <a:pt x="544" y="565"/>
                    </a:lnTo>
                    <a:lnTo>
                      <a:pt x="565" y="712"/>
                    </a:lnTo>
                    <a:lnTo>
                      <a:pt x="523" y="733"/>
                    </a:lnTo>
                    <a:lnTo>
                      <a:pt x="440" y="649"/>
                    </a:lnTo>
                    <a:lnTo>
                      <a:pt x="419" y="545"/>
                    </a:lnTo>
                    <a:lnTo>
                      <a:pt x="398" y="524"/>
                    </a:lnTo>
                    <a:lnTo>
                      <a:pt x="398" y="628"/>
                    </a:lnTo>
                    <a:lnTo>
                      <a:pt x="419" y="754"/>
                    </a:lnTo>
                    <a:lnTo>
                      <a:pt x="461" y="837"/>
                    </a:lnTo>
                    <a:lnTo>
                      <a:pt x="461" y="921"/>
                    </a:lnTo>
                    <a:lnTo>
                      <a:pt x="440" y="1005"/>
                    </a:lnTo>
                    <a:lnTo>
                      <a:pt x="419" y="984"/>
                    </a:lnTo>
                    <a:lnTo>
                      <a:pt x="356" y="837"/>
                    </a:lnTo>
                    <a:lnTo>
                      <a:pt x="314" y="796"/>
                    </a:lnTo>
                    <a:lnTo>
                      <a:pt x="105" y="817"/>
                    </a:lnTo>
                    <a:lnTo>
                      <a:pt x="21" y="775"/>
                    </a:lnTo>
                    <a:lnTo>
                      <a:pt x="0" y="775"/>
                    </a:lnTo>
                    <a:lnTo>
                      <a:pt x="63" y="879"/>
                    </a:lnTo>
                    <a:lnTo>
                      <a:pt x="126" y="879"/>
                    </a:lnTo>
                    <a:lnTo>
                      <a:pt x="189" y="921"/>
                    </a:lnTo>
                    <a:lnTo>
                      <a:pt x="168" y="984"/>
                    </a:lnTo>
                    <a:lnTo>
                      <a:pt x="189" y="1026"/>
                    </a:lnTo>
                    <a:lnTo>
                      <a:pt x="293" y="1026"/>
                    </a:lnTo>
                    <a:lnTo>
                      <a:pt x="314" y="1068"/>
                    </a:lnTo>
                    <a:lnTo>
                      <a:pt x="168" y="1172"/>
                    </a:lnTo>
                    <a:lnTo>
                      <a:pt x="168" y="1235"/>
                    </a:lnTo>
                    <a:lnTo>
                      <a:pt x="293" y="1423"/>
                    </a:lnTo>
                    <a:lnTo>
                      <a:pt x="377" y="1444"/>
                    </a:lnTo>
                    <a:lnTo>
                      <a:pt x="461" y="1486"/>
                    </a:lnTo>
                    <a:lnTo>
                      <a:pt x="607" y="1486"/>
                    </a:lnTo>
                    <a:lnTo>
                      <a:pt x="691" y="1465"/>
                    </a:lnTo>
                    <a:lnTo>
                      <a:pt x="754" y="1528"/>
                    </a:lnTo>
                    <a:lnTo>
                      <a:pt x="816" y="1528"/>
                    </a:lnTo>
                    <a:lnTo>
                      <a:pt x="942" y="1444"/>
                    </a:lnTo>
                    <a:lnTo>
                      <a:pt x="1026" y="1423"/>
                    </a:lnTo>
                    <a:lnTo>
                      <a:pt x="1235" y="1381"/>
                    </a:lnTo>
                    <a:lnTo>
                      <a:pt x="1381" y="1381"/>
                    </a:lnTo>
                    <a:lnTo>
                      <a:pt x="1465" y="1340"/>
                    </a:lnTo>
                    <a:lnTo>
                      <a:pt x="1528" y="1340"/>
                    </a:lnTo>
                    <a:lnTo>
                      <a:pt x="1570" y="1361"/>
                    </a:lnTo>
                    <a:lnTo>
                      <a:pt x="1570" y="1423"/>
                    </a:lnTo>
                    <a:lnTo>
                      <a:pt x="1549" y="1465"/>
                    </a:lnTo>
                    <a:lnTo>
                      <a:pt x="1507" y="1549"/>
                    </a:lnTo>
                    <a:lnTo>
                      <a:pt x="1465" y="1570"/>
                    </a:lnTo>
                    <a:lnTo>
                      <a:pt x="1339" y="1549"/>
                    </a:lnTo>
                    <a:lnTo>
                      <a:pt x="1214" y="1549"/>
                    </a:lnTo>
                    <a:lnTo>
                      <a:pt x="1109" y="1528"/>
                    </a:lnTo>
                    <a:lnTo>
                      <a:pt x="1067" y="1570"/>
                    </a:lnTo>
                    <a:lnTo>
                      <a:pt x="1130" y="1591"/>
                    </a:lnTo>
                    <a:lnTo>
                      <a:pt x="1298" y="1653"/>
                    </a:lnTo>
                    <a:lnTo>
                      <a:pt x="1360" y="1695"/>
                    </a:lnTo>
                    <a:lnTo>
                      <a:pt x="1360" y="1758"/>
                    </a:lnTo>
                    <a:lnTo>
                      <a:pt x="1298" y="1758"/>
                    </a:lnTo>
                    <a:lnTo>
                      <a:pt x="1172" y="1695"/>
                    </a:lnTo>
                    <a:lnTo>
                      <a:pt x="1151" y="1758"/>
                    </a:lnTo>
                    <a:lnTo>
                      <a:pt x="1088" y="1758"/>
                    </a:lnTo>
                    <a:lnTo>
                      <a:pt x="984" y="1674"/>
                    </a:lnTo>
                    <a:lnTo>
                      <a:pt x="900" y="1653"/>
                    </a:lnTo>
                    <a:lnTo>
                      <a:pt x="754" y="1695"/>
                    </a:lnTo>
                    <a:lnTo>
                      <a:pt x="754" y="1758"/>
                    </a:lnTo>
                    <a:lnTo>
                      <a:pt x="837" y="1779"/>
                    </a:lnTo>
                    <a:lnTo>
                      <a:pt x="1047" y="1967"/>
                    </a:lnTo>
                    <a:lnTo>
                      <a:pt x="1130" y="1988"/>
                    </a:lnTo>
                    <a:lnTo>
                      <a:pt x="1235" y="1946"/>
                    </a:lnTo>
                    <a:lnTo>
                      <a:pt x="1277" y="1967"/>
                    </a:lnTo>
                    <a:lnTo>
                      <a:pt x="1339" y="2072"/>
                    </a:lnTo>
                    <a:lnTo>
                      <a:pt x="1339" y="2156"/>
                    </a:lnTo>
                    <a:lnTo>
                      <a:pt x="1423" y="2177"/>
                    </a:lnTo>
                    <a:lnTo>
                      <a:pt x="1507" y="2156"/>
                    </a:lnTo>
                    <a:lnTo>
                      <a:pt x="1674" y="2156"/>
                    </a:lnTo>
                    <a:lnTo>
                      <a:pt x="1842" y="2093"/>
                    </a:lnTo>
                    <a:lnTo>
                      <a:pt x="1946" y="2093"/>
                    </a:lnTo>
                    <a:lnTo>
                      <a:pt x="2093" y="2072"/>
                    </a:lnTo>
                    <a:lnTo>
                      <a:pt x="2093" y="2114"/>
                    </a:lnTo>
                    <a:lnTo>
                      <a:pt x="2072" y="2218"/>
                    </a:lnTo>
                    <a:lnTo>
                      <a:pt x="2093" y="2323"/>
                    </a:lnTo>
                    <a:lnTo>
                      <a:pt x="2218" y="2407"/>
                    </a:lnTo>
                    <a:lnTo>
                      <a:pt x="2365" y="2428"/>
                    </a:lnTo>
                    <a:lnTo>
                      <a:pt x="2532" y="2386"/>
                    </a:lnTo>
                    <a:lnTo>
                      <a:pt x="2574" y="2323"/>
                    </a:lnTo>
                    <a:lnTo>
                      <a:pt x="2532" y="2281"/>
                    </a:lnTo>
                    <a:lnTo>
                      <a:pt x="2532" y="2218"/>
                    </a:lnTo>
                    <a:lnTo>
                      <a:pt x="2595" y="2156"/>
                    </a:lnTo>
                    <a:lnTo>
                      <a:pt x="2699" y="2051"/>
                    </a:lnTo>
                    <a:lnTo>
                      <a:pt x="2783" y="2009"/>
                    </a:lnTo>
                    <a:lnTo>
                      <a:pt x="2846" y="2072"/>
                    </a:lnTo>
                    <a:lnTo>
                      <a:pt x="2930" y="2114"/>
                    </a:lnTo>
                    <a:lnTo>
                      <a:pt x="3034" y="2114"/>
                    </a:lnTo>
                    <a:lnTo>
                      <a:pt x="3160" y="2051"/>
                    </a:lnTo>
                    <a:lnTo>
                      <a:pt x="3202" y="1988"/>
                    </a:lnTo>
                    <a:lnTo>
                      <a:pt x="3160" y="1842"/>
                    </a:lnTo>
                    <a:lnTo>
                      <a:pt x="3139" y="1758"/>
                    </a:lnTo>
                    <a:lnTo>
                      <a:pt x="3181" y="1674"/>
                    </a:lnTo>
                    <a:lnTo>
                      <a:pt x="3264" y="1591"/>
                    </a:lnTo>
                    <a:lnTo>
                      <a:pt x="3348" y="1423"/>
                    </a:lnTo>
                    <a:lnTo>
                      <a:pt x="3432" y="1319"/>
                    </a:lnTo>
                    <a:lnTo>
                      <a:pt x="3557" y="1172"/>
                    </a:lnTo>
                    <a:lnTo>
                      <a:pt x="3578" y="1068"/>
                    </a:lnTo>
                    <a:lnTo>
                      <a:pt x="3578" y="1005"/>
                    </a:lnTo>
                    <a:lnTo>
                      <a:pt x="3557" y="900"/>
                    </a:lnTo>
                    <a:lnTo>
                      <a:pt x="3536" y="817"/>
                    </a:lnTo>
                    <a:lnTo>
                      <a:pt x="3557" y="754"/>
                    </a:lnTo>
                    <a:lnTo>
                      <a:pt x="3557" y="712"/>
                    </a:lnTo>
                    <a:lnTo>
                      <a:pt x="3516" y="691"/>
                    </a:lnTo>
                    <a:lnTo>
                      <a:pt x="3348" y="691"/>
                    </a:lnTo>
                    <a:lnTo>
                      <a:pt x="3264" y="607"/>
                    </a:lnTo>
                    <a:lnTo>
                      <a:pt x="3223" y="607"/>
                    </a:lnTo>
                    <a:lnTo>
                      <a:pt x="3034" y="628"/>
                    </a:lnTo>
                    <a:lnTo>
                      <a:pt x="2930" y="607"/>
                    </a:lnTo>
                    <a:lnTo>
                      <a:pt x="2846" y="545"/>
                    </a:lnTo>
                    <a:lnTo>
                      <a:pt x="2741" y="545"/>
                    </a:lnTo>
                    <a:lnTo>
                      <a:pt x="2679" y="503"/>
                    </a:lnTo>
                    <a:lnTo>
                      <a:pt x="2679" y="440"/>
                    </a:lnTo>
                    <a:lnTo>
                      <a:pt x="2637" y="419"/>
                    </a:lnTo>
                    <a:lnTo>
                      <a:pt x="2532" y="482"/>
                    </a:lnTo>
                    <a:lnTo>
                      <a:pt x="2532" y="419"/>
                    </a:lnTo>
                    <a:lnTo>
                      <a:pt x="2532" y="335"/>
                    </a:lnTo>
                    <a:lnTo>
                      <a:pt x="2532" y="293"/>
                    </a:lnTo>
                    <a:lnTo>
                      <a:pt x="2490" y="335"/>
                    </a:lnTo>
                    <a:lnTo>
                      <a:pt x="2469" y="440"/>
                    </a:lnTo>
                    <a:lnTo>
                      <a:pt x="2407" y="482"/>
                    </a:lnTo>
                    <a:lnTo>
                      <a:pt x="2386" y="335"/>
                    </a:lnTo>
                    <a:lnTo>
                      <a:pt x="2344" y="335"/>
                    </a:lnTo>
                    <a:lnTo>
                      <a:pt x="2302" y="398"/>
                    </a:lnTo>
                    <a:lnTo>
                      <a:pt x="2323" y="440"/>
                    </a:lnTo>
                    <a:lnTo>
                      <a:pt x="2302" y="503"/>
                    </a:lnTo>
                    <a:lnTo>
                      <a:pt x="2093" y="503"/>
                    </a:lnTo>
                    <a:lnTo>
                      <a:pt x="2093" y="607"/>
                    </a:lnTo>
                    <a:lnTo>
                      <a:pt x="2072" y="691"/>
                    </a:lnTo>
                    <a:lnTo>
                      <a:pt x="1988" y="670"/>
                    </a:lnTo>
                    <a:lnTo>
                      <a:pt x="1967" y="586"/>
                    </a:lnTo>
                    <a:lnTo>
                      <a:pt x="1925" y="586"/>
                    </a:lnTo>
                    <a:lnTo>
                      <a:pt x="1925" y="670"/>
                    </a:lnTo>
                    <a:lnTo>
                      <a:pt x="1904" y="733"/>
                    </a:lnTo>
                    <a:lnTo>
                      <a:pt x="1883" y="691"/>
                    </a:lnTo>
                    <a:lnTo>
                      <a:pt x="1883" y="607"/>
                    </a:lnTo>
                    <a:lnTo>
                      <a:pt x="1904" y="482"/>
                    </a:lnTo>
                    <a:lnTo>
                      <a:pt x="1904" y="252"/>
                    </a:lnTo>
                    <a:lnTo>
                      <a:pt x="1883" y="168"/>
                    </a:lnTo>
                    <a:lnTo>
                      <a:pt x="1779" y="84"/>
                    </a:lnTo>
                    <a:lnTo>
                      <a:pt x="1716"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59" name="Google Shape;2871;p58">
                <a:extLst>
                  <a:ext uri="{FF2B5EF4-FFF2-40B4-BE49-F238E27FC236}">
                    <a16:creationId xmlns:a16="http://schemas.microsoft.com/office/drawing/2014/main" id="{ADF08888-FC60-EE89-FA44-9442C5A98867}"/>
                  </a:ext>
                </a:extLst>
              </p:cNvPr>
              <p:cNvSpPr/>
              <p:nvPr/>
            </p:nvSpPr>
            <p:spPr>
              <a:xfrm>
                <a:off x="3875625" y="1704850"/>
                <a:ext cx="21475" cy="18350"/>
              </a:xfrm>
              <a:custGeom>
                <a:avLst/>
                <a:gdLst/>
                <a:ahLst/>
                <a:cxnLst/>
                <a:rect l="l" t="t" r="r" b="b"/>
                <a:pathLst>
                  <a:path w="859" h="734" extrusionOk="0">
                    <a:moveTo>
                      <a:pt x="650" y="1"/>
                    </a:moveTo>
                    <a:lnTo>
                      <a:pt x="587" y="43"/>
                    </a:lnTo>
                    <a:lnTo>
                      <a:pt x="419" y="126"/>
                    </a:lnTo>
                    <a:lnTo>
                      <a:pt x="419" y="43"/>
                    </a:lnTo>
                    <a:lnTo>
                      <a:pt x="357" y="43"/>
                    </a:lnTo>
                    <a:lnTo>
                      <a:pt x="273" y="105"/>
                    </a:lnTo>
                    <a:lnTo>
                      <a:pt x="252" y="147"/>
                    </a:lnTo>
                    <a:lnTo>
                      <a:pt x="231" y="210"/>
                    </a:lnTo>
                    <a:lnTo>
                      <a:pt x="126" y="189"/>
                    </a:lnTo>
                    <a:lnTo>
                      <a:pt x="64" y="252"/>
                    </a:lnTo>
                    <a:lnTo>
                      <a:pt x="1" y="315"/>
                    </a:lnTo>
                    <a:lnTo>
                      <a:pt x="64" y="357"/>
                    </a:lnTo>
                    <a:lnTo>
                      <a:pt x="210" y="357"/>
                    </a:lnTo>
                    <a:lnTo>
                      <a:pt x="252" y="461"/>
                    </a:lnTo>
                    <a:lnTo>
                      <a:pt x="273" y="524"/>
                    </a:lnTo>
                    <a:lnTo>
                      <a:pt x="273" y="608"/>
                    </a:lnTo>
                    <a:lnTo>
                      <a:pt x="336" y="629"/>
                    </a:lnTo>
                    <a:lnTo>
                      <a:pt x="273" y="712"/>
                    </a:lnTo>
                    <a:lnTo>
                      <a:pt x="357" y="712"/>
                    </a:lnTo>
                    <a:lnTo>
                      <a:pt x="419" y="733"/>
                    </a:lnTo>
                    <a:lnTo>
                      <a:pt x="440" y="670"/>
                    </a:lnTo>
                    <a:lnTo>
                      <a:pt x="587" y="608"/>
                    </a:lnTo>
                    <a:lnTo>
                      <a:pt x="670" y="608"/>
                    </a:lnTo>
                    <a:lnTo>
                      <a:pt x="754" y="524"/>
                    </a:lnTo>
                    <a:lnTo>
                      <a:pt x="733" y="461"/>
                    </a:lnTo>
                    <a:lnTo>
                      <a:pt x="754" y="315"/>
                    </a:lnTo>
                    <a:lnTo>
                      <a:pt x="796" y="294"/>
                    </a:lnTo>
                    <a:lnTo>
                      <a:pt x="859" y="189"/>
                    </a:lnTo>
                    <a:lnTo>
                      <a:pt x="796" y="105"/>
                    </a:lnTo>
                    <a:lnTo>
                      <a:pt x="733" y="85"/>
                    </a:lnTo>
                    <a:lnTo>
                      <a:pt x="670" y="22"/>
                    </a:lnTo>
                    <a:lnTo>
                      <a:pt x="650"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60" name="Google Shape;2872;p58">
                <a:extLst>
                  <a:ext uri="{FF2B5EF4-FFF2-40B4-BE49-F238E27FC236}">
                    <a16:creationId xmlns:a16="http://schemas.microsoft.com/office/drawing/2014/main" id="{118F4621-5629-2F66-49D7-EF2BDA8864A7}"/>
                  </a:ext>
                </a:extLst>
              </p:cNvPr>
              <p:cNvSpPr/>
              <p:nvPr/>
            </p:nvSpPr>
            <p:spPr>
              <a:xfrm>
                <a:off x="3883475" y="1716375"/>
                <a:ext cx="39275" cy="43425"/>
              </a:xfrm>
              <a:custGeom>
                <a:avLst/>
                <a:gdLst/>
                <a:ahLst/>
                <a:cxnLst/>
                <a:rect l="l" t="t" r="r" b="b"/>
                <a:pathLst>
                  <a:path w="1571" h="1737" extrusionOk="0">
                    <a:moveTo>
                      <a:pt x="796" y="0"/>
                    </a:moveTo>
                    <a:lnTo>
                      <a:pt x="649" y="105"/>
                    </a:lnTo>
                    <a:lnTo>
                      <a:pt x="482" y="251"/>
                    </a:lnTo>
                    <a:lnTo>
                      <a:pt x="377" y="251"/>
                    </a:lnTo>
                    <a:lnTo>
                      <a:pt x="147" y="293"/>
                    </a:lnTo>
                    <a:lnTo>
                      <a:pt x="43" y="398"/>
                    </a:lnTo>
                    <a:lnTo>
                      <a:pt x="1" y="502"/>
                    </a:lnTo>
                    <a:lnTo>
                      <a:pt x="105" y="565"/>
                    </a:lnTo>
                    <a:lnTo>
                      <a:pt x="168" y="670"/>
                    </a:lnTo>
                    <a:lnTo>
                      <a:pt x="273" y="670"/>
                    </a:lnTo>
                    <a:lnTo>
                      <a:pt x="315" y="712"/>
                    </a:lnTo>
                    <a:lnTo>
                      <a:pt x="273" y="795"/>
                    </a:lnTo>
                    <a:lnTo>
                      <a:pt x="273" y="900"/>
                    </a:lnTo>
                    <a:lnTo>
                      <a:pt x="168" y="1046"/>
                    </a:lnTo>
                    <a:lnTo>
                      <a:pt x="147" y="1235"/>
                    </a:lnTo>
                    <a:lnTo>
                      <a:pt x="64" y="1297"/>
                    </a:lnTo>
                    <a:lnTo>
                      <a:pt x="105" y="1402"/>
                    </a:lnTo>
                    <a:lnTo>
                      <a:pt x="43" y="1444"/>
                    </a:lnTo>
                    <a:lnTo>
                      <a:pt x="64" y="1548"/>
                    </a:lnTo>
                    <a:lnTo>
                      <a:pt x="126" y="1548"/>
                    </a:lnTo>
                    <a:lnTo>
                      <a:pt x="210" y="1507"/>
                    </a:lnTo>
                    <a:lnTo>
                      <a:pt x="315" y="1465"/>
                    </a:lnTo>
                    <a:lnTo>
                      <a:pt x="440" y="1402"/>
                    </a:lnTo>
                    <a:lnTo>
                      <a:pt x="524" y="1402"/>
                    </a:lnTo>
                    <a:lnTo>
                      <a:pt x="587" y="1318"/>
                    </a:lnTo>
                    <a:lnTo>
                      <a:pt x="649" y="1193"/>
                    </a:lnTo>
                    <a:lnTo>
                      <a:pt x="691" y="1151"/>
                    </a:lnTo>
                    <a:lnTo>
                      <a:pt x="796" y="1151"/>
                    </a:lnTo>
                    <a:lnTo>
                      <a:pt x="838" y="1130"/>
                    </a:lnTo>
                    <a:lnTo>
                      <a:pt x="838" y="1235"/>
                    </a:lnTo>
                    <a:lnTo>
                      <a:pt x="796" y="1423"/>
                    </a:lnTo>
                    <a:lnTo>
                      <a:pt x="796" y="1548"/>
                    </a:lnTo>
                    <a:lnTo>
                      <a:pt x="754" y="1632"/>
                    </a:lnTo>
                    <a:lnTo>
                      <a:pt x="775" y="1737"/>
                    </a:lnTo>
                    <a:lnTo>
                      <a:pt x="859" y="1737"/>
                    </a:lnTo>
                    <a:lnTo>
                      <a:pt x="942" y="1653"/>
                    </a:lnTo>
                    <a:lnTo>
                      <a:pt x="942" y="1569"/>
                    </a:lnTo>
                    <a:lnTo>
                      <a:pt x="984" y="1465"/>
                    </a:lnTo>
                    <a:lnTo>
                      <a:pt x="1089" y="1423"/>
                    </a:lnTo>
                    <a:lnTo>
                      <a:pt x="1193" y="1402"/>
                    </a:lnTo>
                    <a:lnTo>
                      <a:pt x="1277" y="1151"/>
                    </a:lnTo>
                    <a:lnTo>
                      <a:pt x="1277" y="1046"/>
                    </a:lnTo>
                    <a:lnTo>
                      <a:pt x="1382" y="900"/>
                    </a:lnTo>
                    <a:lnTo>
                      <a:pt x="1507" y="837"/>
                    </a:lnTo>
                    <a:lnTo>
                      <a:pt x="1570" y="795"/>
                    </a:lnTo>
                    <a:lnTo>
                      <a:pt x="1465" y="732"/>
                    </a:lnTo>
                    <a:lnTo>
                      <a:pt x="1403" y="691"/>
                    </a:lnTo>
                    <a:lnTo>
                      <a:pt x="1298" y="628"/>
                    </a:lnTo>
                    <a:lnTo>
                      <a:pt x="1172" y="712"/>
                    </a:lnTo>
                    <a:lnTo>
                      <a:pt x="1089" y="774"/>
                    </a:lnTo>
                    <a:lnTo>
                      <a:pt x="963" y="691"/>
                    </a:lnTo>
                    <a:lnTo>
                      <a:pt x="838" y="565"/>
                    </a:lnTo>
                    <a:lnTo>
                      <a:pt x="796" y="398"/>
                    </a:lnTo>
                    <a:lnTo>
                      <a:pt x="838" y="356"/>
                    </a:lnTo>
                    <a:lnTo>
                      <a:pt x="942" y="314"/>
                    </a:lnTo>
                    <a:lnTo>
                      <a:pt x="942" y="272"/>
                    </a:lnTo>
                    <a:lnTo>
                      <a:pt x="859" y="147"/>
                    </a:lnTo>
                    <a:lnTo>
                      <a:pt x="796"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61" name="Google Shape;2873;p58">
                <a:extLst>
                  <a:ext uri="{FF2B5EF4-FFF2-40B4-BE49-F238E27FC236}">
                    <a16:creationId xmlns:a16="http://schemas.microsoft.com/office/drawing/2014/main" id="{3E8214F9-842A-C770-5F34-A995206CE230}"/>
                  </a:ext>
                </a:extLst>
              </p:cNvPr>
              <p:cNvSpPr/>
              <p:nvPr/>
            </p:nvSpPr>
            <p:spPr>
              <a:xfrm>
                <a:off x="3781475" y="1649925"/>
                <a:ext cx="102550" cy="141275"/>
              </a:xfrm>
              <a:custGeom>
                <a:avLst/>
                <a:gdLst/>
                <a:ahLst/>
                <a:cxnLst/>
                <a:rect l="l" t="t" r="r" b="b"/>
                <a:pathLst>
                  <a:path w="4102" h="5651" extrusionOk="0">
                    <a:moveTo>
                      <a:pt x="1988" y="1"/>
                    </a:moveTo>
                    <a:lnTo>
                      <a:pt x="1926" y="22"/>
                    </a:lnTo>
                    <a:lnTo>
                      <a:pt x="1842" y="126"/>
                    </a:lnTo>
                    <a:lnTo>
                      <a:pt x="1884" y="315"/>
                    </a:lnTo>
                    <a:lnTo>
                      <a:pt x="1821" y="419"/>
                    </a:lnTo>
                    <a:lnTo>
                      <a:pt x="1821" y="524"/>
                    </a:lnTo>
                    <a:lnTo>
                      <a:pt x="1800" y="629"/>
                    </a:lnTo>
                    <a:lnTo>
                      <a:pt x="1842" y="649"/>
                    </a:lnTo>
                    <a:lnTo>
                      <a:pt x="1884" y="733"/>
                    </a:lnTo>
                    <a:lnTo>
                      <a:pt x="1884" y="1068"/>
                    </a:lnTo>
                    <a:lnTo>
                      <a:pt x="1884" y="1235"/>
                    </a:lnTo>
                    <a:lnTo>
                      <a:pt x="1926" y="1361"/>
                    </a:lnTo>
                    <a:lnTo>
                      <a:pt x="2030" y="1507"/>
                    </a:lnTo>
                    <a:lnTo>
                      <a:pt x="2030" y="1654"/>
                    </a:lnTo>
                    <a:lnTo>
                      <a:pt x="2135" y="1779"/>
                    </a:lnTo>
                    <a:lnTo>
                      <a:pt x="2135" y="1863"/>
                    </a:lnTo>
                    <a:lnTo>
                      <a:pt x="2051" y="1863"/>
                    </a:lnTo>
                    <a:lnTo>
                      <a:pt x="2009" y="1800"/>
                    </a:lnTo>
                    <a:lnTo>
                      <a:pt x="1926" y="1612"/>
                    </a:lnTo>
                    <a:lnTo>
                      <a:pt x="1842" y="1507"/>
                    </a:lnTo>
                    <a:lnTo>
                      <a:pt x="1800" y="1507"/>
                    </a:lnTo>
                    <a:lnTo>
                      <a:pt x="1716" y="1570"/>
                    </a:lnTo>
                    <a:lnTo>
                      <a:pt x="1675" y="1549"/>
                    </a:lnTo>
                    <a:lnTo>
                      <a:pt x="1675" y="1486"/>
                    </a:lnTo>
                    <a:lnTo>
                      <a:pt x="1737" y="1403"/>
                    </a:lnTo>
                    <a:lnTo>
                      <a:pt x="1779" y="1361"/>
                    </a:lnTo>
                    <a:lnTo>
                      <a:pt x="1779" y="1256"/>
                    </a:lnTo>
                    <a:lnTo>
                      <a:pt x="1695" y="1026"/>
                    </a:lnTo>
                    <a:lnTo>
                      <a:pt x="1695" y="817"/>
                    </a:lnTo>
                    <a:lnTo>
                      <a:pt x="1675" y="733"/>
                    </a:lnTo>
                    <a:lnTo>
                      <a:pt x="1528" y="649"/>
                    </a:lnTo>
                    <a:lnTo>
                      <a:pt x="1465" y="524"/>
                    </a:lnTo>
                    <a:lnTo>
                      <a:pt x="1382" y="503"/>
                    </a:lnTo>
                    <a:lnTo>
                      <a:pt x="1319" y="545"/>
                    </a:lnTo>
                    <a:lnTo>
                      <a:pt x="1319" y="670"/>
                    </a:lnTo>
                    <a:lnTo>
                      <a:pt x="1193" y="838"/>
                    </a:lnTo>
                    <a:lnTo>
                      <a:pt x="1172" y="963"/>
                    </a:lnTo>
                    <a:lnTo>
                      <a:pt x="1193" y="1089"/>
                    </a:lnTo>
                    <a:lnTo>
                      <a:pt x="1256" y="1235"/>
                    </a:lnTo>
                    <a:lnTo>
                      <a:pt x="1277" y="1403"/>
                    </a:lnTo>
                    <a:lnTo>
                      <a:pt x="1214" y="1382"/>
                    </a:lnTo>
                    <a:lnTo>
                      <a:pt x="1172" y="1298"/>
                    </a:lnTo>
                    <a:lnTo>
                      <a:pt x="1151" y="1173"/>
                    </a:lnTo>
                    <a:lnTo>
                      <a:pt x="1172" y="1089"/>
                    </a:lnTo>
                    <a:lnTo>
                      <a:pt x="1110" y="1068"/>
                    </a:lnTo>
                    <a:lnTo>
                      <a:pt x="1068" y="984"/>
                    </a:lnTo>
                    <a:lnTo>
                      <a:pt x="1047" y="984"/>
                    </a:lnTo>
                    <a:lnTo>
                      <a:pt x="984" y="1047"/>
                    </a:lnTo>
                    <a:lnTo>
                      <a:pt x="942" y="1026"/>
                    </a:lnTo>
                    <a:lnTo>
                      <a:pt x="942" y="942"/>
                    </a:lnTo>
                    <a:lnTo>
                      <a:pt x="1047" y="859"/>
                    </a:lnTo>
                    <a:lnTo>
                      <a:pt x="1047" y="838"/>
                    </a:lnTo>
                    <a:lnTo>
                      <a:pt x="984" y="817"/>
                    </a:lnTo>
                    <a:lnTo>
                      <a:pt x="859" y="859"/>
                    </a:lnTo>
                    <a:lnTo>
                      <a:pt x="775" y="921"/>
                    </a:lnTo>
                    <a:lnTo>
                      <a:pt x="691" y="859"/>
                    </a:lnTo>
                    <a:lnTo>
                      <a:pt x="733" y="817"/>
                    </a:lnTo>
                    <a:lnTo>
                      <a:pt x="775" y="775"/>
                    </a:lnTo>
                    <a:lnTo>
                      <a:pt x="796" y="733"/>
                    </a:lnTo>
                    <a:lnTo>
                      <a:pt x="900" y="629"/>
                    </a:lnTo>
                    <a:lnTo>
                      <a:pt x="984" y="629"/>
                    </a:lnTo>
                    <a:lnTo>
                      <a:pt x="1005" y="649"/>
                    </a:lnTo>
                    <a:lnTo>
                      <a:pt x="1089" y="670"/>
                    </a:lnTo>
                    <a:lnTo>
                      <a:pt x="1151" y="608"/>
                    </a:lnTo>
                    <a:lnTo>
                      <a:pt x="1172" y="524"/>
                    </a:lnTo>
                    <a:lnTo>
                      <a:pt x="1089" y="398"/>
                    </a:lnTo>
                    <a:lnTo>
                      <a:pt x="1047" y="336"/>
                    </a:lnTo>
                    <a:lnTo>
                      <a:pt x="900" y="357"/>
                    </a:lnTo>
                    <a:lnTo>
                      <a:pt x="670" y="545"/>
                    </a:lnTo>
                    <a:lnTo>
                      <a:pt x="587" y="566"/>
                    </a:lnTo>
                    <a:lnTo>
                      <a:pt x="545" y="545"/>
                    </a:lnTo>
                    <a:lnTo>
                      <a:pt x="545" y="461"/>
                    </a:lnTo>
                    <a:lnTo>
                      <a:pt x="461" y="419"/>
                    </a:lnTo>
                    <a:lnTo>
                      <a:pt x="419" y="440"/>
                    </a:lnTo>
                    <a:lnTo>
                      <a:pt x="419" y="566"/>
                    </a:lnTo>
                    <a:lnTo>
                      <a:pt x="545" y="712"/>
                    </a:lnTo>
                    <a:lnTo>
                      <a:pt x="524" y="754"/>
                    </a:lnTo>
                    <a:lnTo>
                      <a:pt x="419" y="754"/>
                    </a:lnTo>
                    <a:lnTo>
                      <a:pt x="377" y="649"/>
                    </a:lnTo>
                    <a:lnTo>
                      <a:pt x="315" y="503"/>
                    </a:lnTo>
                    <a:lnTo>
                      <a:pt x="231" y="503"/>
                    </a:lnTo>
                    <a:lnTo>
                      <a:pt x="126" y="608"/>
                    </a:lnTo>
                    <a:lnTo>
                      <a:pt x="147" y="733"/>
                    </a:lnTo>
                    <a:lnTo>
                      <a:pt x="168" y="775"/>
                    </a:lnTo>
                    <a:lnTo>
                      <a:pt x="168" y="880"/>
                    </a:lnTo>
                    <a:lnTo>
                      <a:pt x="147" y="880"/>
                    </a:lnTo>
                    <a:lnTo>
                      <a:pt x="43" y="963"/>
                    </a:lnTo>
                    <a:lnTo>
                      <a:pt x="1" y="984"/>
                    </a:lnTo>
                    <a:lnTo>
                      <a:pt x="1" y="1089"/>
                    </a:lnTo>
                    <a:lnTo>
                      <a:pt x="22" y="1235"/>
                    </a:lnTo>
                    <a:lnTo>
                      <a:pt x="43" y="1361"/>
                    </a:lnTo>
                    <a:lnTo>
                      <a:pt x="147" y="1549"/>
                    </a:lnTo>
                    <a:lnTo>
                      <a:pt x="147" y="1612"/>
                    </a:lnTo>
                    <a:lnTo>
                      <a:pt x="231" y="1591"/>
                    </a:lnTo>
                    <a:lnTo>
                      <a:pt x="273" y="1507"/>
                    </a:lnTo>
                    <a:lnTo>
                      <a:pt x="273" y="1403"/>
                    </a:lnTo>
                    <a:lnTo>
                      <a:pt x="273" y="1298"/>
                    </a:lnTo>
                    <a:lnTo>
                      <a:pt x="335" y="1277"/>
                    </a:lnTo>
                    <a:lnTo>
                      <a:pt x="419" y="1361"/>
                    </a:lnTo>
                    <a:lnTo>
                      <a:pt x="461" y="1298"/>
                    </a:lnTo>
                    <a:lnTo>
                      <a:pt x="482" y="1340"/>
                    </a:lnTo>
                    <a:lnTo>
                      <a:pt x="440" y="1445"/>
                    </a:lnTo>
                    <a:lnTo>
                      <a:pt x="419" y="1591"/>
                    </a:lnTo>
                    <a:lnTo>
                      <a:pt x="377" y="1612"/>
                    </a:lnTo>
                    <a:lnTo>
                      <a:pt x="377" y="1675"/>
                    </a:lnTo>
                    <a:lnTo>
                      <a:pt x="482" y="1779"/>
                    </a:lnTo>
                    <a:lnTo>
                      <a:pt x="482" y="1800"/>
                    </a:lnTo>
                    <a:lnTo>
                      <a:pt x="545" y="1821"/>
                    </a:lnTo>
                    <a:lnTo>
                      <a:pt x="628" y="1821"/>
                    </a:lnTo>
                    <a:lnTo>
                      <a:pt x="649" y="1863"/>
                    </a:lnTo>
                    <a:lnTo>
                      <a:pt x="649" y="1926"/>
                    </a:lnTo>
                    <a:lnTo>
                      <a:pt x="545" y="2010"/>
                    </a:lnTo>
                    <a:lnTo>
                      <a:pt x="482" y="2010"/>
                    </a:lnTo>
                    <a:lnTo>
                      <a:pt x="482" y="1968"/>
                    </a:lnTo>
                    <a:lnTo>
                      <a:pt x="461" y="1905"/>
                    </a:lnTo>
                    <a:lnTo>
                      <a:pt x="315" y="1800"/>
                    </a:lnTo>
                    <a:lnTo>
                      <a:pt x="273" y="1821"/>
                    </a:lnTo>
                    <a:lnTo>
                      <a:pt x="273" y="1884"/>
                    </a:lnTo>
                    <a:lnTo>
                      <a:pt x="335" y="1989"/>
                    </a:lnTo>
                    <a:lnTo>
                      <a:pt x="419" y="2030"/>
                    </a:lnTo>
                    <a:lnTo>
                      <a:pt x="482" y="2093"/>
                    </a:lnTo>
                    <a:lnTo>
                      <a:pt x="482" y="2114"/>
                    </a:lnTo>
                    <a:lnTo>
                      <a:pt x="440" y="2177"/>
                    </a:lnTo>
                    <a:lnTo>
                      <a:pt x="482" y="2240"/>
                    </a:lnTo>
                    <a:lnTo>
                      <a:pt x="587" y="2302"/>
                    </a:lnTo>
                    <a:lnTo>
                      <a:pt x="670" y="2344"/>
                    </a:lnTo>
                    <a:lnTo>
                      <a:pt x="691" y="2428"/>
                    </a:lnTo>
                    <a:lnTo>
                      <a:pt x="775" y="2449"/>
                    </a:lnTo>
                    <a:lnTo>
                      <a:pt x="900" y="2449"/>
                    </a:lnTo>
                    <a:lnTo>
                      <a:pt x="942" y="2491"/>
                    </a:lnTo>
                    <a:lnTo>
                      <a:pt x="879" y="2533"/>
                    </a:lnTo>
                    <a:lnTo>
                      <a:pt x="754" y="2533"/>
                    </a:lnTo>
                    <a:lnTo>
                      <a:pt x="754" y="2637"/>
                    </a:lnTo>
                    <a:lnTo>
                      <a:pt x="796" y="2742"/>
                    </a:lnTo>
                    <a:lnTo>
                      <a:pt x="859" y="2742"/>
                    </a:lnTo>
                    <a:lnTo>
                      <a:pt x="942" y="2763"/>
                    </a:lnTo>
                    <a:lnTo>
                      <a:pt x="1068" y="2909"/>
                    </a:lnTo>
                    <a:lnTo>
                      <a:pt x="1110" y="2972"/>
                    </a:lnTo>
                    <a:lnTo>
                      <a:pt x="1068" y="3035"/>
                    </a:lnTo>
                    <a:lnTo>
                      <a:pt x="1068" y="3077"/>
                    </a:lnTo>
                    <a:lnTo>
                      <a:pt x="1382" y="3077"/>
                    </a:lnTo>
                    <a:lnTo>
                      <a:pt x="1465" y="3014"/>
                    </a:lnTo>
                    <a:lnTo>
                      <a:pt x="1465" y="2930"/>
                    </a:lnTo>
                    <a:lnTo>
                      <a:pt x="1507" y="2805"/>
                    </a:lnTo>
                    <a:lnTo>
                      <a:pt x="1591" y="2763"/>
                    </a:lnTo>
                    <a:lnTo>
                      <a:pt x="1675" y="2805"/>
                    </a:lnTo>
                    <a:lnTo>
                      <a:pt x="1675" y="2721"/>
                    </a:lnTo>
                    <a:lnTo>
                      <a:pt x="1612" y="2616"/>
                    </a:lnTo>
                    <a:lnTo>
                      <a:pt x="1570" y="2512"/>
                    </a:lnTo>
                    <a:lnTo>
                      <a:pt x="1570" y="2386"/>
                    </a:lnTo>
                    <a:lnTo>
                      <a:pt x="1528" y="2302"/>
                    </a:lnTo>
                    <a:lnTo>
                      <a:pt x="1528" y="2219"/>
                    </a:lnTo>
                    <a:lnTo>
                      <a:pt x="1591" y="2198"/>
                    </a:lnTo>
                    <a:lnTo>
                      <a:pt x="1633" y="2219"/>
                    </a:lnTo>
                    <a:lnTo>
                      <a:pt x="1695" y="2323"/>
                    </a:lnTo>
                    <a:lnTo>
                      <a:pt x="1675" y="2344"/>
                    </a:lnTo>
                    <a:lnTo>
                      <a:pt x="1695" y="2428"/>
                    </a:lnTo>
                    <a:lnTo>
                      <a:pt x="1779" y="2344"/>
                    </a:lnTo>
                    <a:lnTo>
                      <a:pt x="1779" y="2282"/>
                    </a:lnTo>
                    <a:lnTo>
                      <a:pt x="1737" y="2093"/>
                    </a:lnTo>
                    <a:lnTo>
                      <a:pt x="1800" y="2010"/>
                    </a:lnTo>
                    <a:lnTo>
                      <a:pt x="1821" y="2010"/>
                    </a:lnTo>
                    <a:lnTo>
                      <a:pt x="1884" y="2093"/>
                    </a:lnTo>
                    <a:lnTo>
                      <a:pt x="1884" y="2219"/>
                    </a:lnTo>
                    <a:lnTo>
                      <a:pt x="1926" y="2282"/>
                    </a:lnTo>
                    <a:lnTo>
                      <a:pt x="1926" y="2344"/>
                    </a:lnTo>
                    <a:lnTo>
                      <a:pt x="1842" y="2428"/>
                    </a:lnTo>
                    <a:lnTo>
                      <a:pt x="1842" y="2491"/>
                    </a:lnTo>
                    <a:lnTo>
                      <a:pt x="1884" y="2637"/>
                    </a:lnTo>
                    <a:lnTo>
                      <a:pt x="1926" y="2658"/>
                    </a:lnTo>
                    <a:lnTo>
                      <a:pt x="2009" y="2637"/>
                    </a:lnTo>
                    <a:lnTo>
                      <a:pt x="2156" y="2491"/>
                    </a:lnTo>
                    <a:lnTo>
                      <a:pt x="2219" y="2344"/>
                    </a:lnTo>
                    <a:lnTo>
                      <a:pt x="2219" y="2240"/>
                    </a:lnTo>
                    <a:lnTo>
                      <a:pt x="2239" y="2177"/>
                    </a:lnTo>
                    <a:lnTo>
                      <a:pt x="2302" y="2198"/>
                    </a:lnTo>
                    <a:lnTo>
                      <a:pt x="2344" y="2282"/>
                    </a:lnTo>
                    <a:lnTo>
                      <a:pt x="2323" y="2407"/>
                    </a:lnTo>
                    <a:lnTo>
                      <a:pt x="2260" y="2512"/>
                    </a:lnTo>
                    <a:lnTo>
                      <a:pt x="2260" y="2595"/>
                    </a:lnTo>
                    <a:lnTo>
                      <a:pt x="2344" y="2637"/>
                    </a:lnTo>
                    <a:lnTo>
                      <a:pt x="2449" y="2616"/>
                    </a:lnTo>
                    <a:lnTo>
                      <a:pt x="2532" y="2533"/>
                    </a:lnTo>
                    <a:lnTo>
                      <a:pt x="2574" y="2533"/>
                    </a:lnTo>
                    <a:lnTo>
                      <a:pt x="2574" y="2595"/>
                    </a:lnTo>
                    <a:lnTo>
                      <a:pt x="2532" y="2637"/>
                    </a:lnTo>
                    <a:lnTo>
                      <a:pt x="2428" y="2658"/>
                    </a:lnTo>
                    <a:lnTo>
                      <a:pt x="2344" y="2763"/>
                    </a:lnTo>
                    <a:lnTo>
                      <a:pt x="2156" y="2763"/>
                    </a:lnTo>
                    <a:lnTo>
                      <a:pt x="2009" y="2826"/>
                    </a:lnTo>
                    <a:lnTo>
                      <a:pt x="1988" y="2867"/>
                    </a:lnTo>
                    <a:lnTo>
                      <a:pt x="2009" y="2951"/>
                    </a:lnTo>
                    <a:lnTo>
                      <a:pt x="1884" y="3014"/>
                    </a:lnTo>
                    <a:lnTo>
                      <a:pt x="1800" y="3118"/>
                    </a:lnTo>
                    <a:lnTo>
                      <a:pt x="1716" y="3181"/>
                    </a:lnTo>
                    <a:lnTo>
                      <a:pt x="1675" y="3181"/>
                    </a:lnTo>
                    <a:lnTo>
                      <a:pt x="1570" y="3244"/>
                    </a:lnTo>
                    <a:lnTo>
                      <a:pt x="1570" y="3328"/>
                    </a:lnTo>
                    <a:lnTo>
                      <a:pt x="1507" y="3349"/>
                    </a:lnTo>
                    <a:lnTo>
                      <a:pt x="1486" y="3265"/>
                    </a:lnTo>
                    <a:lnTo>
                      <a:pt x="1465" y="3223"/>
                    </a:lnTo>
                    <a:lnTo>
                      <a:pt x="1382" y="3265"/>
                    </a:lnTo>
                    <a:lnTo>
                      <a:pt x="1298" y="3286"/>
                    </a:lnTo>
                    <a:lnTo>
                      <a:pt x="1298" y="3349"/>
                    </a:lnTo>
                    <a:lnTo>
                      <a:pt x="1277" y="3390"/>
                    </a:lnTo>
                    <a:lnTo>
                      <a:pt x="1319" y="3579"/>
                    </a:lnTo>
                    <a:lnTo>
                      <a:pt x="1319" y="3704"/>
                    </a:lnTo>
                    <a:lnTo>
                      <a:pt x="1361" y="3746"/>
                    </a:lnTo>
                    <a:lnTo>
                      <a:pt x="1465" y="3746"/>
                    </a:lnTo>
                    <a:lnTo>
                      <a:pt x="1528" y="3704"/>
                    </a:lnTo>
                    <a:lnTo>
                      <a:pt x="1633" y="3683"/>
                    </a:lnTo>
                    <a:lnTo>
                      <a:pt x="1695" y="3662"/>
                    </a:lnTo>
                    <a:lnTo>
                      <a:pt x="1779" y="3662"/>
                    </a:lnTo>
                    <a:lnTo>
                      <a:pt x="1842" y="3642"/>
                    </a:lnTo>
                    <a:lnTo>
                      <a:pt x="1926" y="3537"/>
                    </a:lnTo>
                    <a:lnTo>
                      <a:pt x="1988" y="3537"/>
                    </a:lnTo>
                    <a:lnTo>
                      <a:pt x="2009" y="3495"/>
                    </a:lnTo>
                    <a:lnTo>
                      <a:pt x="2114" y="3495"/>
                    </a:lnTo>
                    <a:lnTo>
                      <a:pt x="2135" y="3537"/>
                    </a:lnTo>
                    <a:lnTo>
                      <a:pt x="2428" y="3537"/>
                    </a:lnTo>
                    <a:lnTo>
                      <a:pt x="2470" y="3474"/>
                    </a:lnTo>
                    <a:lnTo>
                      <a:pt x="2553" y="3432"/>
                    </a:lnTo>
                    <a:lnTo>
                      <a:pt x="2616" y="3432"/>
                    </a:lnTo>
                    <a:lnTo>
                      <a:pt x="2616" y="3495"/>
                    </a:lnTo>
                    <a:lnTo>
                      <a:pt x="2553" y="3537"/>
                    </a:lnTo>
                    <a:lnTo>
                      <a:pt x="2532" y="3600"/>
                    </a:lnTo>
                    <a:lnTo>
                      <a:pt x="2449" y="3600"/>
                    </a:lnTo>
                    <a:lnTo>
                      <a:pt x="2407" y="3642"/>
                    </a:lnTo>
                    <a:lnTo>
                      <a:pt x="2239" y="3642"/>
                    </a:lnTo>
                    <a:lnTo>
                      <a:pt x="2135" y="3683"/>
                    </a:lnTo>
                    <a:lnTo>
                      <a:pt x="1947" y="3767"/>
                    </a:lnTo>
                    <a:lnTo>
                      <a:pt x="1884" y="3767"/>
                    </a:lnTo>
                    <a:lnTo>
                      <a:pt x="1800" y="3788"/>
                    </a:lnTo>
                    <a:lnTo>
                      <a:pt x="1800" y="3809"/>
                    </a:lnTo>
                    <a:lnTo>
                      <a:pt x="1905" y="3872"/>
                    </a:lnTo>
                    <a:lnTo>
                      <a:pt x="2051" y="3893"/>
                    </a:lnTo>
                    <a:lnTo>
                      <a:pt x="2135" y="3893"/>
                    </a:lnTo>
                    <a:lnTo>
                      <a:pt x="2239" y="3976"/>
                    </a:lnTo>
                    <a:lnTo>
                      <a:pt x="2239" y="4018"/>
                    </a:lnTo>
                    <a:lnTo>
                      <a:pt x="2030" y="4018"/>
                    </a:lnTo>
                    <a:lnTo>
                      <a:pt x="1947" y="4060"/>
                    </a:lnTo>
                    <a:lnTo>
                      <a:pt x="1905" y="4018"/>
                    </a:lnTo>
                    <a:lnTo>
                      <a:pt x="1800" y="3997"/>
                    </a:lnTo>
                    <a:lnTo>
                      <a:pt x="1779" y="4060"/>
                    </a:lnTo>
                    <a:lnTo>
                      <a:pt x="1737" y="4060"/>
                    </a:lnTo>
                    <a:lnTo>
                      <a:pt x="1695" y="3997"/>
                    </a:lnTo>
                    <a:lnTo>
                      <a:pt x="1633" y="3914"/>
                    </a:lnTo>
                    <a:lnTo>
                      <a:pt x="1570" y="3893"/>
                    </a:lnTo>
                    <a:lnTo>
                      <a:pt x="1423" y="3997"/>
                    </a:lnTo>
                    <a:lnTo>
                      <a:pt x="1423" y="4018"/>
                    </a:lnTo>
                    <a:lnTo>
                      <a:pt x="1486" y="4102"/>
                    </a:lnTo>
                    <a:lnTo>
                      <a:pt x="1507" y="4165"/>
                    </a:lnTo>
                    <a:lnTo>
                      <a:pt x="1486" y="4227"/>
                    </a:lnTo>
                    <a:lnTo>
                      <a:pt x="1507" y="4227"/>
                    </a:lnTo>
                    <a:lnTo>
                      <a:pt x="1486" y="4290"/>
                    </a:lnTo>
                    <a:lnTo>
                      <a:pt x="1507" y="4332"/>
                    </a:lnTo>
                    <a:lnTo>
                      <a:pt x="1591" y="4395"/>
                    </a:lnTo>
                    <a:lnTo>
                      <a:pt x="1591" y="4437"/>
                    </a:lnTo>
                    <a:lnTo>
                      <a:pt x="1612" y="4499"/>
                    </a:lnTo>
                    <a:lnTo>
                      <a:pt x="1633" y="4478"/>
                    </a:lnTo>
                    <a:lnTo>
                      <a:pt x="1716" y="4541"/>
                    </a:lnTo>
                    <a:lnTo>
                      <a:pt x="1716" y="4604"/>
                    </a:lnTo>
                    <a:lnTo>
                      <a:pt x="1779" y="4688"/>
                    </a:lnTo>
                    <a:lnTo>
                      <a:pt x="1800" y="4646"/>
                    </a:lnTo>
                    <a:lnTo>
                      <a:pt x="1884" y="4688"/>
                    </a:lnTo>
                    <a:lnTo>
                      <a:pt x="1926" y="4751"/>
                    </a:lnTo>
                    <a:lnTo>
                      <a:pt x="1988" y="4792"/>
                    </a:lnTo>
                    <a:lnTo>
                      <a:pt x="1988" y="4855"/>
                    </a:lnTo>
                    <a:lnTo>
                      <a:pt x="2114" y="4960"/>
                    </a:lnTo>
                    <a:lnTo>
                      <a:pt x="2239" y="4918"/>
                    </a:lnTo>
                    <a:lnTo>
                      <a:pt x="2260" y="4834"/>
                    </a:lnTo>
                    <a:lnTo>
                      <a:pt x="2323" y="4834"/>
                    </a:lnTo>
                    <a:lnTo>
                      <a:pt x="2344" y="4897"/>
                    </a:lnTo>
                    <a:lnTo>
                      <a:pt x="2428" y="4855"/>
                    </a:lnTo>
                    <a:lnTo>
                      <a:pt x="2449" y="4897"/>
                    </a:lnTo>
                    <a:lnTo>
                      <a:pt x="2449" y="4960"/>
                    </a:lnTo>
                    <a:lnTo>
                      <a:pt x="2407" y="5023"/>
                    </a:lnTo>
                    <a:lnTo>
                      <a:pt x="2344" y="5023"/>
                    </a:lnTo>
                    <a:lnTo>
                      <a:pt x="2239" y="5106"/>
                    </a:lnTo>
                    <a:lnTo>
                      <a:pt x="2239" y="5148"/>
                    </a:lnTo>
                    <a:lnTo>
                      <a:pt x="2428" y="5336"/>
                    </a:lnTo>
                    <a:lnTo>
                      <a:pt x="2470" y="5357"/>
                    </a:lnTo>
                    <a:lnTo>
                      <a:pt x="2532" y="5420"/>
                    </a:lnTo>
                    <a:lnTo>
                      <a:pt x="2512" y="5567"/>
                    </a:lnTo>
                    <a:lnTo>
                      <a:pt x="2532" y="5650"/>
                    </a:lnTo>
                    <a:lnTo>
                      <a:pt x="2574" y="5650"/>
                    </a:lnTo>
                    <a:lnTo>
                      <a:pt x="2616" y="5587"/>
                    </a:lnTo>
                    <a:lnTo>
                      <a:pt x="2658" y="5567"/>
                    </a:lnTo>
                    <a:lnTo>
                      <a:pt x="2721" y="5650"/>
                    </a:lnTo>
                    <a:lnTo>
                      <a:pt x="2784" y="5629"/>
                    </a:lnTo>
                    <a:lnTo>
                      <a:pt x="2867" y="5525"/>
                    </a:lnTo>
                    <a:lnTo>
                      <a:pt x="2888" y="5420"/>
                    </a:lnTo>
                    <a:lnTo>
                      <a:pt x="2930" y="5357"/>
                    </a:lnTo>
                    <a:lnTo>
                      <a:pt x="2930" y="5315"/>
                    </a:lnTo>
                    <a:lnTo>
                      <a:pt x="2867" y="5148"/>
                    </a:lnTo>
                    <a:lnTo>
                      <a:pt x="2846" y="5023"/>
                    </a:lnTo>
                    <a:lnTo>
                      <a:pt x="2888" y="4939"/>
                    </a:lnTo>
                    <a:lnTo>
                      <a:pt x="2951" y="4855"/>
                    </a:lnTo>
                    <a:lnTo>
                      <a:pt x="2951" y="4499"/>
                    </a:lnTo>
                    <a:lnTo>
                      <a:pt x="2972" y="4395"/>
                    </a:lnTo>
                    <a:lnTo>
                      <a:pt x="2972" y="4311"/>
                    </a:lnTo>
                    <a:lnTo>
                      <a:pt x="3056" y="4227"/>
                    </a:lnTo>
                    <a:lnTo>
                      <a:pt x="3056" y="4206"/>
                    </a:lnTo>
                    <a:lnTo>
                      <a:pt x="2972" y="4165"/>
                    </a:lnTo>
                    <a:lnTo>
                      <a:pt x="3056" y="4060"/>
                    </a:lnTo>
                    <a:lnTo>
                      <a:pt x="3181" y="4081"/>
                    </a:lnTo>
                    <a:lnTo>
                      <a:pt x="3202" y="4081"/>
                    </a:lnTo>
                    <a:lnTo>
                      <a:pt x="3244" y="3976"/>
                    </a:lnTo>
                    <a:lnTo>
                      <a:pt x="3244" y="3809"/>
                    </a:lnTo>
                    <a:lnTo>
                      <a:pt x="3265" y="3683"/>
                    </a:lnTo>
                    <a:lnTo>
                      <a:pt x="3265" y="3558"/>
                    </a:lnTo>
                    <a:lnTo>
                      <a:pt x="3181" y="3432"/>
                    </a:lnTo>
                    <a:lnTo>
                      <a:pt x="3181" y="3286"/>
                    </a:lnTo>
                    <a:lnTo>
                      <a:pt x="3244" y="3265"/>
                    </a:lnTo>
                    <a:lnTo>
                      <a:pt x="3348" y="3328"/>
                    </a:lnTo>
                    <a:lnTo>
                      <a:pt x="3390" y="3223"/>
                    </a:lnTo>
                    <a:lnTo>
                      <a:pt x="3369" y="3181"/>
                    </a:lnTo>
                    <a:lnTo>
                      <a:pt x="3369" y="3056"/>
                    </a:lnTo>
                    <a:lnTo>
                      <a:pt x="3390" y="2951"/>
                    </a:lnTo>
                    <a:lnTo>
                      <a:pt x="3369" y="2742"/>
                    </a:lnTo>
                    <a:lnTo>
                      <a:pt x="3348" y="2616"/>
                    </a:lnTo>
                    <a:lnTo>
                      <a:pt x="3369" y="2554"/>
                    </a:lnTo>
                    <a:lnTo>
                      <a:pt x="3495" y="2449"/>
                    </a:lnTo>
                    <a:lnTo>
                      <a:pt x="3495" y="2386"/>
                    </a:lnTo>
                    <a:lnTo>
                      <a:pt x="3474" y="2323"/>
                    </a:lnTo>
                    <a:lnTo>
                      <a:pt x="3474" y="2282"/>
                    </a:lnTo>
                    <a:lnTo>
                      <a:pt x="3579" y="2282"/>
                    </a:lnTo>
                    <a:lnTo>
                      <a:pt x="3725" y="2135"/>
                    </a:lnTo>
                    <a:lnTo>
                      <a:pt x="3830" y="2135"/>
                    </a:lnTo>
                    <a:lnTo>
                      <a:pt x="3934" y="2114"/>
                    </a:lnTo>
                    <a:lnTo>
                      <a:pt x="3997" y="2219"/>
                    </a:lnTo>
                    <a:lnTo>
                      <a:pt x="4039" y="2198"/>
                    </a:lnTo>
                    <a:lnTo>
                      <a:pt x="4081" y="2114"/>
                    </a:lnTo>
                    <a:lnTo>
                      <a:pt x="4102" y="2072"/>
                    </a:lnTo>
                    <a:lnTo>
                      <a:pt x="4102" y="1926"/>
                    </a:lnTo>
                    <a:lnTo>
                      <a:pt x="4018" y="1905"/>
                    </a:lnTo>
                    <a:lnTo>
                      <a:pt x="3767" y="1821"/>
                    </a:lnTo>
                    <a:lnTo>
                      <a:pt x="3662" y="1779"/>
                    </a:lnTo>
                    <a:lnTo>
                      <a:pt x="3495" y="1612"/>
                    </a:lnTo>
                    <a:lnTo>
                      <a:pt x="3411" y="1570"/>
                    </a:lnTo>
                    <a:lnTo>
                      <a:pt x="3286" y="1382"/>
                    </a:lnTo>
                    <a:lnTo>
                      <a:pt x="3244" y="1361"/>
                    </a:lnTo>
                    <a:lnTo>
                      <a:pt x="3097" y="1361"/>
                    </a:lnTo>
                    <a:lnTo>
                      <a:pt x="3056" y="1277"/>
                    </a:lnTo>
                    <a:lnTo>
                      <a:pt x="3056" y="1193"/>
                    </a:lnTo>
                    <a:lnTo>
                      <a:pt x="2972" y="942"/>
                    </a:lnTo>
                    <a:lnTo>
                      <a:pt x="2888" y="733"/>
                    </a:lnTo>
                    <a:lnTo>
                      <a:pt x="2742" y="608"/>
                    </a:lnTo>
                    <a:lnTo>
                      <a:pt x="2658" y="670"/>
                    </a:lnTo>
                    <a:lnTo>
                      <a:pt x="2637" y="775"/>
                    </a:lnTo>
                    <a:lnTo>
                      <a:pt x="2658" y="984"/>
                    </a:lnTo>
                    <a:lnTo>
                      <a:pt x="2658" y="1131"/>
                    </a:lnTo>
                    <a:lnTo>
                      <a:pt x="2574" y="1193"/>
                    </a:lnTo>
                    <a:lnTo>
                      <a:pt x="2553" y="1173"/>
                    </a:lnTo>
                    <a:lnTo>
                      <a:pt x="2553" y="1131"/>
                    </a:lnTo>
                    <a:lnTo>
                      <a:pt x="2553" y="963"/>
                    </a:lnTo>
                    <a:lnTo>
                      <a:pt x="2553" y="733"/>
                    </a:lnTo>
                    <a:lnTo>
                      <a:pt x="2616" y="670"/>
                    </a:lnTo>
                    <a:lnTo>
                      <a:pt x="2616" y="545"/>
                    </a:lnTo>
                    <a:lnTo>
                      <a:pt x="2553" y="419"/>
                    </a:lnTo>
                    <a:lnTo>
                      <a:pt x="2449" y="231"/>
                    </a:lnTo>
                    <a:lnTo>
                      <a:pt x="2344" y="189"/>
                    </a:lnTo>
                    <a:lnTo>
                      <a:pt x="2260" y="231"/>
                    </a:lnTo>
                    <a:lnTo>
                      <a:pt x="2219" y="315"/>
                    </a:lnTo>
                    <a:lnTo>
                      <a:pt x="2156" y="294"/>
                    </a:lnTo>
                    <a:lnTo>
                      <a:pt x="2135" y="147"/>
                    </a:lnTo>
                    <a:lnTo>
                      <a:pt x="2030"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sp>
          <p:nvSpPr>
            <p:cNvPr id="401" name="Google Shape;2874;p58">
              <a:extLst>
                <a:ext uri="{FF2B5EF4-FFF2-40B4-BE49-F238E27FC236}">
                  <a16:creationId xmlns:a16="http://schemas.microsoft.com/office/drawing/2014/main" id="{E2E4133F-502F-2072-FD42-C3E14FBC7B5F}"/>
                </a:ext>
              </a:extLst>
            </p:cNvPr>
            <p:cNvSpPr/>
            <p:nvPr/>
          </p:nvSpPr>
          <p:spPr>
            <a:xfrm>
              <a:off x="5511350" y="2436650"/>
              <a:ext cx="175250" cy="307100"/>
            </a:xfrm>
            <a:custGeom>
              <a:avLst/>
              <a:gdLst/>
              <a:ahLst/>
              <a:cxnLst/>
              <a:rect l="l" t="t" r="r" b="b"/>
              <a:pathLst>
                <a:path w="7010" h="12284" extrusionOk="0">
                  <a:moveTo>
                    <a:pt x="4122" y="1"/>
                  </a:moveTo>
                  <a:lnTo>
                    <a:pt x="4122" y="43"/>
                  </a:lnTo>
                  <a:lnTo>
                    <a:pt x="4080" y="126"/>
                  </a:lnTo>
                  <a:lnTo>
                    <a:pt x="4017" y="126"/>
                  </a:lnTo>
                  <a:lnTo>
                    <a:pt x="3996" y="147"/>
                  </a:lnTo>
                  <a:lnTo>
                    <a:pt x="4059" y="231"/>
                  </a:lnTo>
                  <a:lnTo>
                    <a:pt x="4080" y="357"/>
                  </a:lnTo>
                  <a:lnTo>
                    <a:pt x="4289" y="671"/>
                  </a:lnTo>
                  <a:lnTo>
                    <a:pt x="4331" y="796"/>
                  </a:lnTo>
                  <a:lnTo>
                    <a:pt x="4331" y="1005"/>
                  </a:lnTo>
                  <a:lnTo>
                    <a:pt x="4310" y="1089"/>
                  </a:lnTo>
                  <a:lnTo>
                    <a:pt x="4373" y="1277"/>
                  </a:lnTo>
                  <a:lnTo>
                    <a:pt x="4415" y="1382"/>
                  </a:lnTo>
                  <a:lnTo>
                    <a:pt x="4415" y="1424"/>
                  </a:lnTo>
                  <a:lnTo>
                    <a:pt x="4373" y="1424"/>
                  </a:lnTo>
                  <a:lnTo>
                    <a:pt x="4289" y="1528"/>
                  </a:lnTo>
                  <a:lnTo>
                    <a:pt x="4310" y="1633"/>
                  </a:lnTo>
                  <a:lnTo>
                    <a:pt x="4373" y="1738"/>
                  </a:lnTo>
                  <a:lnTo>
                    <a:pt x="4394" y="1800"/>
                  </a:lnTo>
                  <a:lnTo>
                    <a:pt x="4457" y="1821"/>
                  </a:lnTo>
                  <a:lnTo>
                    <a:pt x="4478" y="1905"/>
                  </a:lnTo>
                  <a:lnTo>
                    <a:pt x="4457" y="1926"/>
                  </a:lnTo>
                  <a:lnTo>
                    <a:pt x="4457" y="2010"/>
                  </a:lnTo>
                  <a:lnTo>
                    <a:pt x="4394" y="2051"/>
                  </a:lnTo>
                  <a:lnTo>
                    <a:pt x="4206" y="2031"/>
                  </a:lnTo>
                  <a:lnTo>
                    <a:pt x="4017" y="1926"/>
                  </a:lnTo>
                  <a:lnTo>
                    <a:pt x="3955" y="1947"/>
                  </a:lnTo>
                  <a:lnTo>
                    <a:pt x="3892" y="2031"/>
                  </a:lnTo>
                  <a:lnTo>
                    <a:pt x="3913" y="2093"/>
                  </a:lnTo>
                  <a:lnTo>
                    <a:pt x="3976" y="2093"/>
                  </a:lnTo>
                  <a:lnTo>
                    <a:pt x="4080" y="2156"/>
                  </a:lnTo>
                  <a:lnTo>
                    <a:pt x="4080" y="2219"/>
                  </a:lnTo>
                  <a:lnTo>
                    <a:pt x="4017" y="2261"/>
                  </a:lnTo>
                  <a:lnTo>
                    <a:pt x="3976" y="2365"/>
                  </a:lnTo>
                  <a:lnTo>
                    <a:pt x="3892" y="2407"/>
                  </a:lnTo>
                  <a:lnTo>
                    <a:pt x="3871" y="2449"/>
                  </a:lnTo>
                  <a:lnTo>
                    <a:pt x="3787" y="2470"/>
                  </a:lnTo>
                  <a:lnTo>
                    <a:pt x="3745" y="2575"/>
                  </a:lnTo>
                  <a:lnTo>
                    <a:pt x="3766" y="2679"/>
                  </a:lnTo>
                  <a:lnTo>
                    <a:pt x="3766" y="2847"/>
                  </a:lnTo>
                  <a:lnTo>
                    <a:pt x="3787" y="2930"/>
                  </a:lnTo>
                  <a:lnTo>
                    <a:pt x="3871" y="2930"/>
                  </a:lnTo>
                  <a:lnTo>
                    <a:pt x="3976" y="2993"/>
                  </a:lnTo>
                  <a:lnTo>
                    <a:pt x="4059" y="3077"/>
                  </a:lnTo>
                  <a:lnTo>
                    <a:pt x="4122" y="3286"/>
                  </a:lnTo>
                  <a:lnTo>
                    <a:pt x="4164" y="3495"/>
                  </a:lnTo>
                  <a:lnTo>
                    <a:pt x="4122" y="3516"/>
                  </a:lnTo>
                  <a:lnTo>
                    <a:pt x="4185" y="3621"/>
                  </a:lnTo>
                  <a:lnTo>
                    <a:pt x="4289" y="3684"/>
                  </a:lnTo>
                  <a:lnTo>
                    <a:pt x="4415" y="3516"/>
                  </a:lnTo>
                  <a:lnTo>
                    <a:pt x="4478" y="3412"/>
                  </a:lnTo>
                  <a:lnTo>
                    <a:pt x="4478" y="3349"/>
                  </a:lnTo>
                  <a:lnTo>
                    <a:pt x="4520" y="3286"/>
                  </a:lnTo>
                  <a:lnTo>
                    <a:pt x="4540" y="3286"/>
                  </a:lnTo>
                  <a:cubicBezTo>
                    <a:pt x="4624" y="3370"/>
                    <a:pt x="4708" y="3453"/>
                    <a:pt x="4729" y="3558"/>
                  </a:cubicBezTo>
                  <a:lnTo>
                    <a:pt x="4729" y="3579"/>
                  </a:lnTo>
                  <a:lnTo>
                    <a:pt x="4687" y="3704"/>
                  </a:lnTo>
                  <a:lnTo>
                    <a:pt x="4687" y="3809"/>
                  </a:lnTo>
                  <a:lnTo>
                    <a:pt x="4729" y="3872"/>
                  </a:lnTo>
                  <a:lnTo>
                    <a:pt x="4792" y="3830"/>
                  </a:lnTo>
                  <a:lnTo>
                    <a:pt x="4917" y="3725"/>
                  </a:lnTo>
                  <a:lnTo>
                    <a:pt x="4980" y="3872"/>
                  </a:lnTo>
                  <a:lnTo>
                    <a:pt x="4917" y="3976"/>
                  </a:lnTo>
                  <a:lnTo>
                    <a:pt x="4833" y="4018"/>
                  </a:lnTo>
                  <a:lnTo>
                    <a:pt x="4771" y="3976"/>
                  </a:lnTo>
                  <a:lnTo>
                    <a:pt x="4792" y="4102"/>
                  </a:lnTo>
                  <a:lnTo>
                    <a:pt x="4729" y="4144"/>
                  </a:lnTo>
                  <a:lnTo>
                    <a:pt x="4666" y="4123"/>
                  </a:lnTo>
                  <a:lnTo>
                    <a:pt x="4624" y="4018"/>
                  </a:lnTo>
                  <a:lnTo>
                    <a:pt x="4603" y="3914"/>
                  </a:lnTo>
                  <a:lnTo>
                    <a:pt x="4582" y="3872"/>
                  </a:lnTo>
                  <a:lnTo>
                    <a:pt x="4499" y="3893"/>
                  </a:lnTo>
                  <a:lnTo>
                    <a:pt x="4457" y="3872"/>
                  </a:lnTo>
                  <a:lnTo>
                    <a:pt x="4415" y="3976"/>
                  </a:lnTo>
                  <a:lnTo>
                    <a:pt x="4478" y="4123"/>
                  </a:lnTo>
                  <a:lnTo>
                    <a:pt x="4478" y="4228"/>
                  </a:lnTo>
                  <a:lnTo>
                    <a:pt x="4394" y="4248"/>
                  </a:lnTo>
                  <a:lnTo>
                    <a:pt x="4310" y="4353"/>
                  </a:lnTo>
                  <a:lnTo>
                    <a:pt x="4310" y="4416"/>
                  </a:lnTo>
                  <a:lnTo>
                    <a:pt x="4457" y="4562"/>
                  </a:lnTo>
                  <a:lnTo>
                    <a:pt x="4499" y="4646"/>
                  </a:lnTo>
                  <a:lnTo>
                    <a:pt x="4457" y="4813"/>
                  </a:lnTo>
                  <a:lnTo>
                    <a:pt x="4373" y="4855"/>
                  </a:lnTo>
                  <a:lnTo>
                    <a:pt x="4289" y="4834"/>
                  </a:lnTo>
                  <a:lnTo>
                    <a:pt x="4268" y="4876"/>
                  </a:lnTo>
                  <a:lnTo>
                    <a:pt x="4352" y="4981"/>
                  </a:lnTo>
                  <a:lnTo>
                    <a:pt x="4415" y="4960"/>
                  </a:lnTo>
                  <a:lnTo>
                    <a:pt x="4499" y="4876"/>
                  </a:lnTo>
                  <a:lnTo>
                    <a:pt x="4603" y="5148"/>
                  </a:lnTo>
                  <a:lnTo>
                    <a:pt x="4666" y="5441"/>
                  </a:lnTo>
                  <a:lnTo>
                    <a:pt x="4624" y="5588"/>
                  </a:lnTo>
                  <a:lnTo>
                    <a:pt x="4624" y="5860"/>
                  </a:lnTo>
                  <a:lnTo>
                    <a:pt x="4520" y="6236"/>
                  </a:lnTo>
                  <a:lnTo>
                    <a:pt x="4561" y="6404"/>
                  </a:lnTo>
                  <a:lnTo>
                    <a:pt x="4499" y="6592"/>
                  </a:lnTo>
                  <a:lnTo>
                    <a:pt x="4373" y="6655"/>
                  </a:lnTo>
                  <a:lnTo>
                    <a:pt x="4310" y="6843"/>
                  </a:lnTo>
                  <a:lnTo>
                    <a:pt x="4310" y="7031"/>
                  </a:lnTo>
                  <a:lnTo>
                    <a:pt x="4248" y="7136"/>
                  </a:lnTo>
                  <a:lnTo>
                    <a:pt x="4206" y="7241"/>
                  </a:lnTo>
                  <a:lnTo>
                    <a:pt x="4080" y="7366"/>
                  </a:lnTo>
                  <a:lnTo>
                    <a:pt x="3829" y="7533"/>
                  </a:lnTo>
                  <a:lnTo>
                    <a:pt x="3724" y="7554"/>
                  </a:lnTo>
                  <a:lnTo>
                    <a:pt x="3662" y="7659"/>
                  </a:lnTo>
                  <a:lnTo>
                    <a:pt x="3536" y="7575"/>
                  </a:lnTo>
                  <a:lnTo>
                    <a:pt x="3411" y="7429"/>
                  </a:lnTo>
                  <a:lnTo>
                    <a:pt x="3411" y="7345"/>
                  </a:lnTo>
                  <a:lnTo>
                    <a:pt x="3452" y="7324"/>
                  </a:lnTo>
                  <a:lnTo>
                    <a:pt x="3515" y="7220"/>
                  </a:lnTo>
                  <a:lnTo>
                    <a:pt x="3515" y="7157"/>
                  </a:lnTo>
                  <a:lnTo>
                    <a:pt x="3578" y="7073"/>
                  </a:lnTo>
                  <a:lnTo>
                    <a:pt x="3578" y="7052"/>
                  </a:lnTo>
                  <a:lnTo>
                    <a:pt x="3452" y="7073"/>
                  </a:lnTo>
                  <a:lnTo>
                    <a:pt x="3348" y="7178"/>
                  </a:lnTo>
                  <a:lnTo>
                    <a:pt x="3222" y="7241"/>
                  </a:lnTo>
                  <a:lnTo>
                    <a:pt x="3201" y="7345"/>
                  </a:lnTo>
                  <a:lnTo>
                    <a:pt x="3264" y="7471"/>
                  </a:lnTo>
                  <a:lnTo>
                    <a:pt x="3306" y="7722"/>
                  </a:lnTo>
                  <a:lnTo>
                    <a:pt x="3264" y="7868"/>
                  </a:lnTo>
                  <a:lnTo>
                    <a:pt x="3139" y="7994"/>
                  </a:lnTo>
                  <a:lnTo>
                    <a:pt x="3139" y="8077"/>
                  </a:lnTo>
                  <a:lnTo>
                    <a:pt x="3076" y="8119"/>
                  </a:lnTo>
                  <a:lnTo>
                    <a:pt x="3055" y="8329"/>
                  </a:lnTo>
                  <a:lnTo>
                    <a:pt x="3118" y="8391"/>
                  </a:lnTo>
                  <a:lnTo>
                    <a:pt x="3118" y="8475"/>
                  </a:lnTo>
                  <a:lnTo>
                    <a:pt x="3076" y="8496"/>
                  </a:lnTo>
                  <a:lnTo>
                    <a:pt x="3118" y="8517"/>
                  </a:lnTo>
                  <a:lnTo>
                    <a:pt x="3076" y="8601"/>
                  </a:lnTo>
                  <a:lnTo>
                    <a:pt x="3034" y="8601"/>
                  </a:lnTo>
                  <a:lnTo>
                    <a:pt x="3055" y="8642"/>
                  </a:lnTo>
                  <a:lnTo>
                    <a:pt x="2992" y="8684"/>
                  </a:lnTo>
                  <a:lnTo>
                    <a:pt x="2929" y="8621"/>
                  </a:lnTo>
                  <a:lnTo>
                    <a:pt x="2846" y="8684"/>
                  </a:lnTo>
                  <a:lnTo>
                    <a:pt x="2804" y="8642"/>
                  </a:lnTo>
                  <a:lnTo>
                    <a:pt x="2762" y="8517"/>
                  </a:lnTo>
                  <a:lnTo>
                    <a:pt x="2741" y="8496"/>
                  </a:lnTo>
                  <a:lnTo>
                    <a:pt x="2657" y="8538"/>
                  </a:lnTo>
                  <a:lnTo>
                    <a:pt x="2595" y="8538"/>
                  </a:lnTo>
                  <a:lnTo>
                    <a:pt x="2553" y="8517"/>
                  </a:lnTo>
                  <a:lnTo>
                    <a:pt x="2302" y="8601"/>
                  </a:lnTo>
                  <a:lnTo>
                    <a:pt x="2176" y="8642"/>
                  </a:lnTo>
                  <a:lnTo>
                    <a:pt x="2030" y="8705"/>
                  </a:lnTo>
                  <a:lnTo>
                    <a:pt x="1883" y="8705"/>
                  </a:lnTo>
                  <a:lnTo>
                    <a:pt x="1758" y="8747"/>
                  </a:lnTo>
                  <a:lnTo>
                    <a:pt x="1695" y="8726"/>
                  </a:lnTo>
                  <a:lnTo>
                    <a:pt x="1569" y="8747"/>
                  </a:lnTo>
                  <a:lnTo>
                    <a:pt x="1360" y="8914"/>
                  </a:lnTo>
                  <a:lnTo>
                    <a:pt x="1297" y="9040"/>
                  </a:lnTo>
                  <a:lnTo>
                    <a:pt x="1235" y="9082"/>
                  </a:lnTo>
                  <a:lnTo>
                    <a:pt x="1193" y="9165"/>
                  </a:lnTo>
                  <a:lnTo>
                    <a:pt x="1046" y="9354"/>
                  </a:lnTo>
                  <a:lnTo>
                    <a:pt x="942" y="9375"/>
                  </a:lnTo>
                  <a:lnTo>
                    <a:pt x="858" y="9479"/>
                  </a:lnTo>
                  <a:lnTo>
                    <a:pt x="837" y="9563"/>
                  </a:lnTo>
                  <a:lnTo>
                    <a:pt x="753" y="9647"/>
                  </a:lnTo>
                  <a:lnTo>
                    <a:pt x="607" y="9668"/>
                  </a:lnTo>
                  <a:lnTo>
                    <a:pt x="544" y="9751"/>
                  </a:lnTo>
                  <a:lnTo>
                    <a:pt x="565" y="9940"/>
                  </a:lnTo>
                  <a:lnTo>
                    <a:pt x="628" y="9961"/>
                  </a:lnTo>
                  <a:lnTo>
                    <a:pt x="649" y="10002"/>
                  </a:lnTo>
                  <a:lnTo>
                    <a:pt x="628" y="10065"/>
                  </a:lnTo>
                  <a:lnTo>
                    <a:pt x="607" y="10044"/>
                  </a:lnTo>
                  <a:lnTo>
                    <a:pt x="481" y="10149"/>
                  </a:lnTo>
                  <a:lnTo>
                    <a:pt x="439" y="10212"/>
                  </a:lnTo>
                  <a:lnTo>
                    <a:pt x="377" y="10274"/>
                  </a:lnTo>
                  <a:lnTo>
                    <a:pt x="272" y="10379"/>
                  </a:lnTo>
                  <a:lnTo>
                    <a:pt x="209" y="10463"/>
                  </a:lnTo>
                  <a:lnTo>
                    <a:pt x="105" y="10463"/>
                  </a:lnTo>
                  <a:lnTo>
                    <a:pt x="0" y="10505"/>
                  </a:lnTo>
                  <a:lnTo>
                    <a:pt x="105" y="10505"/>
                  </a:lnTo>
                  <a:lnTo>
                    <a:pt x="167" y="10609"/>
                  </a:lnTo>
                  <a:lnTo>
                    <a:pt x="209" y="10735"/>
                  </a:lnTo>
                  <a:lnTo>
                    <a:pt x="167" y="10777"/>
                  </a:lnTo>
                  <a:lnTo>
                    <a:pt x="126" y="10693"/>
                  </a:lnTo>
                  <a:lnTo>
                    <a:pt x="84" y="10609"/>
                  </a:lnTo>
                  <a:lnTo>
                    <a:pt x="63" y="10714"/>
                  </a:lnTo>
                  <a:lnTo>
                    <a:pt x="84" y="10818"/>
                  </a:lnTo>
                  <a:lnTo>
                    <a:pt x="167" y="10839"/>
                  </a:lnTo>
                  <a:lnTo>
                    <a:pt x="167" y="10923"/>
                  </a:lnTo>
                  <a:lnTo>
                    <a:pt x="126" y="11007"/>
                  </a:lnTo>
                  <a:lnTo>
                    <a:pt x="126" y="11007"/>
                  </a:lnTo>
                  <a:lnTo>
                    <a:pt x="188" y="10965"/>
                  </a:lnTo>
                  <a:lnTo>
                    <a:pt x="230" y="10902"/>
                  </a:lnTo>
                  <a:lnTo>
                    <a:pt x="314" y="10860"/>
                  </a:lnTo>
                  <a:lnTo>
                    <a:pt x="377" y="10902"/>
                  </a:lnTo>
                  <a:lnTo>
                    <a:pt x="314" y="10944"/>
                  </a:lnTo>
                  <a:lnTo>
                    <a:pt x="377" y="10965"/>
                  </a:lnTo>
                  <a:lnTo>
                    <a:pt x="439" y="10944"/>
                  </a:lnTo>
                  <a:lnTo>
                    <a:pt x="439" y="10839"/>
                  </a:lnTo>
                  <a:lnTo>
                    <a:pt x="398" y="10798"/>
                  </a:lnTo>
                  <a:lnTo>
                    <a:pt x="293" y="10818"/>
                  </a:lnTo>
                  <a:lnTo>
                    <a:pt x="293" y="10777"/>
                  </a:lnTo>
                  <a:lnTo>
                    <a:pt x="314" y="10714"/>
                  </a:lnTo>
                  <a:lnTo>
                    <a:pt x="293" y="10630"/>
                  </a:lnTo>
                  <a:lnTo>
                    <a:pt x="335" y="10588"/>
                  </a:lnTo>
                  <a:lnTo>
                    <a:pt x="439" y="10609"/>
                  </a:lnTo>
                  <a:lnTo>
                    <a:pt x="544" y="10798"/>
                  </a:lnTo>
                  <a:lnTo>
                    <a:pt x="586" y="10923"/>
                  </a:lnTo>
                  <a:lnTo>
                    <a:pt x="628" y="10986"/>
                  </a:lnTo>
                  <a:lnTo>
                    <a:pt x="628" y="11153"/>
                  </a:lnTo>
                  <a:lnTo>
                    <a:pt x="544" y="11342"/>
                  </a:lnTo>
                  <a:lnTo>
                    <a:pt x="439" y="11342"/>
                  </a:lnTo>
                  <a:lnTo>
                    <a:pt x="481" y="11383"/>
                  </a:lnTo>
                  <a:lnTo>
                    <a:pt x="544" y="11551"/>
                  </a:lnTo>
                  <a:lnTo>
                    <a:pt x="586" y="11760"/>
                  </a:lnTo>
                  <a:lnTo>
                    <a:pt x="691" y="11865"/>
                  </a:lnTo>
                  <a:lnTo>
                    <a:pt x="691" y="11969"/>
                  </a:lnTo>
                  <a:lnTo>
                    <a:pt x="628" y="12011"/>
                  </a:lnTo>
                  <a:lnTo>
                    <a:pt x="711" y="12095"/>
                  </a:lnTo>
                  <a:lnTo>
                    <a:pt x="795" y="12095"/>
                  </a:lnTo>
                  <a:lnTo>
                    <a:pt x="858" y="12158"/>
                  </a:lnTo>
                  <a:lnTo>
                    <a:pt x="900" y="12095"/>
                  </a:lnTo>
                  <a:lnTo>
                    <a:pt x="900" y="12053"/>
                  </a:lnTo>
                  <a:lnTo>
                    <a:pt x="816" y="11906"/>
                  </a:lnTo>
                  <a:lnTo>
                    <a:pt x="816" y="11739"/>
                  </a:lnTo>
                  <a:lnTo>
                    <a:pt x="858" y="11676"/>
                  </a:lnTo>
                  <a:lnTo>
                    <a:pt x="921" y="11739"/>
                  </a:lnTo>
                  <a:lnTo>
                    <a:pt x="900" y="11781"/>
                  </a:lnTo>
                  <a:lnTo>
                    <a:pt x="900" y="11844"/>
                  </a:lnTo>
                  <a:lnTo>
                    <a:pt x="963" y="11948"/>
                  </a:lnTo>
                  <a:lnTo>
                    <a:pt x="1004" y="12095"/>
                  </a:lnTo>
                  <a:lnTo>
                    <a:pt x="963" y="12199"/>
                  </a:lnTo>
                  <a:lnTo>
                    <a:pt x="1004" y="12283"/>
                  </a:lnTo>
                  <a:lnTo>
                    <a:pt x="1109" y="12220"/>
                  </a:lnTo>
                  <a:lnTo>
                    <a:pt x="1214" y="12074"/>
                  </a:lnTo>
                  <a:lnTo>
                    <a:pt x="1109" y="11969"/>
                  </a:lnTo>
                  <a:lnTo>
                    <a:pt x="1109" y="11906"/>
                  </a:lnTo>
                  <a:lnTo>
                    <a:pt x="1151" y="11886"/>
                  </a:lnTo>
                  <a:lnTo>
                    <a:pt x="1235" y="11906"/>
                  </a:lnTo>
                  <a:lnTo>
                    <a:pt x="1276" y="11948"/>
                  </a:lnTo>
                  <a:lnTo>
                    <a:pt x="1318" y="11844"/>
                  </a:lnTo>
                  <a:lnTo>
                    <a:pt x="1318" y="11655"/>
                  </a:lnTo>
                  <a:lnTo>
                    <a:pt x="1276" y="11572"/>
                  </a:lnTo>
                  <a:lnTo>
                    <a:pt x="1276" y="11237"/>
                  </a:lnTo>
                  <a:lnTo>
                    <a:pt x="1276" y="11049"/>
                  </a:lnTo>
                  <a:lnTo>
                    <a:pt x="1339" y="10944"/>
                  </a:lnTo>
                  <a:lnTo>
                    <a:pt x="1444" y="10839"/>
                  </a:lnTo>
                  <a:lnTo>
                    <a:pt x="1423" y="10777"/>
                  </a:lnTo>
                  <a:lnTo>
                    <a:pt x="1360" y="10735"/>
                  </a:lnTo>
                  <a:lnTo>
                    <a:pt x="1360" y="10630"/>
                  </a:lnTo>
                  <a:lnTo>
                    <a:pt x="1318" y="10630"/>
                  </a:lnTo>
                  <a:lnTo>
                    <a:pt x="1339" y="10567"/>
                  </a:lnTo>
                  <a:lnTo>
                    <a:pt x="1151" y="10567"/>
                  </a:lnTo>
                  <a:lnTo>
                    <a:pt x="1130" y="10505"/>
                  </a:lnTo>
                  <a:lnTo>
                    <a:pt x="1235" y="10463"/>
                  </a:lnTo>
                  <a:lnTo>
                    <a:pt x="1255" y="10379"/>
                  </a:lnTo>
                  <a:lnTo>
                    <a:pt x="1235" y="10212"/>
                  </a:lnTo>
                  <a:lnTo>
                    <a:pt x="1151" y="10170"/>
                  </a:lnTo>
                  <a:lnTo>
                    <a:pt x="1067" y="10191"/>
                  </a:lnTo>
                  <a:lnTo>
                    <a:pt x="1067" y="10212"/>
                  </a:lnTo>
                  <a:lnTo>
                    <a:pt x="1004" y="10274"/>
                  </a:lnTo>
                  <a:lnTo>
                    <a:pt x="921" y="10274"/>
                  </a:lnTo>
                  <a:lnTo>
                    <a:pt x="795" y="10149"/>
                  </a:lnTo>
                  <a:lnTo>
                    <a:pt x="816" y="10065"/>
                  </a:lnTo>
                  <a:lnTo>
                    <a:pt x="1004" y="9982"/>
                  </a:lnTo>
                  <a:lnTo>
                    <a:pt x="1151" y="9961"/>
                  </a:lnTo>
                  <a:lnTo>
                    <a:pt x="1339" y="10002"/>
                  </a:lnTo>
                  <a:lnTo>
                    <a:pt x="1423" y="10065"/>
                  </a:lnTo>
                  <a:lnTo>
                    <a:pt x="1444" y="10002"/>
                  </a:lnTo>
                  <a:lnTo>
                    <a:pt x="1444" y="9940"/>
                  </a:lnTo>
                  <a:lnTo>
                    <a:pt x="1444" y="9835"/>
                  </a:lnTo>
                  <a:lnTo>
                    <a:pt x="1423" y="9751"/>
                  </a:lnTo>
                  <a:lnTo>
                    <a:pt x="1444" y="9689"/>
                  </a:lnTo>
                  <a:lnTo>
                    <a:pt x="1527" y="9689"/>
                  </a:lnTo>
                  <a:lnTo>
                    <a:pt x="1569" y="9772"/>
                  </a:lnTo>
                  <a:lnTo>
                    <a:pt x="1653" y="9772"/>
                  </a:lnTo>
                  <a:lnTo>
                    <a:pt x="1758" y="9730"/>
                  </a:lnTo>
                  <a:lnTo>
                    <a:pt x="1946" y="9689"/>
                  </a:lnTo>
                  <a:lnTo>
                    <a:pt x="2113" y="9647"/>
                  </a:lnTo>
                  <a:lnTo>
                    <a:pt x="2218" y="9647"/>
                  </a:lnTo>
                  <a:lnTo>
                    <a:pt x="2281" y="9668"/>
                  </a:lnTo>
                  <a:lnTo>
                    <a:pt x="2323" y="9647"/>
                  </a:lnTo>
                  <a:cubicBezTo>
                    <a:pt x="2323" y="9668"/>
                    <a:pt x="2364" y="9730"/>
                    <a:pt x="2364" y="9751"/>
                  </a:cubicBezTo>
                  <a:lnTo>
                    <a:pt x="2218" y="9856"/>
                  </a:lnTo>
                  <a:lnTo>
                    <a:pt x="2218" y="9940"/>
                  </a:lnTo>
                  <a:lnTo>
                    <a:pt x="2155" y="9877"/>
                  </a:lnTo>
                  <a:lnTo>
                    <a:pt x="2051" y="9898"/>
                  </a:lnTo>
                  <a:lnTo>
                    <a:pt x="1967" y="9961"/>
                  </a:lnTo>
                  <a:lnTo>
                    <a:pt x="1904" y="9940"/>
                  </a:lnTo>
                  <a:lnTo>
                    <a:pt x="1841" y="9772"/>
                  </a:lnTo>
                  <a:lnTo>
                    <a:pt x="1779" y="9772"/>
                  </a:lnTo>
                  <a:lnTo>
                    <a:pt x="1632" y="9961"/>
                  </a:lnTo>
                  <a:lnTo>
                    <a:pt x="1632" y="10065"/>
                  </a:lnTo>
                  <a:lnTo>
                    <a:pt x="1527" y="10128"/>
                  </a:lnTo>
                  <a:lnTo>
                    <a:pt x="1486" y="10233"/>
                  </a:lnTo>
                  <a:lnTo>
                    <a:pt x="1653" y="10295"/>
                  </a:lnTo>
                  <a:lnTo>
                    <a:pt x="1674" y="10400"/>
                  </a:lnTo>
                  <a:lnTo>
                    <a:pt x="1653" y="10421"/>
                  </a:lnTo>
                  <a:lnTo>
                    <a:pt x="1653" y="10484"/>
                  </a:lnTo>
                  <a:lnTo>
                    <a:pt x="1737" y="10609"/>
                  </a:lnTo>
                  <a:lnTo>
                    <a:pt x="1862" y="10630"/>
                  </a:lnTo>
                  <a:lnTo>
                    <a:pt x="1862" y="10714"/>
                  </a:lnTo>
                  <a:lnTo>
                    <a:pt x="1904" y="10735"/>
                  </a:lnTo>
                  <a:lnTo>
                    <a:pt x="1946" y="10693"/>
                  </a:lnTo>
                  <a:lnTo>
                    <a:pt x="2009" y="10714"/>
                  </a:lnTo>
                  <a:lnTo>
                    <a:pt x="2072" y="10693"/>
                  </a:lnTo>
                  <a:lnTo>
                    <a:pt x="2072" y="10609"/>
                  </a:lnTo>
                  <a:lnTo>
                    <a:pt x="1967" y="10505"/>
                  </a:lnTo>
                  <a:lnTo>
                    <a:pt x="2009" y="10400"/>
                  </a:lnTo>
                  <a:lnTo>
                    <a:pt x="2072" y="10254"/>
                  </a:lnTo>
                  <a:lnTo>
                    <a:pt x="2197" y="10170"/>
                  </a:lnTo>
                  <a:lnTo>
                    <a:pt x="2218" y="10107"/>
                  </a:lnTo>
                  <a:lnTo>
                    <a:pt x="2364" y="10149"/>
                  </a:lnTo>
                  <a:lnTo>
                    <a:pt x="2511" y="10254"/>
                  </a:lnTo>
                  <a:lnTo>
                    <a:pt x="2574" y="10316"/>
                  </a:lnTo>
                  <a:lnTo>
                    <a:pt x="2636" y="10295"/>
                  </a:lnTo>
                  <a:lnTo>
                    <a:pt x="2699" y="10086"/>
                  </a:lnTo>
                  <a:lnTo>
                    <a:pt x="2825" y="9961"/>
                  </a:lnTo>
                  <a:lnTo>
                    <a:pt x="2825" y="9877"/>
                  </a:lnTo>
                  <a:lnTo>
                    <a:pt x="2783" y="9814"/>
                  </a:lnTo>
                  <a:lnTo>
                    <a:pt x="2741" y="9751"/>
                  </a:lnTo>
                  <a:lnTo>
                    <a:pt x="2616" y="9647"/>
                  </a:lnTo>
                  <a:lnTo>
                    <a:pt x="2532" y="9647"/>
                  </a:lnTo>
                  <a:lnTo>
                    <a:pt x="2469" y="9584"/>
                  </a:lnTo>
                  <a:lnTo>
                    <a:pt x="2302" y="9584"/>
                  </a:lnTo>
                  <a:cubicBezTo>
                    <a:pt x="2302" y="9563"/>
                    <a:pt x="2302" y="9521"/>
                    <a:pt x="2281" y="9479"/>
                  </a:cubicBezTo>
                  <a:lnTo>
                    <a:pt x="2281" y="9458"/>
                  </a:lnTo>
                  <a:lnTo>
                    <a:pt x="2406" y="9375"/>
                  </a:lnTo>
                  <a:lnTo>
                    <a:pt x="2427" y="9333"/>
                  </a:lnTo>
                  <a:lnTo>
                    <a:pt x="2574" y="9228"/>
                  </a:lnTo>
                  <a:lnTo>
                    <a:pt x="2699" y="9165"/>
                  </a:lnTo>
                  <a:lnTo>
                    <a:pt x="2888" y="9207"/>
                  </a:lnTo>
                  <a:lnTo>
                    <a:pt x="2992" y="9165"/>
                  </a:lnTo>
                  <a:lnTo>
                    <a:pt x="3034" y="9228"/>
                  </a:lnTo>
                  <a:lnTo>
                    <a:pt x="3034" y="9333"/>
                  </a:lnTo>
                  <a:lnTo>
                    <a:pt x="2950" y="9458"/>
                  </a:lnTo>
                  <a:lnTo>
                    <a:pt x="2929" y="9563"/>
                  </a:lnTo>
                  <a:lnTo>
                    <a:pt x="2992" y="9584"/>
                  </a:lnTo>
                  <a:lnTo>
                    <a:pt x="2992" y="9689"/>
                  </a:lnTo>
                  <a:lnTo>
                    <a:pt x="2992" y="9793"/>
                  </a:lnTo>
                  <a:lnTo>
                    <a:pt x="2950" y="9856"/>
                  </a:lnTo>
                  <a:lnTo>
                    <a:pt x="2992" y="9961"/>
                  </a:lnTo>
                  <a:lnTo>
                    <a:pt x="3097" y="10002"/>
                  </a:lnTo>
                  <a:lnTo>
                    <a:pt x="3243" y="10170"/>
                  </a:lnTo>
                  <a:lnTo>
                    <a:pt x="3348" y="10191"/>
                  </a:lnTo>
                  <a:lnTo>
                    <a:pt x="3432" y="10170"/>
                  </a:lnTo>
                  <a:lnTo>
                    <a:pt x="3536" y="10002"/>
                  </a:lnTo>
                  <a:lnTo>
                    <a:pt x="3536" y="9898"/>
                  </a:lnTo>
                  <a:lnTo>
                    <a:pt x="3578" y="9856"/>
                  </a:lnTo>
                  <a:lnTo>
                    <a:pt x="3620" y="9793"/>
                  </a:lnTo>
                  <a:lnTo>
                    <a:pt x="3578" y="9710"/>
                  </a:lnTo>
                  <a:lnTo>
                    <a:pt x="3662" y="9584"/>
                  </a:lnTo>
                  <a:lnTo>
                    <a:pt x="3766" y="9563"/>
                  </a:lnTo>
                  <a:lnTo>
                    <a:pt x="3850" y="9563"/>
                  </a:lnTo>
                  <a:lnTo>
                    <a:pt x="3871" y="9500"/>
                  </a:lnTo>
                  <a:lnTo>
                    <a:pt x="3850" y="9458"/>
                  </a:lnTo>
                  <a:lnTo>
                    <a:pt x="3829" y="9333"/>
                  </a:lnTo>
                  <a:lnTo>
                    <a:pt x="3620" y="9249"/>
                  </a:lnTo>
                  <a:lnTo>
                    <a:pt x="3578" y="9186"/>
                  </a:lnTo>
                  <a:lnTo>
                    <a:pt x="3641" y="9040"/>
                  </a:lnTo>
                  <a:lnTo>
                    <a:pt x="3724" y="8977"/>
                  </a:lnTo>
                  <a:lnTo>
                    <a:pt x="3766" y="8956"/>
                  </a:lnTo>
                  <a:lnTo>
                    <a:pt x="3745" y="9019"/>
                  </a:lnTo>
                  <a:lnTo>
                    <a:pt x="3745" y="9145"/>
                  </a:lnTo>
                  <a:lnTo>
                    <a:pt x="3787" y="9165"/>
                  </a:lnTo>
                  <a:lnTo>
                    <a:pt x="3850" y="9145"/>
                  </a:lnTo>
                  <a:lnTo>
                    <a:pt x="3871" y="9124"/>
                  </a:lnTo>
                  <a:lnTo>
                    <a:pt x="3955" y="9145"/>
                  </a:lnTo>
                  <a:lnTo>
                    <a:pt x="3996" y="9186"/>
                  </a:lnTo>
                  <a:lnTo>
                    <a:pt x="4059" y="9165"/>
                  </a:lnTo>
                  <a:lnTo>
                    <a:pt x="4101" y="9165"/>
                  </a:lnTo>
                  <a:lnTo>
                    <a:pt x="4080" y="9228"/>
                  </a:lnTo>
                  <a:lnTo>
                    <a:pt x="3976" y="9249"/>
                  </a:lnTo>
                  <a:lnTo>
                    <a:pt x="3976" y="9270"/>
                  </a:lnTo>
                  <a:lnTo>
                    <a:pt x="3996" y="9291"/>
                  </a:lnTo>
                  <a:lnTo>
                    <a:pt x="4080" y="9270"/>
                  </a:lnTo>
                  <a:lnTo>
                    <a:pt x="4206" y="9186"/>
                  </a:lnTo>
                  <a:lnTo>
                    <a:pt x="4499" y="9228"/>
                  </a:lnTo>
                  <a:lnTo>
                    <a:pt x="4666" y="9186"/>
                  </a:lnTo>
                  <a:lnTo>
                    <a:pt x="4603" y="9165"/>
                  </a:lnTo>
                  <a:lnTo>
                    <a:pt x="4582" y="9061"/>
                  </a:lnTo>
                  <a:lnTo>
                    <a:pt x="4603" y="8935"/>
                  </a:lnTo>
                  <a:lnTo>
                    <a:pt x="4729" y="8873"/>
                  </a:lnTo>
                  <a:lnTo>
                    <a:pt x="4833" y="8914"/>
                  </a:lnTo>
                  <a:lnTo>
                    <a:pt x="4875" y="9019"/>
                  </a:lnTo>
                  <a:lnTo>
                    <a:pt x="4833" y="9124"/>
                  </a:lnTo>
                  <a:lnTo>
                    <a:pt x="4896" y="9186"/>
                  </a:lnTo>
                  <a:lnTo>
                    <a:pt x="4980" y="9186"/>
                  </a:lnTo>
                  <a:lnTo>
                    <a:pt x="5043" y="9061"/>
                  </a:lnTo>
                  <a:lnTo>
                    <a:pt x="4980" y="8852"/>
                  </a:lnTo>
                  <a:lnTo>
                    <a:pt x="5001" y="8726"/>
                  </a:lnTo>
                  <a:lnTo>
                    <a:pt x="5126" y="8621"/>
                  </a:lnTo>
                  <a:lnTo>
                    <a:pt x="5210" y="8621"/>
                  </a:lnTo>
                  <a:lnTo>
                    <a:pt x="5231" y="8559"/>
                  </a:lnTo>
                  <a:lnTo>
                    <a:pt x="5189" y="8496"/>
                  </a:lnTo>
                  <a:lnTo>
                    <a:pt x="5210" y="8349"/>
                  </a:lnTo>
                  <a:lnTo>
                    <a:pt x="5294" y="8308"/>
                  </a:lnTo>
                  <a:lnTo>
                    <a:pt x="5398" y="8329"/>
                  </a:lnTo>
                  <a:lnTo>
                    <a:pt x="5419" y="8391"/>
                  </a:lnTo>
                  <a:lnTo>
                    <a:pt x="5357" y="8454"/>
                  </a:lnTo>
                  <a:lnTo>
                    <a:pt x="5336" y="8621"/>
                  </a:lnTo>
                  <a:lnTo>
                    <a:pt x="5357" y="8956"/>
                  </a:lnTo>
                  <a:lnTo>
                    <a:pt x="5419" y="8998"/>
                  </a:lnTo>
                  <a:lnTo>
                    <a:pt x="5503" y="8935"/>
                  </a:lnTo>
                  <a:lnTo>
                    <a:pt x="5545" y="8831"/>
                  </a:lnTo>
                  <a:lnTo>
                    <a:pt x="5649" y="8831"/>
                  </a:lnTo>
                  <a:lnTo>
                    <a:pt x="5754" y="8726"/>
                  </a:lnTo>
                  <a:lnTo>
                    <a:pt x="5817" y="8580"/>
                  </a:lnTo>
                  <a:lnTo>
                    <a:pt x="5775" y="8475"/>
                  </a:lnTo>
                  <a:lnTo>
                    <a:pt x="5921" y="8370"/>
                  </a:lnTo>
                  <a:lnTo>
                    <a:pt x="5880" y="8287"/>
                  </a:lnTo>
                  <a:lnTo>
                    <a:pt x="5838" y="8224"/>
                  </a:lnTo>
                  <a:lnTo>
                    <a:pt x="5712" y="8057"/>
                  </a:lnTo>
                  <a:lnTo>
                    <a:pt x="5649" y="7910"/>
                  </a:lnTo>
                  <a:lnTo>
                    <a:pt x="5629" y="7638"/>
                  </a:lnTo>
                  <a:lnTo>
                    <a:pt x="5670" y="7324"/>
                  </a:lnTo>
                  <a:lnTo>
                    <a:pt x="5670" y="7115"/>
                  </a:lnTo>
                  <a:lnTo>
                    <a:pt x="5566" y="6717"/>
                  </a:lnTo>
                  <a:lnTo>
                    <a:pt x="5440" y="6529"/>
                  </a:lnTo>
                  <a:lnTo>
                    <a:pt x="5440" y="6383"/>
                  </a:lnTo>
                  <a:lnTo>
                    <a:pt x="5461" y="6194"/>
                  </a:lnTo>
                  <a:lnTo>
                    <a:pt x="5649" y="6111"/>
                  </a:lnTo>
                  <a:lnTo>
                    <a:pt x="5733" y="6111"/>
                  </a:lnTo>
                  <a:lnTo>
                    <a:pt x="5775" y="6194"/>
                  </a:lnTo>
                  <a:lnTo>
                    <a:pt x="5817" y="6132"/>
                  </a:lnTo>
                  <a:lnTo>
                    <a:pt x="5775" y="6006"/>
                  </a:lnTo>
                  <a:lnTo>
                    <a:pt x="5754" y="5922"/>
                  </a:lnTo>
                  <a:lnTo>
                    <a:pt x="5733" y="5880"/>
                  </a:lnTo>
                  <a:lnTo>
                    <a:pt x="5712" y="5776"/>
                  </a:lnTo>
                  <a:lnTo>
                    <a:pt x="5712" y="5713"/>
                  </a:lnTo>
                  <a:lnTo>
                    <a:pt x="5712" y="5650"/>
                  </a:lnTo>
                  <a:lnTo>
                    <a:pt x="5754" y="5567"/>
                  </a:lnTo>
                  <a:lnTo>
                    <a:pt x="5754" y="5546"/>
                  </a:lnTo>
                  <a:lnTo>
                    <a:pt x="5754" y="5462"/>
                  </a:lnTo>
                  <a:lnTo>
                    <a:pt x="5733" y="5399"/>
                  </a:lnTo>
                  <a:lnTo>
                    <a:pt x="5733" y="5274"/>
                  </a:lnTo>
                  <a:lnTo>
                    <a:pt x="5754" y="5190"/>
                  </a:lnTo>
                  <a:lnTo>
                    <a:pt x="5712" y="5127"/>
                  </a:lnTo>
                  <a:lnTo>
                    <a:pt x="5670" y="4876"/>
                  </a:lnTo>
                  <a:lnTo>
                    <a:pt x="5566" y="4709"/>
                  </a:lnTo>
                  <a:lnTo>
                    <a:pt x="5545" y="4709"/>
                  </a:lnTo>
                  <a:lnTo>
                    <a:pt x="5503" y="4667"/>
                  </a:lnTo>
                  <a:lnTo>
                    <a:pt x="5503" y="4437"/>
                  </a:lnTo>
                  <a:lnTo>
                    <a:pt x="5398" y="4332"/>
                  </a:lnTo>
                  <a:lnTo>
                    <a:pt x="5147" y="4081"/>
                  </a:lnTo>
                  <a:lnTo>
                    <a:pt x="5105" y="3976"/>
                  </a:lnTo>
                  <a:lnTo>
                    <a:pt x="5043" y="3788"/>
                  </a:lnTo>
                  <a:lnTo>
                    <a:pt x="5043" y="3600"/>
                  </a:lnTo>
                  <a:lnTo>
                    <a:pt x="5043" y="3558"/>
                  </a:lnTo>
                  <a:lnTo>
                    <a:pt x="4980" y="3600"/>
                  </a:lnTo>
                  <a:lnTo>
                    <a:pt x="4917" y="3600"/>
                  </a:lnTo>
                  <a:lnTo>
                    <a:pt x="4896" y="3579"/>
                  </a:lnTo>
                  <a:lnTo>
                    <a:pt x="4896" y="3558"/>
                  </a:lnTo>
                  <a:cubicBezTo>
                    <a:pt x="4854" y="3474"/>
                    <a:pt x="4812" y="3412"/>
                    <a:pt x="4750" y="3349"/>
                  </a:cubicBezTo>
                  <a:lnTo>
                    <a:pt x="4792" y="3265"/>
                  </a:lnTo>
                  <a:lnTo>
                    <a:pt x="4854" y="3160"/>
                  </a:lnTo>
                  <a:lnTo>
                    <a:pt x="4812" y="3077"/>
                  </a:lnTo>
                  <a:lnTo>
                    <a:pt x="4687" y="3077"/>
                  </a:lnTo>
                  <a:lnTo>
                    <a:pt x="4540" y="3056"/>
                  </a:lnTo>
                  <a:lnTo>
                    <a:pt x="4394" y="2888"/>
                  </a:lnTo>
                  <a:lnTo>
                    <a:pt x="4268" y="2930"/>
                  </a:lnTo>
                  <a:lnTo>
                    <a:pt x="4122" y="2847"/>
                  </a:lnTo>
                  <a:lnTo>
                    <a:pt x="4101" y="2763"/>
                  </a:lnTo>
                  <a:lnTo>
                    <a:pt x="4101" y="2658"/>
                  </a:lnTo>
                  <a:lnTo>
                    <a:pt x="4185" y="2575"/>
                  </a:lnTo>
                  <a:lnTo>
                    <a:pt x="4268" y="2575"/>
                  </a:lnTo>
                  <a:lnTo>
                    <a:pt x="4415" y="2679"/>
                  </a:lnTo>
                  <a:lnTo>
                    <a:pt x="4478" y="2721"/>
                  </a:lnTo>
                  <a:lnTo>
                    <a:pt x="4603" y="2533"/>
                  </a:lnTo>
                  <a:lnTo>
                    <a:pt x="4729" y="2428"/>
                  </a:lnTo>
                  <a:lnTo>
                    <a:pt x="4833" y="2428"/>
                  </a:lnTo>
                  <a:lnTo>
                    <a:pt x="4896" y="2470"/>
                  </a:lnTo>
                  <a:lnTo>
                    <a:pt x="4959" y="2512"/>
                  </a:lnTo>
                  <a:lnTo>
                    <a:pt x="5064" y="2470"/>
                  </a:lnTo>
                  <a:lnTo>
                    <a:pt x="5168" y="2575"/>
                  </a:lnTo>
                  <a:lnTo>
                    <a:pt x="5336" y="2721"/>
                  </a:lnTo>
                  <a:lnTo>
                    <a:pt x="5524" y="2784"/>
                  </a:lnTo>
                  <a:lnTo>
                    <a:pt x="5691" y="2847"/>
                  </a:lnTo>
                  <a:lnTo>
                    <a:pt x="5754" y="2930"/>
                  </a:lnTo>
                  <a:lnTo>
                    <a:pt x="5859" y="2972"/>
                  </a:lnTo>
                  <a:lnTo>
                    <a:pt x="5859" y="2888"/>
                  </a:lnTo>
                  <a:lnTo>
                    <a:pt x="5880" y="2784"/>
                  </a:lnTo>
                  <a:lnTo>
                    <a:pt x="5859" y="2658"/>
                  </a:lnTo>
                  <a:lnTo>
                    <a:pt x="5880" y="2470"/>
                  </a:lnTo>
                  <a:lnTo>
                    <a:pt x="5942" y="2240"/>
                  </a:lnTo>
                  <a:lnTo>
                    <a:pt x="6089" y="2031"/>
                  </a:lnTo>
                  <a:lnTo>
                    <a:pt x="6193" y="2010"/>
                  </a:lnTo>
                  <a:lnTo>
                    <a:pt x="6298" y="2031"/>
                  </a:lnTo>
                  <a:lnTo>
                    <a:pt x="6465" y="2031"/>
                  </a:lnTo>
                  <a:lnTo>
                    <a:pt x="6465" y="1989"/>
                  </a:lnTo>
                  <a:lnTo>
                    <a:pt x="6528" y="1926"/>
                  </a:lnTo>
                  <a:lnTo>
                    <a:pt x="6591" y="1947"/>
                  </a:lnTo>
                  <a:lnTo>
                    <a:pt x="6675" y="1947"/>
                  </a:lnTo>
                  <a:lnTo>
                    <a:pt x="6717" y="1905"/>
                  </a:lnTo>
                  <a:lnTo>
                    <a:pt x="6737" y="1821"/>
                  </a:lnTo>
                  <a:lnTo>
                    <a:pt x="6842" y="1779"/>
                  </a:lnTo>
                  <a:lnTo>
                    <a:pt x="6926" y="1717"/>
                  </a:lnTo>
                  <a:lnTo>
                    <a:pt x="6926" y="1612"/>
                  </a:lnTo>
                  <a:lnTo>
                    <a:pt x="6989" y="1591"/>
                  </a:lnTo>
                  <a:lnTo>
                    <a:pt x="7009" y="1507"/>
                  </a:lnTo>
                  <a:lnTo>
                    <a:pt x="6926" y="1507"/>
                  </a:lnTo>
                  <a:lnTo>
                    <a:pt x="6863" y="1591"/>
                  </a:lnTo>
                  <a:lnTo>
                    <a:pt x="6800" y="1675"/>
                  </a:lnTo>
                  <a:lnTo>
                    <a:pt x="6717" y="1675"/>
                  </a:lnTo>
                  <a:lnTo>
                    <a:pt x="6717" y="1612"/>
                  </a:lnTo>
                  <a:lnTo>
                    <a:pt x="6717" y="1528"/>
                  </a:lnTo>
                  <a:lnTo>
                    <a:pt x="6612" y="1403"/>
                  </a:lnTo>
                  <a:lnTo>
                    <a:pt x="6486" y="1319"/>
                  </a:lnTo>
                  <a:lnTo>
                    <a:pt x="6445" y="1277"/>
                  </a:lnTo>
                  <a:lnTo>
                    <a:pt x="6445" y="1110"/>
                  </a:lnTo>
                  <a:lnTo>
                    <a:pt x="6486" y="943"/>
                  </a:lnTo>
                  <a:lnTo>
                    <a:pt x="6486" y="838"/>
                  </a:lnTo>
                  <a:lnTo>
                    <a:pt x="6465" y="775"/>
                  </a:lnTo>
                  <a:lnTo>
                    <a:pt x="6445" y="796"/>
                  </a:lnTo>
                  <a:lnTo>
                    <a:pt x="6403" y="901"/>
                  </a:lnTo>
                  <a:lnTo>
                    <a:pt x="6298" y="1047"/>
                  </a:lnTo>
                  <a:lnTo>
                    <a:pt x="6131" y="1173"/>
                  </a:lnTo>
                  <a:lnTo>
                    <a:pt x="5963" y="1194"/>
                  </a:lnTo>
                  <a:lnTo>
                    <a:pt x="5901" y="1173"/>
                  </a:lnTo>
                  <a:lnTo>
                    <a:pt x="5838" y="1194"/>
                  </a:lnTo>
                  <a:lnTo>
                    <a:pt x="5733" y="1089"/>
                  </a:lnTo>
                  <a:lnTo>
                    <a:pt x="5608" y="1068"/>
                  </a:lnTo>
                  <a:lnTo>
                    <a:pt x="5419" y="984"/>
                  </a:lnTo>
                  <a:lnTo>
                    <a:pt x="5315" y="880"/>
                  </a:lnTo>
                  <a:lnTo>
                    <a:pt x="5210" y="859"/>
                  </a:lnTo>
                  <a:lnTo>
                    <a:pt x="5147" y="775"/>
                  </a:lnTo>
                  <a:lnTo>
                    <a:pt x="5001" y="671"/>
                  </a:lnTo>
                  <a:lnTo>
                    <a:pt x="4729" y="419"/>
                  </a:lnTo>
                  <a:lnTo>
                    <a:pt x="4645" y="252"/>
                  </a:lnTo>
                  <a:lnTo>
                    <a:pt x="4499" y="231"/>
                  </a:lnTo>
                  <a:lnTo>
                    <a:pt x="4310" y="64"/>
                  </a:lnTo>
                  <a:lnTo>
                    <a:pt x="4268"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02" name="Google Shape;2875;p58">
              <a:extLst>
                <a:ext uri="{FF2B5EF4-FFF2-40B4-BE49-F238E27FC236}">
                  <a16:creationId xmlns:a16="http://schemas.microsoft.com/office/drawing/2014/main" id="{E3C78A9E-74D6-52F8-1E36-BD600954DF26}"/>
                </a:ext>
              </a:extLst>
            </p:cNvPr>
            <p:cNvSpPr/>
            <p:nvPr/>
          </p:nvSpPr>
          <p:spPr>
            <a:xfrm>
              <a:off x="5440200" y="2597250"/>
              <a:ext cx="60175" cy="83725"/>
            </a:xfrm>
            <a:custGeom>
              <a:avLst/>
              <a:gdLst/>
              <a:ahLst/>
              <a:cxnLst/>
              <a:rect l="l" t="t" r="r" b="b"/>
              <a:pathLst>
                <a:path w="2407" h="3349" extrusionOk="0">
                  <a:moveTo>
                    <a:pt x="1256" y="1"/>
                  </a:moveTo>
                  <a:lnTo>
                    <a:pt x="1005" y="126"/>
                  </a:lnTo>
                  <a:lnTo>
                    <a:pt x="628" y="189"/>
                  </a:lnTo>
                  <a:lnTo>
                    <a:pt x="419" y="377"/>
                  </a:lnTo>
                  <a:lnTo>
                    <a:pt x="210" y="419"/>
                  </a:lnTo>
                  <a:lnTo>
                    <a:pt x="21" y="586"/>
                  </a:lnTo>
                  <a:lnTo>
                    <a:pt x="0" y="712"/>
                  </a:lnTo>
                  <a:lnTo>
                    <a:pt x="0" y="733"/>
                  </a:lnTo>
                  <a:lnTo>
                    <a:pt x="105" y="649"/>
                  </a:lnTo>
                  <a:lnTo>
                    <a:pt x="293" y="691"/>
                  </a:lnTo>
                  <a:lnTo>
                    <a:pt x="210" y="712"/>
                  </a:lnTo>
                  <a:lnTo>
                    <a:pt x="419" y="921"/>
                  </a:lnTo>
                  <a:lnTo>
                    <a:pt x="565" y="1130"/>
                  </a:lnTo>
                  <a:lnTo>
                    <a:pt x="649" y="1130"/>
                  </a:lnTo>
                  <a:lnTo>
                    <a:pt x="607" y="1214"/>
                  </a:lnTo>
                  <a:lnTo>
                    <a:pt x="712" y="1319"/>
                  </a:lnTo>
                  <a:lnTo>
                    <a:pt x="733" y="1423"/>
                  </a:lnTo>
                  <a:lnTo>
                    <a:pt x="544" y="1361"/>
                  </a:lnTo>
                  <a:lnTo>
                    <a:pt x="524" y="1277"/>
                  </a:lnTo>
                  <a:lnTo>
                    <a:pt x="461" y="1381"/>
                  </a:lnTo>
                  <a:lnTo>
                    <a:pt x="398" y="1361"/>
                  </a:lnTo>
                  <a:lnTo>
                    <a:pt x="252" y="1549"/>
                  </a:lnTo>
                  <a:lnTo>
                    <a:pt x="524" y="1653"/>
                  </a:lnTo>
                  <a:lnTo>
                    <a:pt x="607" y="1633"/>
                  </a:lnTo>
                  <a:lnTo>
                    <a:pt x="649" y="1758"/>
                  </a:lnTo>
                  <a:lnTo>
                    <a:pt x="649" y="1988"/>
                  </a:lnTo>
                  <a:lnTo>
                    <a:pt x="712" y="2051"/>
                  </a:lnTo>
                  <a:lnTo>
                    <a:pt x="754" y="2009"/>
                  </a:lnTo>
                  <a:lnTo>
                    <a:pt x="858" y="2197"/>
                  </a:lnTo>
                  <a:lnTo>
                    <a:pt x="670" y="2323"/>
                  </a:lnTo>
                  <a:lnTo>
                    <a:pt x="670" y="2386"/>
                  </a:lnTo>
                  <a:lnTo>
                    <a:pt x="754" y="2469"/>
                  </a:lnTo>
                  <a:lnTo>
                    <a:pt x="754" y="2574"/>
                  </a:lnTo>
                  <a:lnTo>
                    <a:pt x="670" y="2595"/>
                  </a:lnTo>
                  <a:lnTo>
                    <a:pt x="670" y="2700"/>
                  </a:lnTo>
                  <a:lnTo>
                    <a:pt x="733" y="2804"/>
                  </a:lnTo>
                  <a:lnTo>
                    <a:pt x="670" y="2804"/>
                  </a:lnTo>
                  <a:lnTo>
                    <a:pt x="816" y="3097"/>
                  </a:lnTo>
                  <a:lnTo>
                    <a:pt x="879" y="3097"/>
                  </a:lnTo>
                  <a:lnTo>
                    <a:pt x="921" y="3223"/>
                  </a:lnTo>
                  <a:lnTo>
                    <a:pt x="963" y="3244"/>
                  </a:lnTo>
                  <a:lnTo>
                    <a:pt x="963" y="3348"/>
                  </a:lnTo>
                  <a:lnTo>
                    <a:pt x="1047" y="3306"/>
                  </a:lnTo>
                  <a:lnTo>
                    <a:pt x="1047" y="3139"/>
                  </a:lnTo>
                  <a:lnTo>
                    <a:pt x="1088" y="3223"/>
                  </a:lnTo>
                  <a:lnTo>
                    <a:pt x="1172" y="3118"/>
                  </a:lnTo>
                  <a:lnTo>
                    <a:pt x="1444" y="2888"/>
                  </a:lnTo>
                  <a:lnTo>
                    <a:pt x="1549" y="2846"/>
                  </a:lnTo>
                  <a:lnTo>
                    <a:pt x="1570" y="2909"/>
                  </a:lnTo>
                  <a:lnTo>
                    <a:pt x="1653" y="2825"/>
                  </a:lnTo>
                  <a:lnTo>
                    <a:pt x="1695" y="2825"/>
                  </a:lnTo>
                  <a:lnTo>
                    <a:pt x="1758" y="2930"/>
                  </a:lnTo>
                  <a:lnTo>
                    <a:pt x="1863" y="2909"/>
                  </a:lnTo>
                  <a:lnTo>
                    <a:pt x="1905" y="2951"/>
                  </a:lnTo>
                  <a:lnTo>
                    <a:pt x="1967" y="2909"/>
                  </a:lnTo>
                  <a:lnTo>
                    <a:pt x="1925" y="2825"/>
                  </a:lnTo>
                  <a:lnTo>
                    <a:pt x="2072" y="2741"/>
                  </a:lnTo>
                  <a:lnTo>
                    <a:pt x="2197" y="2741"/>
                  </a:lnTo>
                  <a:lnTo>
                    <a:pt x="2344" y="2532"/>
                  </a:lnTo>
                  <a:lnTo>
                    <a:pt x="2323" y="2490"/>
                  </a:lnTo>
                  <a:lnTo>
                    <a:pt x="2407" y="2428"/>
                  </a:lnTo>
                  <a:lnTo>
                    <a:pt x="2344" y="1988"/>
                  </a:lnTo>
                  <a:lnTo>
                    <a:pt x="2323" y="1988"/>
                  </a:lnTo>
                  <a:lnTo>
                    <a:pt x="2281" y="2009"/>
                  </a:lnTo>
                  <a:lnTo>
                    <a:pt x="2281" y="1884"/>
                  </a:lnTo>
                  <a:lnTo>
                    <a:pt x="2197" y="1486"/>
                  </a:lnTo>
                  <a:lnTo>
                    <a:pt x="2114" y="1381"/>
                  </a:lnTo>
                  <a:lnTo>
                    <a:pt x="2114" y="1130"/>
                  </a:lnTo>
                  <a:lnTo>
                    <a:pt x="1779" y="712"/>
                  </a:lnTo>
                  <a:lnTo>
                    <a:pt x="1465" y="398"/>
                  </a:lnTo>
                  <a:lnTo>
                    <a:pt x="1256"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03" name="Google Shape;2876;p58">
              <a:extLst>
                <a:ext uri="{FF2B5EF4-FFF2-40B4-BE49-F238E27FC236}">
                  <a16:creationId xmlns:a16="http://schemas.microsoft.com/office/drawing/2014/main" id="{C4DEC7F2-0BF9-31FF-9BFD-960BA3F5EF5C}"/>
                </a:ext>
              </a:extLst>
            </p:cNvPr>
            <p:cNvSpPr/>
            <p:nvPr/>
          </p:nvSpPr>
          <p:spPr>
            <a:xfrm>
              <a:off x="5410900" y="2501000"/>
              <a:ext cx="68550" cy="117725"/>
            </a:xfrm>
            <a:custGeom>
              <a:avLst/>
              <a:gdLst/>
              <a:ahLst/>
              <a:cxnLst/>
              <a:rect l="l" t="t" r="r" b="b"/>
              <a:pathLst>
                <a:path w="2742" h="4709" extrusionOk="0">
                  <a:moveTo>
                    <a:pt x="2260" y="1"/>
                  </a:moveTo>
                  <a:lnTo>
                    <a:pt x="2177" y="42"/>
                  </a:lnTo>
                  <a:lnTo>
                    <a:pt x="2177" y="168"/>
                  </a:lnTo>
                  <a:lnTo>
                    <a:pt x="2177" y="273"/>
                  </a:lnTo>
                  <a:lnTo>
                    <a:pt x="2240" y="377"/>
                  </a:lnTo>
                  <a:lnTo>
                    <a:pt x="2177" y="482"/>
                  </a:lnTo>
                  <a:lnTo>
                    <a:pt x="2093" y="482"/>
                  </a:lnTo>
                  <a:lnTo>
                    <a:pt x="1988" y="607"/>
                  </a:lnTo>
                  <a:lnTo>
                    <a:pt x="1988" y="733"/>
                  </a:lnTo>
                  <a:lnTo>
                    <a:pt x="1737" y="921"/>
                  </a:lnTo>
                  <a:lnTo>
                    <a:pt x="1612" y="921"/>
                  </a:lnTo>
                  <a:lnTo>
                    <a:pt x="1528" y="1005"/>
                  </a:lnTo>
                  <a:lnTo>
                    <a:pt x="1633" y="1089"/>
                  </a:lnTo>
                  <a:lnTo>
                    <a:pt x="1779" y="1214"/>
                  </a:lnTo>
                  <a:lnTo>
                    <a:pt x="1779" y="1298"/>
                  </a:lnTo>
                  <a:lnTo>
                    <a:pt x="1716" y="1444"/>
                  </a:lnTo>
                  <a:lnTo>
                    <a:pt x="1570" y="1423"/>
                  </a:lnTo>
                  <a:lnTo>
                    <a:pt x="1319" y="1444"/>
                  </a:lnTo>
                  <a:lnTo>
                    <a:pt x="1193" y="1402"/>
                  </a:lnTo>
                  <a:lnTo>
                    <a:pt x="1089" y="1444"/>
                  </a:lnTo>
                  <a:lnTo>
                    <a:pt x="1005" y="1361"/>
                  </a:lnTo>
                  <a:lnTo>
                    <a:pt x="942" y="1319"/>
                  </a:lnTo>
                  <a:lnTo>
                    <a:pt x="838" y="1151"/>
                  </a:lnTo>
                  <a:lnTo>
                    <a:pt x="691" y="1298"/>
                  </a:lnTo>
                  <a:lnTo>
                    <a:pt x="691" y="1465"/>
                  </a:lnTo>
                  <a:lnTo>
                    <a:pt x="691" y="1528"/>
                  </a:lnTo>
                  <a:lnTo>
                    <a:pt x="649" y="1633"/>
                  </a:lnTo>
                  <a:lnTo>
                    <a:pt x="566" y="1926"/>
                  </a:lnTo>
                  <a:lnTo>
                    <a:pt x="461" y="1967"/>
                  </a:lnTo>
                  <a:lnTo>
                    <a:pt x="356" y="2156"/>
                  </a:lnTo>
                  <a:lnTo>
                    <a:pt x="210" y="2260"/>
                  </a:lnTo>
                  <a:lnTo>
                    <a:pt x="210" y="2365"/>
                  </a:lnTo>
                  <a:lnTo>
                    <a:pt x="147" y="2511"/>
                  </a:lnTo>
                  <a:lnTo>
                    <a:pt x="1" y="2616"/>
                  </a:lnTo>
                  <a:lnTo>
                    <a:pt x="1" y="2972"/>
                  </a:lnTo>
                  <a:lnTo>
                    <a:pt x="22" y="3014"/>
                  </a:lnTo>
                  <a:lnTo>
                    <a:pt x="43" y="2993"/>
                  </a:lnTo>
                  <a:lnTo>
                    <a:pt x="84" y="3202"/>
                  </a:lnTo>
                  <a:lnTo>
                    <a:pt x="168" y="3139"/>
                  </a:lnTo>
                  <a:lnTo>
                    <a:pt x="168" y="3034"/>
                  </a:lnTo>
                  <a:lnTo>
                    <a:pt x="315" y="3118"/>
                  </a:lnTo>
                  <a:lnTo>
                    <a:pt x="356" y="3202"/>
                  </a:lnTo>
                  <a:lnTo>
                    <a:pt x="545" y="3181"/>
                  </a:lnTo>
                  <a:lnTo>
                    <a:pt x="587" y="3097"/>
                  </a:lnTo>
                  <a:lnTo>
                    <a:pt x="670" y="3097"/>
                  </a:lnTo>
                  <a:lnTo>
                    <a:pt x="649" y="3181"/>
                  </a:lnTo>
                  <a:lnTo>
                    <a:pt x="566" y="3223"/>
                  </a:lnTo>
                  <a:lnTo>
                    <a:pt x="649" y="3348"/>
                  </a:lnTo>
                  <a:lnTo>
                    <a:pt x="524" y="3558"/>
                  </a:lnTo>
                  <a:lnTo>
                    <a:pt x="524" y="3851"/>
                  </a:lnTo>
                  <a:lnTo>
                    <a:pt x="545" y="3913"/>
                  </a:lnTo>
                  <a:lnTo>
                    <a:pt x="775" y="3913"/>
                  </a:lnTo>
                  <a:lnTo>
                    <a:pt x="880" y="3851"/>
                  </a:lnTo>
                  <a:lnTo>
                    <a:pt x="754" y="3955"/>
                  </a:lnTo>
                  <a:lnTo>
                    <a:pt x="608" y="3955"/>
                  </a:lnTo>
                  <a:lnTo>
                    <a:pt x="545" y="4143"/>
                  </a:lnTo>
                  <a:lnTo>
                    <a:pt x="524" y="4374"/>
                  </a:lnTo>
                  <a:lnTo>
                    <a:pt x="482" y="4478"/>
                  </a:lnTo>
                  <a:lnTo>
                    <a:pt x="545" y="4478"/>
                  </a:lnTo>
                  <a:lnTo>
                    <a:pt x="649" y="4436"/>
                  </a:lnTo>
                  <a:lnTo>
                    <a:pt x="775" y="4478"/>
                  </a:lnTo>
                  <a:lnTo>
                    <a:pt x="670" y="4646"/>
                  </a:lnTo>
                  <a:lnTo>
                    <a:pt x="691" y="4708"/>
                  </a:lnTo>
                  <a:lnTo>
                    <a:pt x="838" y="4604"/>
                  </a:lnTo>
                  <a:lnTo>
                    <a:pt x="900" y="4667"/>
                  </a:lnTo>
                  <a:lnTo>
                    <a:pt x="1005" y="4541"/>
                  </a:lnTo>
                  <a:lnTo>
                    <a:pt x="963" y="4478"/>
                  </a:lnTo>
                  <a:lnTo>
                    <a:pt x="1047" y="4436"/>
                  </a:lnTo>
                  <a:lnTo>
                    <a:pt x="1172" y="4562"/>
                  </a:lnTo>
                  <a:lnTo>
                    <a:pt x="1193" y="4436"/>
                  </a:lnTo>
                  <a:lnTo>
                    <a:pt x="1382" y="4269"/>
                  </a:lnTo>
                  <a:lnTo>
                    <a:pt x="1591" y="4227"/>
                  </a:lnTo>
                  <a:lnTo>
                    <a:pt x="1800" y="4039"/>
                  </a:lnTo>
                  <a:lnTo>
                    <a:pt x="2177" y="3976"/>
                  </a:lnTo>
                  <a:lnTo>
                    <a:pt x="2428" y="3851"/>
                  </a:lnTo>
                  <a:lnTo>
                    <a:pt x="2344" y="3725"/>
                  </a:lnTo>
                  <a:lnTo>
                    <a:pt x="1926" y="3495"/>
                  </a:lnTo>
                  <a:lnTo>
                    <a:pt x="1884" y="3390"/>
                  </a:lnTo>
                  <a:lnTo>
                    <a:pt x="1654" y="3348"/>
                  </a:lnTo>
                  <a:lnTo>
                    <a:pt x="1612" y="3202"/>
                  </a:lnTo>
                  <a:lnTo>
                    <a:pt x="1654" y="3118"/>
                  </a:lnTo>
                  <a:lnTo>
                    <a:pt x="1633" y="2993"/>
                  </a:lnTo>
                  <a:lnTo>
                    <a:pt x="1633" y="2867"/>
                  </a:lnTo>
                  <a:lnTo>
                    <a:pt x="1800" y="2762"/>
                  </a:lnTo>
                  <a:lnTo>
                    <a:pt x="1821" y="2616"/>
                  </a:lnTo>
                  <a:lnTo>
                    <a:pt x="1947" y="2574"/>
                  </a:lnTo>
                  <a:lnTo>
                    <a:pt x="2051" y="2574"/>
                  </a:lnTo>
                  <a:lnTo>
                    <a:pt x="2093" y="2490"/>
                  </a:lnTo>
                  <a:lnTo>
                    <a:pt x="2156" y="2449"/>
                  </a:lnTo>
                  <a:lnTo>
                    <a:pt x="2135" y="2344"/>
                  </a:lnTo>
                  <a:lnTo>
                    <a:pt x="2428" y="2051"/>
                  </a:lnTo>
                  <a:lnTo>
                    <a:pt x="2407" y="1988"/>
                  </a:lnTo>
                  <a:lnTo>
                    <a:pt x="2553" y="1863"/>
                  </a:lnTo>
                  <a:lnTo>
                    <a:pt x="2574" y="1737"/>
                  </a:lnTo>
                  <a:lnTo>
                    <a:pt x="2512" y="1654"/>
                  </a:lnTo>
                  <a:lnTo>
                    <a:pt x="2512" y="1361"/>
                  </a:lnTo>
                  <a:lnTo>
                    <a:pt x="2365" y="1256"/>
                  </a:lnTo>
                  <a:lnTo>
                    <a:pt x="2365" y="1110"/>
                  </a:lnTo>
                  <a:lnTo>
                    <a:pt x="2449" y="817"/>
                  </a:lnTo>
                  <a:lnTo>
                    <a:pt x="2449" y="691"/>
                  </a:lnTo>
                  <a:lnTo>
                    <a:pt x="2532" y="691"/>
                  </a:lnTo>
                  <a:lnTo>
                    <a:pt x="2721" y="482"/>
                  </a:lnTo>
                  <a:lnTo>
                    <a:pt x="2742" y="482"/>
                  </a:lnTo>
                  <a:lnTo>
                    <a:pt x="2637" y="356"/>
                  </a:lnTo>
                  <a:lnTo>
                    <a:pt x="2616" y="293"/>
                  </a:lnTo>
                  <a:lnTo>
                    <a:pt x="2428" y="273"/>
                  </a:lnTo>
                  <a:lnTo>
                    <a:pt x="2365" y="189"/>
                  </a:lnTo>
                  <a:lnTo>
                    <a:pt x="2365" y="84"/>
                  </a:lnTo>
                  <a:lnTo>
                    <a:pt x="2260"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04" name="Google Shape;2877;p58">
              <a:extLst>
                <a:ext uri="{FF2B5EF4-FFF2-40B4-BE49-F238E27FC236}">
                  <a16:creationId xmlns:a16="http://schemas.microsoft.com/office/drawing/2014/main" id="{C1783D3F-1CB5-8A95-6474-F828BF9C65EC}"/>
                </a:ext>
              </a:extLst>
            </p:cNvPr>
            <p:cNvSpPr/>
            <p:nvPr/>
          </p:nvSpPr>
          <p:spPr>
            <a:xfrm>
              <a:off x="4855375" y="2348250"/>
              <a:ext cx="444650" cy="209800"/>
            </a:xfrm>
            <a:custGeom>
              <a:avLst/>
              <a:gdLst/>
              <a:ahLst/>
              <a:cxnLst/>
              <a:rect l="l" t="t" r="r" b="b"/>
              <a:pathLst>
                <a:path w="17786" h="8392" extrusionOk="0">
                  <a:moveTo>
                    <a:pt x="5232" y="1"/>
                  </a:moveTo>
                  <a:lnTo>
                    <a:pt x="5169" y="85"/>
                  </a:lnTo>
                  <a:lnTo>
                    <a:pt x="5169" y="147"/>
                  </a:lnTo>
                  <a:lnTo>
                    <a:pt x="5190" y="252"/>
                  </a:lnTo>
                  <a:lnTo>
                    <a:pt x="5169" y="336"/>
                  </a:lnTo>
                  <a:lnTo>
                    <a:pt x="5085" y="336"/>
                  </a:lnTo>
                  <a:lnTo>
                    <a:pt x="5002" y="357"/>
                  </a:lnTo>
                  <a:lnTo>
                    <a:pt x="4918" y="461"/>
                  </a:lnTo>
                  <a:lnTo>
                    <a:pt x="4918" y="545"/>
                  </a:lnTo>
                  <a:lnTo>
                    <a:pt x="4813" y="670"/>
                  </a:lnTo>
                  <a:lnTo>
                    <a:pt x="4813" y="963"/>
                  </a:lnTo>
                  <a:lnTo>
                    <a:pt x="4855" y="1089"/>
                  </a:lnTo>
                  <a:lnTo>
                    <a:pt x="5023" y="1152"/>
                  </a:lnTo>
                  <a:lnTo>
                    <a:pt x="5085" y="1214"/>
                  </a:lnTo>
                  <a:lnTo>
                    <a:pt x="5190" y="1256"/>
                  </a:lnTo>
                  <a:lnTo>
                    <a:pt x="5211" y="1340"/>
                  </a:lnTo>
                  <a:lnTo>
                    <a:pt x="5190" y="1507"/>
                  </a:lnTo>
                  <a:lnTo>
                    <a:pt x="5190" y="1696"/>
                  </a:lnTo>
                  <a:lnTo>
                    <a:pt x="5295" y="1779"/>
                  </a:lnTo>
                  <a:lnTo>
                    <a:pt x="5378" y="1863"/>
                  </a:lnTo>
                  <a:lnTo>
                    <a:pt x="5232" y="2010"/>
                  </a:lnTo>
                  <a:lnTo>
                    <a:pt x="5043" y="2030"/>
                  </a:lnTo>
                  <a:lnTo>
                    <a:pt x="4960" y="2010"/>
                  </a:lnTo>
                  <a:lnTo>
                    <a:pt x="4918" y="2072"/>
                  </a:lnTo>
                  <a:lnTo>
                    <a:pt x="4813" y="2072"/>
                  </a:lnTo>
                  <a:lnTo>
                    <a:pt x="4709" y="2010"/>
                  </a:lnTo>
                  <a:lnTo>
                    <a:pt x="4479" y="2010"/>
                  </a:lnTo>
                  <a:lnTo>
                    <a:pt x="4374" y="2030"/>
                  </a:lnTo>
                  <a:lnTo>
                    <a:pt x="4290" y="1989"/>
                  </a:lnTo>
                  <a:lnTo>
                    <a:pt x="4186" y="1968"/>
                  </a:lnTo>
                  <a:lnTo>
                    <a:pt x="4081" y="1968"/>
                  </a:lnTo>
                  <a:lnTo>
                    <a:pt x="3955" y="2072"/>
                  </a:lnTo>
                  <a:lnTo>
                    <a:pt x="3851" y="2093"/>
                  </a:lnTo>
                  <a:lnTo>
                    <a:pt x="3767" y="2135"/>
                  </a:lnTo>
                  <a:lnTo>
                    <a:pt x="3558" y="2030"/>
                  </a:lnTo>
                  <a:lnTo>
                    <a:pt x="3453" y="1968"/>
                  </a:lnTo>
                  <a:lnTo>
                    <a:pt x="3181" y="1800"/>
                  </a:lnTo>
                  <a:lnTo>
                    <a:pt x="3139" y="1717"/>
                  </a:lnTo>
                  <a:lnTo>
                    <a:pt x="3118" y="1612"/>
                  </a:lnTo>
                  <a:lnTo>
                    <a:pt x="3077" y="1549"/>
                  </a:lnTo>
                  <a:lnTo>
                    <a:pt x="2888" y="1549"/>
                  </a:lnTo>
                  <a:lnTo>
                    <a:pt x="2805" y="1591"/>
                  </a:lnTo>
                  <a:lnTo>
                    <a:pt x="2700" y="1591"/>
                  </a:lnTo>
                  <a:lnTo>
                    <a:pt x="2658" y="1612"/>
                  </a:lnTo>
                  <a:lnTo>
                    <a:pt x="2512" y="1612"/>
                  </a:lnTo>
                  <a:lnTo>
                    <a:pt x="2470" y="1549"/>
                  </a:lnTo>
                  <a:lnTo>
                    <a:pt x="2428" y="1486"/>
                  </a:lnTo>
                  <a:lnTo>
                    <a:pt x="2365" y="1382"/>
                  </a:lnTo>
                  <a:lnTo>
                    <a:pt x="2344" y="1382"/>
                  </a:lnTo>
                  <a:lnTo>
                    <a:pt x="2261" y="1445"/>
                  </a:lnTo>
                  <a:lnTo>
                    <a:pt x="2030" y="1445"/>
                  </a:lnTo>
                  <a:lnTo>
                    <a:pt x="1905" y="1466"/>
                  </a:lnTo>
                  <a:lnTo>
                    <a:pt x="1717" y="1486"/>
                  </a:lnTo>
                  <a:lnTo>
                    <a:pt x="1633" y="1549"/>
                  </a:lnTo>
                  <a:lnTo>
                    <a:pt x="1549" y="1675"/>
                  </a:lnTo>
                  <a:lnTo>
                    <a:pt x="1466" y="1717"/>
                  </a:lnTo>
                  <a:lnTo>
                    <a:pt x="1298" y="1675"/>
                  </a:lnTo>
                  <a:lnTo>
                    <a:pt x="1256" y="1717"/>
                  </a:lnTo>
                  <a:lnTo>
                    <a:pt x="1256" y="1800"/>
                  </a:lnTo>
                  <a:lnTo>
                    <a:pt x="1319" y="1863"/>
                  </a:lnTo>
                  <a:lnTo>
                    <a:pt x="1256" y="1884"/>
                  </a:lnTo>
                  <a:lnTo>
                    <a:pt x="1193" y="2010"/>
                  </a:lnTo>
                  <a:lnTo>
                    <a:pt x="1110" y="2030"/>
                  </a:lnTo>
                  <a:lnTo>
                    <a:pt x="1005" y="2114"/>
                  </a:lnTo>
                  <a:lnTo>
                    <a:pt x="1005" y="2198"/>
                  </a:lnTo>
                  <a:lnTo>
                    <a:pt x="838" y="2282"/>
                  </a:lnTo>
                  <a:lnTo>
                    <a:pt x="817" y="2386"/>
                  </a:lnTo>
                  <a:lnTo>
                    <a:pt x="796" y="2512"/>
                  </a:lnTo>
                  <a:lnTo>
                    <a:pt x="608" y="2554"/>
                  </a:lnTo>
                  <a:lnTo>
                    <a:pt x="503" y="2658"/>
                  </a:lnTo>
                  <a:lnTo>
                    <a:pt x="482" y="2742"/>
                  </a:lnTo>
                  <a:lnTo>
                    <a:pt x="210" y="2721"/>
                  </a:lnTo>
                  <a:lnTo>
                    <a:pt x="105" y="2763"/>
                  </a:lnTo>
                  <a:lnTo>
                    <a:pt x="1" y="2972"/>
                  </a:lnTo>
                  <a:lnTo>
                    <a:pt x="1" y="3014"/>
                  </a:lnTo>
                  <a:lnTo>
                    <a:pt x="43" y="3056"/>
                  </a:lnTo>
                  <a:lnTo>
                    <a:pt x="43" y="3181"/>
                  </a:lnTo>
                  <a:lnTo>
                    <a:pt x="64" y="3223"/>
                  </a:lnTo>
                  <a:lnTo>
                    <a:pt x="105" y="3286"/>
                  </a:lnTo>
                  <a:lnTo>
                    <a:pt x="147" y="3286"/>
                  </a:lnTo>
                  <a:lnTo>
                    <a:pt x="147" y="3244"/>
                  </a:lnTo>
                  <a:lnTo>
                    <a:pt x="168" y="3244"/>
                  </a:lnTo>
                  <a:lnTo>
                    <a:pt x="189" y="3286"/>
                  </a:lnTo>
                  <a:lnTo>
                    <a:pt x="189" y="3370"/>
                  </a:lnTo>
                  <a:lnTo>
                    <a:pt x="210" y="3453"/>
                  </a:lnTo>
                  <a:lnTo>
                    <a:pt x="294" y="3495"/>
                  </a:lnTo>
                  <a:lnTo>
                    <a:pt x="336" y="3537"/>
                  </a:lnTo>
                  <a:lnTo>
                    <a:pt x="461" y="3642"/>
                  </a:lnTo>
                  <a:lnTo>
                    <a:pt x="566" y="3704"/>
                  </a:lnTo>
                  <a:lnTo>
                    <a:pt x="629" y="3788"/>
                  </a:lnTo>
                  <a:lnTo>
                    <a:pt x="629" y="3851"/>
                  </a:lnTo>
                  <a:lnTo>
                    <a:pt x="670" y="3914"/>
                  </a:lnTo>
                  <a:lnTo>
                    <a:pt x="796" y="3997"/>
                  </a:lnTo>
                  <a:lnTo>
                    <a:pt x="838" y="3997"/>
                  </a:lnTo>
                  <a:lnTo>
                    <a:pt x="859" y="3914"/>
                  </a:lnTo>
                  <a:lnTo>
                    <a:pt x="901" y="3872"/>
                  </a:lnTo>
                  <a:lnTo>
                    <a:pt x="1026" y="3809"/>
                  </a:lnTo>
                  <a:lnTo>
                    <a:pt x="1131" y="3809"/>
                  </a:lnTo>
                  <a:lnTo>
                    <a:pt x="1152" y="3872"/>
                  </a:lnTo>
                  <a:lnTo>
                    <a:pt x="1235" y="3976"/>
                  </a:lnTo>
                  <a:lnTo>
                    <a:pt x="1319" y="3997"/>
                  </a:lnTo>
                  <a:lnTo>
                    <a:pt x="1361" y="3976"/>
                  </a:lnTo>
                  <a:lnTo>
                    <a:pt x="1424" y="3914"/>
                  </a:lnTo>
                  <a:lnTo>
                    <a:pt x="1528" y="3914"/>
                  </a:lnTo>
                  <a:lnTo>
                    <a:pt x="1612" y="3955"/>
                  </a:lnTo>
                  <a:lnTo>
                    <a:pt x="1654" y="4018"/>
                  </a:lnTo>
                  <a:lnTo>
                    <a:pt x="1738" y="4060"/>
                  </a:lnTo>
                  <a:lnTo>
                    <a:pt x="1842" y="4123"/>
                  </a:lnTo>
                  <a:lnTo>
                    <a:pt x="1884" y="4207"/>
                  </a:lnTo>
                  <a:lnTo>
                    <a:pt x="1905" y="4311"/>
                  </a:lnTo>
                  <a:lnTo>
                    <a:pt x="1947" y="4416"/>
                  </a:lnTo>
                  <a:lnTo>
                    <a:pt x="1989" y="4499"/>
                  </a:lnTo>
                  <a:lnTo>
                    <a:pt x="2051" y="4604"/>
                  </a:lnTo>
                  <a:lnTo>
                    <a:pt x="2135" y="4646"/>
                  </a:lnTo>
                  <a:lnTo>
                    <a:pt x="2198" y="4709"/>
                  </a:lnTo>
                  <a:lnTo>
                    <a:pt x="2282" y="4834"/>
                  </a:lnTo>
                  <a:lnTo>
                    <a:pt x="2344" y="4897"/>
                  </a:lnTo>
                  <a:lnTo>
                    <a:pt x="2344" y="5023"/>
                  </a:lnTo>
                  <a:lnTo>
                    <a:pt x="2302" y="5106"/>
                  </a:lnTo>
                  <a:lnTo>
                    <a:pt x="2344" y="5232"/>
                  </a:lnTo>
                  <a:lnTo>
                    <a:pt x="2407" y="5315"/>
                  </a:lnTo>
                  <a:lnTo>
                    <a:pt x="2365" y="5420"/>
                  </a:lnTo>
                  <a:lnTo>
                    <a:pt x="2282" y="5483"/>
                  </a:lnTo>
                  <a:lnTo>
                    <a:pt x="2261" y="5546"/>
                  </a:lnTo>
                  <a:lnTo>
                    <a:pt x="2261" y="5629"/>
                  </a:lnTo>
                  <a:lnTo>
                    <a:pt x="2282" y="5734"/>
                  </a:lnTo>
                  <a:lnTo>
                    <a:pt x="2407" y="5901"/>
                  </a:lnTo>
                  <a:lnTo>
                    <a:pt x="2512" y="5985"/>
                  </a:lnTo>
                  <a:lnTo>
                    <a:pt x="3098" y="6111"/>
                  </a:lnTo>
                  <a:lnTo>
                    <a:pt x="3349" y="6090"/>
                  </a:lnTo>
                  <a:lnTo>
                    <a:pt x="3516" y="6090"/>
                  </a:lnTo>
                  <a:lnTo>
                    <a:pt x="3558" y="6048"/>
                  </a:lnTo>
                  <a:lnTo>
                    <a:pt x="3600" y="6048"/>
                  </a:lnTo>
                  <a:lnTo>
                    <a:pt x="3976" y="6111"/>
                  </a:lnTo>
                  <a:lnTo>
                    <a:pt x="4165" y="6257"/>
                  </a:lnTo>
                  <a:lnTo>
                    <a:pt x="4227" y="6299"/>
                  </a:lnTo>
                  <a:lnTo>
                    <a:pt x="4332" y="6320"/>
                  </a:lnTo>
                  <a:lnTo>
                    <a:pt x="4437" y="6320"/>
                  </a:lnTo>
                  <a:lnTo>
                    <a:pt x="4646" y="6487"/>
                  </a:lnTo>
                  <a:lnTo>
                    <a:pt x="4792" y="6571"/>
                  </a:lnTo>
                  <a:lnTo>
                    <a:pt x="5023" y="6571"/>
                  </a:lnTo>
                  <a:lnTo>
                    <a:pt x="5043" y="6675"/>
                  </a:lnTo>
                  <a:lnTo>
                    <a:pt x="5085" y="6738"/>
                  </a:lnTo>
                  <a:lnTo>
                    <a:pt x="5127" y="6738"/>
                  </a:lnTo>
                  <a:lnTo>
                    <a:pt x="5211" y="6780"/>
                  </a:lnTo>
                  <a:lnTo>
                    <a:pt x="5315" y="6885"/>
                  </a:lnTo>
                  <a:lnTo>
                    <a:pt x="5315" y="6948"/>
                  </a:lnTo>
                  <a:lnTo>
                    <a:pt x="5378" y="7115"/>
                  </a:lnTo>
                  <a:lnTo>
                    <a:pt x="5483" y="7240"/>
                  </a:lnTo>
                  <a:lnTo>
                    <a:pt x="5608" y="7408"/>
                  </a:lnTo>
                  <a:lnTo>
                    <a:pt x="5650" y="7533"/>
                  </a:lnTo>
                  <a:lnTo>
                    <a:pt x="5797" y="7784"/>
                  </a:lnTo>
                  <a:lnTo>
                    <a:pt x="5901" y="7826"/>
                  </a:lnTo>
                  <a:lnTo>
                    <a:pt x="6006" y="7784"/>
                  </a:lnTo>
                  <a:lnTo>
                    <a:pt x="6236" y="7764"/>
                  </a:lnTo>
                  <a:lnTo>
                    <a:pt x="6487" y="7784"/>
                  </a:lnTo>
                  <a:lnTo>
                    <a:pt x="6843" y="7764"/>
                  </a:lnTo>
                  <a:lnTo>
                    <a:pt x="7324" y="7826"/>
                  </a:lnTo>
                  <a:lnTo>
                    <a:pt x="7596" y="7784"/>
                  </a:lnTo>
                  <a:lnTo>
                    <a:pt x="7784" y="7722"/>
                  </a:lnTo>
                  <a:lnTo>
                    <a:pt x="7826" y="7659"/>
                  </a:lnTo>
                  <a:lnTo>
                    <a:pt x="7889" y="7617"/>
                  </a:lnTo>
                  <a:lnTo>
                    <a:pt x="7952" y="7638"/>
                  </a:lnTo>
                  <a:lnTo>
                    <a:pt x="8328" y="7638"/>
                  </a:lnTo>
                  <a:lnTo>
                    <a:pt x="8747" y="7659"/>
                  </a:lnTo>
                  <a:lnTo>
                    <a:pt x="8872" y="7680"/>
                  </a:lnTo>
                  <a:lnTo>
                    <a:pt x="9082" y="7868"/>
                  </a:lnTo>
                  <a:lnTo>
                    <a:pt x="9458" y="8036"/>
                  </a:lnTo>
                  <a:lnTo>
                    <a:pt x="9814" y="8161"/>
                  </a:lnTo>
                  <a:lnTo>
                    <a:pt x="9981" y="8182"/>
                  </a:lnTo>
                  <a:lnTo>
                    <a:pt x="10191" y="8287"/>
                  </a:lnTo>
                  <a:lnTo>
                    <a:pt x="10358" y="8266"/>
                  </a:lnTo>
                  <a:lnTo>
                    <a:pt x="10630" y="8182"/>
                  </a:lnTo>
                  <a:lnTo>
                    <a:pt x="10651" y="8287"/>
                  </a:lnTo>
                  <a:lnTo>
                    <a:pt x="10651" y="8349"/>
                  </a:lnTo>
                  <a:lnTo>
                    <a:pt x="10797" y="8391"/>
                  </a:lnTo>
                  <a:lnTo>
                    <a:pt x="10944" y="8391"/>
                  </a:lnTo>
                  <a:lnTo>
                    <a:pt x="11049" y="8287"/>
                  </a:lnTo>
                  <a:lnTo>
                    <a:pt x="11300" y="8098"/>
                  </a:lnTo>
                  <a:lnTo>
                    <a:pt x="11467" y="7931"/>
                  </a:lnTo>
                  <a:lnTo>
                    <a:pt x="11781" y="7826"/>
                  </a:lnTo>
                  <a:lnTo>
                    <a:pt x="12199" y="7659"/>
                  </a:lnTo>
                  <a:lnTo>
                    <a:pt x="12367" y="7617"/>
                  </a:lnTo>
                  <a:lnTo>
                    <a:pt x="12555" y="7554"/>
                  </a:lnTo>
                  <a:lnTo>
                    <a:pt x="12806" y="7533"/>
                  </a:lnTo>
                  <a:lnTo>
                    <a:pt x="12953" y="7533"/>
                  </a:lnTo>
                  <a:lnTo>
                    <a:pt x="13120" y="7408"/>
                  </a:lnTo>
                  <a:lnTo>
                    <a:pt x="13266" y="7303"/>
                  </a:lnTo>
                  <a:lnTo>
                    <a:pt x="13392" y="7303"/>
                  </a:lnTo>
                  <a:lnTo>
                    <a:pt x="13580" y="7240"/>
                  </a:lnTo>
                  <a:lnTo>
                    <a:pt x="13685" y="7240"/>
                  </a:lnTo>
                  <a:lnTo>
                    <a:pt x="13769" y="7031"/>
                  </a:lnTo>
                  <a:lnTo>
                    <a:pt x="13894" y="6801"/>
                  </a:lnTo>
                  <a:lnTo>
                    <a:pt x="14166" y="6508"/>
                  </a:lnTo>
                  <a:lnTo>
                    <a:pt x="14229" y="6403"/>
                  </a:lnTo>
                  <a:lnTo>
                    <a:pt x="14292" y="6299"/>
                  </a:lnTo>
                  <a:lnTo>
                    <a:pt x="14292" y="6215"/>
                  </a:lnTo>
                  <a:lnTo>
                    <a:pt x="14062" y="6090"/>
                  </a:lnTo>
                  <a:lnTo>
                    <a:pt x="13790" y="5901"/>
                  </a:lnTo>
                  <a:lnTo>
                    <a:pt x="13810" y="5839"/>
                  </a:lnTo>
                  <a:lnTo>
                    <a:pt x="13790" y="5692"/>
                  </a:lnTo>
                  <a:lnTo>
                    <a:pt x="13790" y="5462"/>
                  </a:lnTo>
                  <a:lnTo>
                    <a:pt x="13894" y="5336"/>
                  </a:lnTo>
                  <a:lnTo>
                    <a:pt x="14020" y="5232"/>
                  </a:lnTo>
                  <a:lnTo>
                    <a:pt x="14229" y="5169"/>
                  </a:lnTo>
                  <a:lnTo>
                    <a:pt x="14396" y="5211"/>
                  </a:lnTo>
                  <a:lnTo>
                    <a:pt x="14522" y="5274"/>
                  </a:lnTo>
                  <a:lnTo>
                    <a:pt x="14710" y="5357"/>
                  </a:lnTo>
                  <a:lnTo>
                    <a:pt x="14836" y="5378"/>
                  </a:lnTo>
                  <a:lnTo>
                    <a:pt x="14961" y="5441"/>
                  </a:lnTo>
                  <a:lnTo>
                    <a:pt x="15024" y="5441"/>
                  </a:lnTo>
                  <a:lnTo>
                    <a:pt x="15045" y="5336"/>
                  </a:lnTo>
                  <a:lnTo>
                    <a:pt x="15129" y="5253"/>
                  </a:lnTo>
                  <a:lnTo>
                    <a:pt x="15254" y="5148"/>
                  </a:lnTo>
                  <a:lnTo>
                    <a:pt x="15359" y="5064"/>
                  </a:lnTo>
                  <a:lnTo>
                    <a:pt x="15463" y="4855"/>
                  </a:lnTo>
                  <a:lnTo>
                    <a:pt x="15547" y="4813"/>
                  </a:lnTo>
                  <a:lnTo>
                    <a:pt x="15673" y="4834"/>
                  </a:lnTo>
                  <a:lnTo>
                    <a:pt x="15840" y="4834"/>
                  </a:lnTo>
                  <a:lnTo>
                    <a:pt x="16070" y="4646"/>
                  </a:lnTo>
                  <a:lnTo>
                    <a:pt x="16196" y="4625"/>
                  </a:lnTo>
                  <a:lnTo>
                    <a:pt x="16259" y="4541"/>
                  </a:lnTo>
                  <a:lnTo>
                    <a:pt x="16259" y="4437"/>
                  </a:lnTo>
                  <a:lnTo>
                    <a:pt x="16279" y="4269"/>
                  </a:lnTo>
                  <a:lnTo>
                    <a:pt x="16384" y="4102"/>
                  </a:lnTo>
                  <a:lnTo>
                    <a:pt x="16426" y="4018"/>
                  </a:lnTo>
                  <a:lnTo>
                    <a:pt x="16489" y="4060"/>
                  </a:lnTo>
                  <a:lnTo>
                    <a:pt x="16551" y="4018"/>
                  </a:lnTo>
                  <a:lnTo>
                    <a:pt x="16614" y="3976"/>
                  </a:lnTo>
                  <a:lnTo>
                    <a:pt x="16614" y="3872"/>
                  </a:lnTo>
                  <a:lnTo>
                    <a:pt x="16677" y="3851"/>
                  </a:lnTo>
                  <a:lnTo>
                    <a:pt x="16782" y="3914"/>
                  </a:lnTo>
                  <a:lnTo>
                    <a:pt x="16844" y="3872"/>
                  </a:lnTo>
                  <a:lnTo>
                    <a:pt x="17012" y="3746"/>
                  </a:lnTo>
                  <a:lnTo>
                    <a:pt x="17116" y="3600"/>
                  </a:lnTo>
                  <a:lnTo>
                    <a:pt x="17221" y="3579"/>
                  </a:lnTo>
                  <a:lnTo>
                    <a:pt x="17367" y="3662"/>
                  </a:lnTo>
                  <a:lnTo>
                    <a:pt x="17451" y="3600"/>
                  </a:lnTo>
                  <a:lnTo>
                    <a:pt x="17556" y="3579"/>
                  </a:lnTo>
                  <a:lnTo>
                    <a:pt x="17598" y="3642"/>
                  </a:lnTo>
                  <a:lnTo>
                    <a:pt x="17723" y="3662"/>
                  </a:lnTo>
                  <a:lnTo>
                    <a:pt x="17744" y="3579"/>
                  </a:lnTo>
                  <a:lnTo>
                    <a:pt x="17744" y="3495"/>
                  </a:lnTo>
                  <a:lnTo>
                    <a:pt x="17786" y="3453"/>
                  </a:lnTo>
                  <a:lnTo>
                    <a:pt x="17786" y="3349"/>
                  </a:lnTo>
                  <a:lnTo>
                    <a:pt x="17765" y="3265"/>
                  </a:lnTo>
                  <a:lnTo>
                    <a:pt x="17744" y="3160"/>
                  </a:lnTo>
                  <a:lnTo>
                    <a:pt x="17535" y="3014"/>
                  </a:lnTo>
                  <a:lnTo>
                    <a:pt x="17367" y="2805"/>
                  </a:lnTo>
                  <a:lnTo>
                    <a:pt x="17158" y="2616"/>
                  </a:lnTo>
                  <a:lnTo>
                    <a:pt x="17012" y="2428"/>
                  </a:lnTo>
                  <a:lnTo>
                    <a:pt x="16740" y="2344"/>
                  </a:lnTo>
                  <a:lnTo>
                    <a:pt x="16698" y="2407"/>
                  </a:lnTo>
                  <a:lnTo>
                    <a:pt x="16531" y="2449"/>
                  </a:lnTo>
                  <a:lnTo>
                    <a:pt x="16531" y="2554"/>
                  </a:lnTo>
                  <a:lnTo>
                    <a:pt x="16531" y="2700"/>
                  </a:lnTo>
                  <a:lnTo>
                    <a:pt x="16405" y="2909"/>
                  </a:lnTo>
                  <a:lnTo>
                    <a:pt x="16300" y="2805"/>
                  </a:lnTo>
                  <a:lnTo>
                    <a:pt x="16028" y="2742"/>
                  </a:lnTo>
                  <a:lnTo>
                    <a:pt x="15798" y="2742"/>
                  </a:lnTo>
                  <a:lnTo>
                    <a:pt x="15631" y="2909"/>
                  </a:lnTo>
                  <a:lnTo>
                    <a:pt x="15359" y="2763"/>
                  </a:lnTo>
                  <a:lnTo>
                    <a:pt x="15254" y="2595"/>
                  </a:lnTo>
                  <a:lnTo>
                    <a:pt x="15338" y="2323"/>
                  </a:lnTo>
                  <a:lnTo>
                    <a:pt x="15317" y="2219"/>
                  </a:lnTo>
                  <a:lnTo>
                    <a:pt x="15359" y="2030"/>
                  </a:lnTo>
                  <a:lnTo>
                    <a:pt x="15338" y="1863"/>
                  </a:lnTo>
                  <a:lnTo>
                    <a:pt x="15463" y="963"/>
                  </a:lnTo>
                  <a:lnTo>
                    <a:pt x="15463" y="942"/>
                  </a:lnTo>
                  <a:lnTo>
                    <a:pt x="15422" y="880"/>
                  </a:lnTo>
                  <a:lnTo>
                    <a:pt x="15212" y="838"/>
                  </a:lnTo>
                  <a:lnTo>
                    <a:pt x="14982" y="859"/>
                  </a:lnTo>
                  <a:lnTo>
                    <a:pt x="14982" y="922"/>
                  </a:lnTo>
                  <a:lnTo>
                    <a:pt x="14857" y="984"/>
                  </a:lnTo>
                  <a:lnTo>
                    <a:pt x="14752" y="984"/>
                  </a:lnTo>
                  <a:lnTo>
                    <a:pt x="14710" y="942"/>
                  </a:lnTo>
                  <a:lnTo>
                    <a:pt x="14606" y="1026"/>
                  </a:lnTo>
                  <a:lnTo>
                    <a:pt x="14501" y="963"/>
                  </a:lnTo>
                  <a:lnTo>
                    <a:pt x="14438" y="880"/>
                  </a:lnTo>
                  <a:lnTo>
                    <a:pt x="14313" y="775"/>
                  </a:lnTo>
                  <a:lnTo>
                    <a:pt x="14208" y="775"/>
                  </a:lnTo>
                  <a:lnTo>
                    <a:pt x="14020" y="838"/>
                  </a:lnTo>
                  <a:lnTo>
                    <a:pt x="13999" y="775"/>
                  </a:lnTo>
                  <a:lnTo>
                    <a:pt x="13894" y="775"/>
                  </a:lnTo>
                  <a:lnTo>
                    <a:pt x="13790" y="859"/>
                  </a:lnTo>
                  <a:lnTo>
                    <a:pt x="13769" y="984"/>
                  </a:lnTo>
                  <a:lnTo>
                    <a:pt x="13685" y="1068"/>
                  </a:lnTo>
                  <a:lnTo>
                    <a:pt x="13559" y="1131"/>
                  </a:lnTo>
                  <a:lnTo>
                    <a:pt x="13476" y="1256"/>
                  </a:lnTo>
                  <a:lnTo>
                    <a:pt x="13476" y="1298"/>
                  </a:lnTo>
                  <a:lnTo>
                    <a:pt x="13455" y="1403"/>
                  </a:lnTo>
                  <a:lnTo>
                    <a:pt x="13350" y="1507"/>
                  </a:lnTo>
                  <a:lnTo>
                    <a:pt x="12973" y="1507"/>
                  </a:lnTo>
                  <a:lnTo>
                    <a:pt x="12869" y="1612"/>
                  </a:lnTo>
                  <a:lnTo>
                    <a:pt x="12743" y="1612"/>
                  </a:lnTo>
                  <a:lnTo>
                    <a:pt x="12534" y="1758"/>
                  </a:lnTo>
                  <a:lnTo>
                    <a:pt x="12429" y="1905"/>
                  </a:lnTo>
                  <a:lnTo>
                    <a:pt x="12367" y="1905"/>
                  </a:lnTo>
                  <a:lnTo>
                    <a:pt x="12283" y="1863"/>
                  </a:lnTo>
                  <a:lnTo>
                    <a:pt x="12137" y="1863"/>
                  </a:lnTo>
                  <a:lnTo>
                    <a:pt x="12095" y="1884"/>
                  </a:lnTo>
                  <a:lnTo>
                    <a:pt x="11927" y="1905"/>
                  </a:lnTo>
                  <a:lnTo>
                    <a:pt x="11593" y="1905"/>
                  </a:lnTo>
                  <a:lnTo>
                    <a:pt x="11362" y="1863"/>
                  </a:lnTo>
                  <a:lnTo>
                    <a:pt x="11090" y="1884"/>
                  </a:lnTo>
                  <a:lnTo>
                    <a:pt x="11028" y="1884"/>
                  </a:lnTo>
                  <a:lnTo>
                    <a:pt x="10923" y="1758"/>
                  </a:lnTo>
                  <a:lnTo>
                    <a:pt x="10839" y="1758"/>
                  </a:lnTo>
                  <a:lnTo>
                    <a:pt x="10756" y="1696"/>
                  </a:lnTo>
                  <a:lnTo>
                    <a:pt x="10651" y="1612"/>
                  </a:lnTo>
                  <a:lnTo>
                    <a:pt x="10609" y="1445"/>
                  </a:lnTo>
                  <a:lnTo>
                    <a:pt x="10525" y="1382"/>
                  </a:lnTo>
                  <a:lnTo>
                    <a:pt x="10421" y="1403"/>
                  </a:lnTo>
                  <a:lnTo>
                    <a:pt x="10232" y="1403"/>
                  </a:lnTo>
                  <a:lnTo>
                    <a:pt x="10044" y="1340"/>
                  </a:lnTo>
                  <a:lnTo>
                    <a:pt x="9919" y="1173"/>
                  </a:lnTo>
                  <a:lnTo>
                    <a:pt x="9521" y="1173"/>
                  </a:lnTo>
                  <a:lnTo>
                    <a:pt x="9396" y="1089"/>
                  </a:lnTo>
                  <a:lnTo>
                    <a:pt x="9270" y="1131"/>
                  </a:lnTo>
                  <a:lnTo>
                    <a:pt x="9103" y="1152"/>
                  </a:lnTo>
                  <a:lnTo>
                    <a:pt x="8977" y="1194"/>
                  </a:lnTo>
                  <a:lnTo>
                    <a:pt x="8768" y="1214"/>
                  </a:lnTo>
                  <a:lnTo>
                    <a:pt x="8580" y="1277"/>
                  </a:lnTo>
                  <a:lnTo>
                    <a:pt x="8517" y="1382"/>
                  </a:lnTo>
                  <a:lnTo>
                    <a:pt x="8433" y="1403"/>
                  </a:lnTo>
                  <a:lnTo>
                    <a:pt x="8349" y="1382"/>
                  </a:lnTo>
                  <a:lnTo>
                    <a:pt x="8266" y="1382"/>
                  </a:lnTo>
                  <a:lnTo>
                    <a:pt x="8182" y="1445"/>
                  </a:lnTo>
                  <a:lnTo>
                    <a:pt x="8015" y="1445"/>
                  </a:lnTo>
                  <a:lnTo>
                    <a:pt x="7952" y="1466"/>
                  </a:lnTo>
                  <a:lnTo>
                    <a:pt x="7889" y="1466"/>
                  </a:lnTo>
                  <a:lnTo>
                    <a:pt x="7722" y="1361"/>
                  </a:lnTo>
                  <a:lnTo>
                    <a:pt x="7533" y="1340"/>
                  </a:lnTo>
                  <a:lnTo>
                    <a:pt x="7512" y="1256"/>
                  </a:lnTo>
                  <a:lnTo>
                    <a:pt x="7387" y="1152"/>
                  </a:lnTo>
                  <a:lnTo>
                    <a:pt x="7324" y="1152"/>
                  </a:lnTo>
                  <a:lnTo>
                    <a:pt x="7261" y="1089"/>
                  </a:lnTo>
                  <a:lnTo>
                    <a:pt x="7261" y="984"/>
                  </a:lnTo>
                  <a:lnTo>
                    <a:pt x="7199" y="859"/>
                  </a:lnTo>
                  <a:lnTo>
                    <a:pt x="7136" y="817"/>
                  </a:lnTo>
                  <a:lnTo>
                    <a:pt x="7136" y="691"/>
                  </a:lnTo>
                  <a:lnTo>
                    <a:pt x="7094" y="629"/>
                  </a:lnTo>
                  <a:lnTo>
                    <a:pt x="7094" y="566"/>
                  </a:lnTo>
                  <a:lnTo>
                    <a:pt x="7052" y="461"/>
                  </a:lnTo>
                  <a:lnTo>
                    <a:pt x="6947" y="440"/>
                  </a:lnTo>
                  <a:lnTo>
                    <a:pt x="6696" y="440"/>
                  </a:lnTo>
                  <a:lnTo>
                    <a:pt x="6592" y="419"/>
                  </a:lnTo>
                  <a:lnTo>
                    <a:pt x="6529" y="398"/>
                  </a:lnTo>
                  <a:lnTo>
                    <a:pt x="6383" y="357"/>
                  </a:lnTo>
                  <a:lnTo>
                    <a:pt x="6341" y="315"/>
                  </a:lnTo>
                  <a:lnTo>
                    <a:pt x="6257" y="252"/>
                  </a:lnTo>
                  <a:lnTo>
                    <a:pt x="5901" y="252"/>
                  </a:lnTo>
                  <a:lnTo>
                    <a:pt x="5755" y="210"/>
                  </a:lnTo>
                  <a:lnTo>
                    <a:pt x="5734" y="168"/>
                  </a:lnTo>
                  <a:lnTo>
                    <a:pt x="5567" y="105"/>
                  </a:lnTo>
                  <a:lnTo>
                    <a:pt x="5441" y="43"/>
                  </a:lnTo>
                  <a:lnTo>
                    <a:pt x="5378"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05" name="Google Shape;2878;p58">
              <a:extLst>
                <a:ext uri="{FF2B5EF4-FFF2-40B4-BE49-F238E27FC236}">
                  <a16:creationId xmlns:a16="http://schemas.microsoft.com/office/drawing/2014/main" id="{1E9BCC3B-ED86-3D2A-4C46-F19DA96C0FAF}"/>
                </a:ext>
              </a:extLst>
            </p:cNvPr>
            <p:cNvSpPr/>
            <p:nvPr/>
          </p:nvSpPr>
          <p:spPr>
            <a:xfrm>
              <a:off x="5730000" y="3287725"/>
              <a:ext cx="141250" cy="120875"/>
            </a:xfrm>
            <a:custGeom>
              <a:avLst/>
              <a:gdLst/>
              <a:ahLst/>
              <a:cxnLst/>
              <a:rect l="l" t="t" r="r" b="b"/>
              <a:pathLst>
                <a:path w="5650" h="4835" extrusionOk="0">
                  <a:moveTo>
                    <a:pt x="126" y="1"/>
                  </a:moveTo>
                  <a:lnTo>
                    <a:pt x="42" y="2156"/>
                  </a:lnTo>
                  <a:lnTo>
                    <a:pt x="21" y="2323"/>
                  </a:lnTo>
                  <a:lnTo>
                    <a:pt x="21" y="2407"/>
                  </a:lnTo>
                  <a:lnTo>
                    <a:pt x="21" y="2470"/>
                  </a:lnTo>
                  <a:lnTo>
                    <a:pt x="0" y="3872"/>
                  </a:lnTo>
                  <a:lnTo>
                    <a:pt x="168" y="3872"/>
                  </a:lnTo>
                  <a:lnTo>
                    <a:pt x="251" y="3892"/>
                  </a:lnTo>
                  <a:lnTo>
                    <a:pt x="356" y="3872"/>
                  </a:lnTo>
                  <a:lnTo>
                    <a:pt x="732" y="3872"/>
                  </a:lnTo>
                  <a:lnTo>
                    <a:pt x="753" y="3934"/>
                  </a:lnTo>
                  <a:lnTo>
                    <a:pt x="837" y="3997"/>
                  </a:lnTo>
                  <a:lnTo>
                    <a:pt x="942" y="4039"/>
                  </a:lnTo>
                  <a:lnTo>
                    <a:pt x="1046" y="3955"/>
                  </a:lnTo>
                  <a:lnTo>
                    <a:pt x="1256" y="3892"/>
                  </a:lnTo>
                  <a:lnTo>
                    <a:pt x="1276" y="3851"/>
                  </a:lnTo>
                  <a:lnTo>
                    <a:pt x="1318" y="3892"/>
                  </a:lnTo>
                  <a:lnTo>
                    <a:pt x="1381" y="3830"/>
                  </a:lnTo>
                  <a:lnTo>
                    <a:pt x="1360" y="3662"/>
                  </a:lnTo>
                  <a:lnTo>
                    <a:pt x="1214" y="3558"/>
                  </a:lnTo>
                  <a:lnTo>
                    <a:pt x="1046" y="3474"/>
                  </a:lnTo>
                  <a:lnTo>
                    <a:pt x="900" y="3453"/>
                  </a:lnTo>
                  <a:lnTo>
                    <a:pt x="858" y="3411"/>
                  </a:lnTo>
                  <a:lnTo>
                    <a:pt x="753" y="3369"/>
                  </a:lnTo>
                  <a:lnTo>
                    <a:pt x="732" y="3369"/>
                  </a:lnTo>
                  <a:lnTo>
                    <a:pt x="670" y="3328"/>
                  </a:lnTo>
                  <a:lnTo>
                    <a:pt x="649" y="3202"/>
                  </a:lnTo>
                  <a:lnTo>
                    <a:pt x="544" y="3056"/>
                  </a:lnTo>
                  <a:lnTo>
                    <a:pt x="440" y="3014"/>
                  </a:lnTo>
                  <a:lnTo>
                    <a:pt x="419" y="2930"/>
                  </a:lnTo>
                  <a:lnTo>
                    <a:pt x="335" y="2846"/>
                  </a:lnTo>
                  <a:lnTo>
                    <a:pt x="419" y="2909"/>
                  </a:lnTo>
                  <a:lnTo>
                    <a:pt x="440" y="3014"/>
                  </a:lnTo>
                  <a:lnTo>
                    <a:pt x="523" y="3014"/>
                  </a:lnTo>
                  <a:lnTo>
                    <a:pt x="649" y="3097"/>
                  </a:lnTo>
                  <a:lnTo>
                    <a:pt x="670" y="3202"/>
                  </a:lnTo>
                  <a:lnTo>
                    <a:pt x="670" y="3328"/>
                  </a:lnTo>
                  <a:lnTo>
                    <a:pt x="732" y="3328"/>
                  </a:lnTo>
                  <a:lnTo>
                    <a:pt x="879" y="3348"/>
                  </a:lnTo>
                  <a:lnTo>
                    <a:pt x="963" y="3432"/>
                  </a:lnTo>
                  <a:lnTo>
                    <a:pt x="1151" y="3432"/>
                  </a:lnTo>
                  <a:lnTo>
                    <a:pt x="1297" y="3369"/>
                  </a:lnTo>
                  <a:lnTo>
                    <a:pt x="1423" y="3411"/>
                  </a:lnTo>
                  <a:lnTo>
                    <a:pt x="1507" y="3348"/>
                  </a:lnTo>
                  <a:lnTo>
                    <a:pt x="1486" y="3328"/>
                  </a:lnTo>
                  <a:lnTo>
                    <a:pt x="1402" y="3244"/>
                  </a:lnTo>
                  <a:lnTo>
                    <a:pt x="1360" y="3160"/>
                  </a:lnTo>
                  <a:lnTo>
                    <a:pt x="1276" y="3202"/>
                  </a:lnTo>
                  <a:lnTo>
                    <a:pt x="1256" y="3118"/>
                  </a:lnTo>
                  <a:lnTo>
                    <a:pt x="1297" y="3160"/>
                  </a:lnTo>
                  <a:lnTo>
                    <a:pt x="1423" y="3139"/>
                  </a:lnTo>
                  <a:lnTo>
                    <a:pt x="1507" y="3244"/>
                  </a:lnTo>
                  <a:lnTo>
                    <a:pt x="1611" y="3244"/>
                  </a:lnTo>
                  <a:lnTo>
                    <a:pt x="1569" y="3202"/>
                  </a:lnTo>
                  <a:lnTo>
                    <a:pt x="1569" y="3118"/>
                  </a:lnTo>
                  <a:lnTo>
                    <a:pt x="1611" y="3056"/>
                  </a:lnTo>
                  <a:lnTo>
                    <a:pt x="1611" y="3014"/>
                  </a:lnTo>
                  <a:lnTo>
                    <a:pt x="1611" y="2930"/>
                  </a:lnTo>
                  <a:lnTo>
                    <a:pt x="1528" y="2825"/>
                  </a:lnTo>
                  <a:lnTo>
                    <a:pt x="1528" y="2804"/>
                  </a:lnTo>
                  <a:lnTo>
                    <a:pt x="1632" y="2846"/>
                  </a:lnTo>
                  <a:lnTo>
                    <a:pt x="1674" y="2909"/>
                  </a:lnTo>
                  <a:lnTo>
                    <a:pt x="1779" y="3014"/>
                  </a:lnTo>
                  <a:lnTo>
                    <a:pt x="1883" y="3035"/>
                  </a:lnTo>
                  <a:lnTo>
                    <a:pt x="1883" y="2993"/>
                  </a:lnTo>
                  <a:lnTo>
                    <a:pt x="1841" y="2909"/>
                  </a:lnTo>
                  <a:lnTo>
                    <a:pt x="1883" y="2930"/>
                  </a:lnTo>
                  <a:lnTo>
                    <a:pt x="1904" y="3035"/>
                  </a:lnTo>
                  <a:lnTo>
                    <a:pt x="1946" y="3035"/>
                  </a:lnTo>
                  <a:lnTo>
                    <a:pt x="1946" y="2951"/>
                  </a:lnTo>
                  <a:lnTo>
                    <a:pt x="1925" y="2888"/>
                  </a:lnTo>
                  <a:lnTo>
                    <a:pt x="1946" y="2784"/>
                  </a:lnTo>
                  <a:lnTo>
                    <a:pt x="2009" y="2825"/>
                  </a:lnTo>
                  <a:lnTo>
                    <a:pt x="2155" y="2888"/>
                  </a:lnTo>
                  <a:lnTo>
                    <a:pt x="2197" y="2951"/>
                  </a:lnTo>
                  <a:lnTo>
                    <a:pt x="2260" y="2993"/>
                  </a:lnTo>
                  <a:lnTo>
                    <a:pt x="2323" y="2951"/>
                  </a:lnTo>
                  <a:lnTo>
                    <a:pt x="2365" y="2993"/>
                  </a:lnTo>
                  <a:lnTo>
                    <a:pt x="2427" y="2930"/>
                  </a:lnTo>
                  <a:lnTo>
                    <a:pt x="2427" y="3014"/>
                  </a:lnTo>
                  <a:lnTo>
                    <a:pt x="2427" y="3097"/>
                  </a:lnTo>
                  <a:lnTo>
                    <a:pt x="2469" y="3097"/>
                  </a:lnTo>
                  <a:lnTo>
                    <a:pt x="2553" y="3160"/>
                  </a:lnTo>
                  <a:lnTo>
                    <a:pt x="2867" y="3244"/>
                  </a:lnTo>
                  <a:lnTo>
                    <a:pt x="2950" y="3307"/>
                  </a:lnTo>
                  <a:lnTo>
                    <a:pt x="3055" y="3411"/>
                  </a:lnTo>
                  <a:lnTo>
                    <a:pt x="3076" y="3558"/>
                  </a:lnTo>
                  <a:lnTo>
                    <a:pt x="3243" y="3746"/>
                  </a:lnTo>
                  <a:lnTo>
                    <a:pt x="3264" y="3830"/>
                  </a:lnTo>
                  <a:lnTo>
                    <a:pt x="3369" y="3872"/>
                  </a:lnTo>
                  <a:lnTo>
                    <a:pt x="3453" y="3955"/>
                  </a:lnTo>
                  <a:lnTo>
                    <a:pt x="3473" y="4039"/>
                  </a:lnTo>
                  <a:lnTo>
                    <a:pt x="3725" y="4290"/>
                  </a:lnTo>
                  <a:lnTo>
                    <a:pt x="3725" y="4374"/>
                  </a:lnTo>
                  <a:lnTo>
                    <a:pt x="3829" y="4457"/>
                  </a:lnTo>
                  <a:lnTo>
                    <a:pt x="3997" y="4499"/>
                  </a:lnTo>
                  <a:lnTo>
                    <a:pt x="4080" y="4478"/>
                  </a:lnTo>
                  <a:lnTo>
                    <a:pt x="4122" y="4478"/>
                  </a:lnTo>
                  <a:lnTo>
                    <a:pt x="4206" y="4520"/>
                  </a:lnTo>
                  <a:lnTo>
                    <a:pt x="4394" y="4499"/>
                  </a:lnTo>
                  <a:lnTo>
                    <a:pt x="4520" y="4562"/>
                  </a:lnTo>
                  <a:lnTo>
                    <a:pt x="4624" y="4520"/>
                  </a:lnTo>
                  <a:lnTo>
                    <a:pt x="4771" y="4562"/>
                  </a:lnTo>
                  <a:lnTo>
                    <a:pt x="4875" y="4604"/>
                  </a:lnTo>
                  <a:lnTo>
                    <a:pt x="5022" y="4583"/>
                  </a:lnTo>
                  <a:lnTo>
                    <a:pt x="5064" y="4667"/>
                  </a:lnTo>
                  <a:lnTo>
                    <a:pt x="5168" y="4667"/>
                  </a:lnTo>
                  <a:lnTo>
                    <a:pt x="5189" y="4688"/>
                  </a:lnTo>
                  <a:lnTo>
                    <a:pt x="5126" y="4729"/>
                  </a:lnTo>
                  <a:lnTo>
                    <a:pt x="5252" y="4771"/>
                  </a:lnTo>
                  <a:lnTo>
                    <a:pt x="5378" y="4834"/>
                  </a:lnTo>
                  <a:lnTo>
                    <a:pt x="5503" y="4813"/>
                  </a:lnTo>
                  <a:lnTo>
                    <a:pt x="5545" y="4729"/>
                  </a:lnTo>
                  <a:lnTo>
                    <a:pt x="5398" y="4667"/>
                  </a:lnTo>
                  <a:lnTo>
                    <a:pt x="5357" y="4667"/>
                  </a:lnTo>
                  <a:lnTo>
                    <a:pt x="5357" y="4604"/>
                  </a:lnTo>
                  <a:lnTo>
                    <a:pt x="5461" y="4583"/>
                  </a:lnTo>
                  <a:lnTo>
                    <a:pt x="5545" y="4604"/>
                  </a:lnTo>
                  <a:lnTo>
                    <a:pt x="5650" y="4562"/>
                  </a:lnTo>
                  <a:lnTo>
                    <a:pt x="5440" y="4499"/>
                  </a:lnTo>
                  <a:lnTo>
                    <a:pt x="5168" y="4478"/>
                  </a:lnTo>
                  <a:lnTo>
                    <a:pt x="5043" y="4395"/>
                  </a:lnTo>
                  <a:lnTo>
                    <a:pt x="4980" y="4311"/>
                  </a:lnTo>
                  <a:lnTo>
                    <a:pt x="5126" y="4269"/>
                  </a:lnTo>
                  <a:lnTo>
                    <a:pt x="5189" y="4269"/>
                  </a:lnTo>
                  <a:lnTo>
                    <a:pt x="5252" y="4248"/>
                  </a:lnTo>
                  <a:lnTo>
                    <a:pt x="5168" y="4185"/>
                  </a:lnTo>
                  <a:lnTo>
                    <a:pt x="4959" y="4185"/>
                  </a:lnTo>
                  <a:lnTo>
                    <a:pt x="4771" y="4164"/>
                  </a:lnTo>
                  <a:lnTo>
                    <a:pt x="4708" y="4081"/>
                  </a:lnTo>
                  <a:lnTo>
                    <a:pt x="4708" y="3997"/>
                  </a:lnTo>
                  <a:lnTo>
                    <a:pt x="4771" y="3934"/>
                  </a:lnTo>
                  <a:lnTo>
                    <a:pt x="4813" y="3851"/>
                  </a:lnTo>
                  <a:lnTo>
                    <a:pt x="4750" y="3788"/>
                  </a:lnTo>
                  <a:lnTo>
                    <a:pt x="4666" y="3788"/>
                  </a:lnTo>
                  <a:lnTo>
                    <a:pt x="4624" y="3830"/>
                  </a:lnTo>
                  <a:lnTo>
                    <a:pt x="4541" y="3788"/>
                  </a:lnTo>
                  <a:lnTo>
                    <a:pt x="4457" y="3830"/>
                  </a:lnTo>
                  <a:lnTo>
                    <a:pt x="4352" y="3683"/>
                  </a:lnTo>
                  <a:lnTo>
                    <a:pt x="4352" y="3537"/>
                  </a:lnTo>
                  <a:lnTo>
                    <a:pt x="4248" y="3516"/>
                  </a:lnTo>
                  <a:lnTo>
                    <a:pt x="4143" y="3244"/>
                  </a:lnTo>
                  <a:lnTo>
                    <a:pt x="4101" y="3223"/>
                  </a:lnTo>
                  <a:lnTo>
                    <a:pt x="4080" y="3139"/>
                  </a:lnTo>
                  <a:lnTo>
                    <a:pt x="3934" y="3139"/>
                  </a:lnTo>
                  <a:lnTo>
                    <a:pt x="3871" y="3097"/>
                  </a:lnTo>
                  <a:lnTo>
                    <a:pt x="3808" y="2951"/>
                  </a:lnTo>
                  <a:lnTo>
                    <a:pt x="3683" y="2825"/>
                  </a:lnTo>
                  <a:lnTo>
                    <a:pt x="3662" y="2700"/>
                  </a:lnTo>
                  <a:lnTo>
                    <a:pt x="3578" y="2616"/>
                  </a:lnTo>
                  <a:lnTo>
                    <a:pt x="3494" y="2512"/>
                  </a:lnTo>
                  <a:lnTo>
                    <a:pt x="3515" y="2470"/>
                  </a:lnTo>
                  <a:lnTo>
                    <a:pt x="3766" y="2491"/>
                  </a:lnTo>
                  <a:lnTo>
                    <a:pt x="3976" y="2386"/>
                  </a:lnTo>
                  <a:lnTo>
                    <a:pt x="4017" y="2281"/>
                  </a:lnTo>
                  <a:lnTo>
                    <a:pt x="3997" y="2156"/>
                  </a:lnTo>
                  <a:lnTo>
                    <a:pt x="3829" y="1988"/>
                  </a:lnTo>
                  <a:lnTo>
                    <a:pt x="3704" y="1968"/>
                  </a:lnTo>
                  <a:lnTo>
                    <a:pt x="3662" y="1988"/>
                  </a:lnTo>
                  <a:lnTo>
                    <a:pt x="3557" y="1947"/>
                  </a:lnTo>
                  <a:lnTo>
                    <a:pt x="3348" y="1842"/>
                  </a:lnTo>
                  <a:lnTo>
                    <a:pt x="3243" y="1737"/>
                  </a:lnTo>
                  <a:lnTo>
                    <a:pt x="3097" y="1758"/>
                  </a:lnTo>
                  <a:lnTo>
                    <a:pt x="2846" y="1654"/>
                  </a:lnTo>
                  <a:lnTo>
                    <a:pt x="2825" y="1570"/>
                  </a:lnTo>
                  <a:lnTo>
                    <a:pt x="2867" y="1444"/>
                  </a:lnTo>
                  <a:lnTo>
                    <a:pt x="2888" y="1340"/>
                  </a:lnTo>
                  <a:lnTo>
                    <a:pt x="2825" y="1235"/>
                  </a:lnTo>
                  <a:lnTo>
                    <a:pt x="2616" y="1026"/>
                  </a:lnTo>
                  <a:lnTo>
                    <a:pt x="2553" y="1026"/>
                  </a:lnTo>
                  <a:lnTo>
                    <a:pt x="2511" y="1047"/>
                  </a:lnTo>
                  <a:lnTo>
                    <a:pt x="2448" y="963"/>
                  </a:lnTo>
                  <a:lnTo>
                    <a:pt x="2344" y="900"/>
                  </a:lnTo>
                  <a:lnTo>
                    <a:pt x="2323" y="817"/>
                  </a:lnTo>
                  <a:lnTo>
                    <a:pt x="2197" y="796"/>
                  </a:lnTo>
                  <a:lnTo>
                    <a:pt x="2134" y="712"/>
                  </a:lnTo>
                  <a:lnTo>
                    <a:pt x="2092" y="712"/>
                  </a:lnTo>
                  <a:lnTo>
                    <a:pt x="1988" y="649"/>
                  </a:lnTo>
                  <a:lnTo>
                    <a:pt x="1841" y="649"/>
                  </a:lnTo>
                  <a:lnTo>
                    <a:pt x="1716" y="545"/>
                  </a:lnTo>
                  <a:lnTo>
                    <a:pt x="1590" y="524"/>
                  </a:lnTo>
                  <a:lnTo>
                    <a:pt x="1381" y="398"/>
                  </a:lnTo>
                  <a:lnTo>
                    <a:pt x="1067" y="377"/>
                  </a:lnTo>
                  <a:lnTo>
                    <a:pt x="963" y="315"/>
                  </a:lnTo>
                  <a:lnTo>
                    <a:pt x="879" y="231"/>
                  </a:lnTo>
                  <a:lnTo>
                    <a:pt x="837" y="231"/>
                  </a:lnTo>
                  <a:lnTo>
                    <a:pt x="795" y="273"/>
                  </a:lnTo>
                  <a:lnTo>
                    <a:pt x="565" y="189"/>
                  </a:lnTo>
                  <a:lnTo>
                    <a:pt x="523" y="126"/>
                  </a:lnTo>
                  <a:lnTo>
                    <a:pt x="419" y="84"/>
                  </a:lnTo>
                  <a:lnTo>
                    <a:pt x="230"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06" name="Google Shape;2879;p58">
              <a:extLst>
                <a:ext uri="{FF2B5EF4-FFF2-40B4-BE49-F238E27FC236}">
                  <a16:creationId xmlns:a16="http://schemas.microsoft.com/office/drawing/2014/main" id="{5B9CA701-6F78-B697-90CB-7C79F006CC70}"/>
                </a:ext>
              </a:extLst>
            </p:cNvPr>
            <p:cNvSpPr/>
            <p:nvPr/>
          </p:nvSpPr>
          <p:spPr>
            <a:xfrm>
              <a:off x="5413525" y="2961325"/>
              <a:ext cx="115100" cy="200900"/>
            </a:xfrm>
            <a:custGeom>
              <a:avLst/>
              <a:gdLst/>
              <a:ahLst/>
              <a:cxnLst/>
              <a:rect l="l" t="t" r="r" b="b"/>
              <a:pathLst>
                <a:path w="4604" h="8036" extrusionOk="0">
                  <a:moveTo>
                    <a:pt x="586" y="0"/>
                  </a:moveTo>
                  <a:lnTo>
                    <a:pt x="440" y="63"/>
                  </a:lnTo>
                  <a:lnTo>
                    <a:pt x="419" y="189"/>
                  </a:lnTo>
                  <a:lnTo>
                    <a:pt x="314" y="419"/>
                  </a:lnTo>
                  <a:lnTo>
                    <a:pt x="335" y="565"/>
                  </a:lnTo>
                  <a:lnTo>
                    <a:pt x="335" y="795"/>
                  </a:lnTo>
                  <a:lnTo>
                    <a:pt x="251" y="1088"/>
                  </a:lnTo>
                  <a:lnTo>
                    <a:pt x="210" y="1214"/>
                  </a:lnTo>
                  <a:lnTo>
                    <a:pt x="272" y="1402"/>
                  </a:lnTo>
                  <a:lnTo>
                    <a:pt x="272" y="1465"/>
                  </a:lnTo>
                  <a:lnTo>
                    <a:pt x="210" y="1528"/>
                  </a:lnTo>
                  <a:lnTo>
                    <a:pt x="105" y="1507"/>
                  </a:lnTo>
                  <a:lnTo>
                    <a:pt x="21" y="1402"/>
                  </a:lnTo>
                  <a:lnTo>
                    <a:pt x="0" y="1528"/>
                  </a:lnTo>
                  <a:lnTo>
                    <a:pt x="21" y="1653"/>
                  </a:lnTo>
                  <a:lnTo>
                    <a:pt x="105" y="1653"/>
                  </a:lnTo>
                  <a:lnTo>
                    <a:pt x="126" y="1716"/>
                  </a:lnTo>
                  <a:lnTo>
                    <a:pt x="63" y="1779"/>
                  </a:lnTo>
                  <a:lnTo>
                    <a:pt x="126" y="1946"/>
                  </a:lnTo>
                  <a:lnTo>
                    <a:pt x="210" y="2093"/>
                  </a:lnTo>
                  <a:lnTo>
                    <a:pt x="210" y="2302"/>
                  </a:lnTo>
                  <a:lnTo>
                    <a:pt x="251" y="2344"/>
                  </a:lnTo>
                  <a:lnTo>
                    <a:pt x="314" y="2302"/>
                  </a:lnTo>
                  <a:lnTo>
                    <a:pt x="356" y="2344"/>
                  </a:lnTo>
                  <a:lnTo>
                    <a:pt x="356" y="2448"/>
                  </a:lnTo>
                  <a:lnTo>
                    <a:pt x="461" y="2595"/>
                  </a:lnTo>
                  <a:lnTo>
                    <a:pt x="544" y="2595"/>
                  </a:lnTo>
                  <a:lnTo>
                    <a:pt x="628" y="2511"/>
                  </a:lnTo>
                  <a:lnTo>
                    <a:pt x="565" y="2448"/>
                  </a:lnTo>
                  <a:lnTo>
                    <a:pt x="565" y="2365"/>
                  </a:lnTo>
                  <a:lnTo>
                    <a:pt x="691" y="2365"/>
                  </a:lnTo>
                  <a:lnTo>
                    <a:pt x="795" y="2448"/>
                  </a:lnTo>
                  <a:lnTo>
                    <a:pt x="670" y="2595"/>
                  </a:lnTo>
                  <a:lnTo>
                    <a:pt x="628" y="2679"/>
                  </a:lnTo>
                  <a:lnTo>
                    <a:pt x="628" y="2762"/>
                  </a:lnTo>
                  <a:lnTo>
                    <a:pt x="628" y="2888"/>
                  </a:lnTo>
                  <a:lnTo>
                    <a:pt x="691" y="3013"/>
                  </a:lnTo>
                  <a:lnTo>
                    <a:pt x="733" y="2909"/>
                  </a:lnTo>
                  <a:lnTo>
                    <a:pt x="795" y="2888"/>
                  </a:lnTo>
                  <a:lnTo>
                    <a:pt x="858" y="2992"/>
                  </a:lnTo>
                  <a:lnTo>
                    <a:pt x="795" y="3097"/>
                  </a:lnTo>
                  <a:lnTo>
                    <a:pt x="795" y="3097"/>
                  </a:lnTo>
                  <a:lnTo>
                    <a:pt x="879" y="3076"/>
                  </a:lnTo>
                  <a:lnTo>
                    <a:pt x="963" y="3013"/>
                  </a:lnTo>
                  <a:cubicBezTo>
                    <a:pt x="963" y="3097"/>
                    <a:pt x="963" y="3181"/>
                    <a:pt x="984" y="3244"/>
                  </a:cubicBezTo>
                  <a:lnTo>
                    <a:pt x="900" y="3181"/>
                  </a:lnTo>
                  <a:lnTo>
                    <a:pt x="775" y="3202"/>
                  </a:lnTo>
                  <a:lnTo>
                    <a:pt x="649" y="3139"/>
                  </a:lnTo>
                  <a:lnTo>
                    <a:pt x="544" y="3202"/>
                  </a:lnTo>
                  <a:lnTo>
                    <a:pt x="565" y="3244"/>
                  </a:lnTo>
                  <a:lnTo>
                    <a:pt x="649" y="3244"/>
                  </a:lnTo>
                  <a:lnTo>
                    <a:pt x="670" y="3390"/>
                  </a:lnTo>
                  <a:lnTo>
                    <a:pt x="754" y="3411"/>
                  </a:lnTo>
                  <a:lnTo>
                    <a:pt x="816" y="3516"/>
                  </a:lnTo>
                  <a:lnTo>
                    <a:pt x="816" y="3704"/>
                  </a:lnTo>
                  <a:lnTo>
                    <a:pt x="900" y="3746"/>
                  </a:lnTo>
                  <a:lnTo>
                    <a:pt x="900" y="3850"/>
                  </a:lnTo>
                  <a:lnTo>
                    <a:pt x="1005" y="3976"/>
                  </a:lnTo>
                  <a:lnTo>
                    <a:pt x="1109" y="4018"/>
                  </a:lnTo>
                  <a:lnTo>
                    <a:pt x="1214" y="3934"/>
                  </a:lnTo>
                  <a:lnTo>
                    <a:pt x="1214" y="3850"/>
                  </a:lnTo>
                  <a:lnTo>
                    <a:pt x="1277" y="3829"/>
                  </a:lnTo>
                  <a:lnTo>
                    <a:pt x="1277" y="3725"/>
                  </a:lnTo>
                  <a:lnTo>
                    <a:pt x="1214" y="3641"/>
                  </a:lnTo>
                  <a:lnTo>
                    <a:pt x="1277" y="3557"/>
                  </a:lnTo>
                  <a:lnTo>
                    <a:pt x="1277" y="3453"/>
                  </a:lnTo>
                  <a:lnTo>
                    <a:pt x="1172" y="3411"/>
                  </a:lnTo>
                  <a:lnTo>
                    <a:pt x="1109" y="3348"/>
                  </a:lnTo>
                  <a:cubicBezTo>
                    <a:pt x="1130" y="3306"/>
                    <a:pt x="1130" y="3223"/>
                    <a:pt x="1130" y="3181"/>
                  </a:cubicBezTo>
                  <a:lnTo>
                    <a:pt x="1235" y="3097"/>
                  </a:lnTo>
                  <a:lnTo>
                    <a:pt x="1214" y="3013"/>
                  </a:lnTo>
                  <a:lnTo>
                    <a:pt x="1277" y="2930"/>
                  </a:lnTo>
                  <a:lnTo>
                    <a:pt x="1402" y="2930"/>
                  </a:lnTo>
                  <a:lnTo>
                    <a:pt x="1632" y="3034"/>
                  </a:lnTo>
                  <a:lnTo>
                    <a:pt x="1695" y="3118"/>
                  </a:lnTo>
                  <a:lnTo>
                    <a:pt x="1821" y="3202"/>
                  </a:lnTo>
                  <a:lnTo>
                    <a:pt x="1904" y="3327"/>
                  </a:lnTo>
                  <a:lnTo>
                    <a:pt x="1863" y="3306"/>
                  </a:lnTo>
                  <a:cubicBezTo>
                    <a:pt x="1800" y="3264"/>
                    <a:pt x="1716" y="3264"/>
                    <a:pt x="1632" y="3264"/>
                  </a:cubicBezTo>
                  <a:lnTo>
                    <a:pt x="1653" y="3244"/>
                  </a:lnTo>
                  <a:lnTo>
                    <a:pt x="1611" y="3139"/>
                  </a:lnTo>
                  <a:lnTo>
                    <a:pt x="1507" y="3097"/>
                  </a:lnTo>
                  <a:lnTo>
                    <a:pt x="1444" y="3181"/>
                  </a:lnTo>
                  <a:lnTo>
                    <a:pt x="1486" y="3244"/>
                  </a:lnTo>
                  <a:lnTo>
                    <a:pt x="1528" y="3285"/>
                  </a:lnTo>
                  <a:cubicBezTo>
                    <a:pt x="1507" y="3285"/>
                    <a:pt x="1486" y="3306"/>
                    <a:pt x="1444" y="3306"/>
                  </a:cubicBezTo>
                  <a:lnTo>
                    <a:pt x="1444" y="3327"/>
                  </a:lnTo>
                  <a:lnTo>
                    <a:pt x="1591" y="3327"/>
                  </a:lnTo>
                  <a:lnTo>
                    <a:pt x="1611" y="3348"/>
                  </a:lnTo>
                  <a:lnTo>
                    <a:pt x="1611" y="3327"/>
                  </a:lnTo>
                  <a:cubicBezTo>
                    <a:pt x="1695" y="3327"/>
                    <a:pt x="1758" y="3348"/>
                    <a:pt x="1842" y="3390"/>
                  </a:cubicBezTo>
                  <a:cubicBezTo>
                    <a:pt x="1850" y="3393"/>
                    <a:pt x="1858" y="3394"/>
                    <a:pt x="1866" y="3394"/>
                  </a:cubicBezTo>
                  <a:cubicBezTo>
                    <a:pt x="1915" y="3394"/>
                    <a:pt x="1946" y="3342"/>
                    <a:pt x="1946" y="3306"/>
                  </a:cubicBezTo>
                  <a:lnTo>
                    <a:pt x="1967" y="3327"/>
                  </a:lnTo>
                  <a:lnTo>
                    <a:pt x="2030" y="3327"/>
                  </a:lnTo>
                  <a:lnTo>
                    <a:pt x="2009" y="3139"/>
                  </a:lnTo>
                  <a:lnTo>
                    <a:pt x="1863" y="2930"/>
                  </a:lnTo>
                  <a:lnTo>
                    <a:pt x="1904" y="2888"/>
                  </a:lnTo>
                  <a:lnTo>
                    <a:pt x="1946" y="2888"/>
                  </a:lnTo>
                  <a:lnTo>
                    <a:pt x="2030" y="2971"/>
                  </a:lnTo>
                  <a:lnTo>
                    <a:pt x="2114" y="2992"/>
                  </a:lnTo>
                  <a:lnTo>
                    <a:pt x="2176" y="3118"/>
                  </a:lnTo>
                  <a:lnTo>
                    <a:pt x="2344" y="3181"/>
                  </a:lnTo>
                  <a:lnTo>
                    <a:pt x="2386" y="3285"/>
                  </a:lnTo>
                  <a:lnTo>
                    <a:pt x="2386" y="3411"/>
                  </a:lnTo>
                  <a:lnTo>
                    <a:pt x="2469" y="3432"/>
                  </a:lnTo>
                  <a:lnTo>
                    <a:pt x="2595" y="3599"/>
                  </a:lnTo>
                  <a:lnTo>
                    <a:pt x="2699" y="3557"/>
                  </a:lnTo>
                  <a:lnTo>
                    <a:pt x="2699" y="3516"/>
                  </a:lnTo>
                  <a:lnTo>
                    <a:pt x="2804" y="3536"/>
                  </a:lnTo>
                  <a:lnTo>
                    <a:pt x="2804" y="3599"/>
                  </a:lnTo>
                  <a:lnTo>
                    <a:pt x="2741" y="3641"/>
                  </a:lnTo>
                  <a:cubicBezTo>
                    <a:pt x="2741" y="3641"/>
                    <a:pt x="2699" y="3641"/>
                    <a:pt x="2699" y="3662"/>
                  </a:cubicBezTo>
                  <a:cubicBezTo>
                    <a:pt x="2783" y="3913"/>
                    <a:pt x="2992" y="4060"/>
                    <a:pt x="3223" y="4122"/>
                  </a:cubicBezTo>
                  <a:lnTo>
                    <a:pt x="3285" y="4122"/>
                  </a:lnTo>
                  <a:lnTo>
                    <a:pt x="3411" y="4269"/>
                  </a:lnTo>
                  <a:lnTo>
                    <a:pt x="3432" y="4290"/>
                  </a:lnTo>
                  <a:lnTo>
                    <a:pt x="3432" y="4332"/>
                  </a:lnTo>
                  <a:cubicBezTo>
                    <a:pt x="3432" y="4352"/>
                    <a:pt x="3411" y="4394"/>
                    <a:pt x="3411" y="4436"/>
                  </a:cubicBezTo>
                  <a:lnTo>
                    <a:pt x="3411" y="4436"/>
                  </a:lnTo>
                  <a:cubicBezTo>
                    <a:pt x="3411" y="4436"/>
                    <a:pt x="3411" y="4394"/>
                    <a:pt x="3453" y="4394"/>
                  </a:cubicBezTo>
                  <a:lnTo>
                    <a:pt x="3495" y="4436"/>
                  </a:lnTo>
                  <a:lnTo>
                    <a:pt x="3599" y="4478"/>
                  </a:lnTo>
                  <a:lnTo>
                    <a:pt x="3620" y="4562"/>
                  </a:lnTo>
                  <a:lnTo>
                    <a:pt x="3808" y="4562"/>
                  </a:lnTo>
                  <a:lnTo>
                    <a:pt x="3829" y="4583"/>
                  </a:lnTo>
                  <a:lnTo>
                    <a:pt x="3871" y="4562"/>
                  </a:lnTo>
                  <a:lnTo>
                    <a:pt x="3913" y="4583"/>
                  </a:lnTo>
                  <a:lnTo>
                    <a:pt x="3871" y="4499"/>
                  </a:lnTo>
                  <a:lnTo>
                    <a:pt x="3829" y="4394"/>
                  </a:lnTo>
                  <a:lnTo>
                    <a:pt x="3788" y="4352"/>
                  </a:lnTo>
                  <a:lnTo>
                    <a:pt x="3788" y="4185"/>
                  </a:lnTo>
                  <a:lnTo>
                    <a:pt x="3767" y="3976"/>
                  </a:lnTo>
                  <a:lnTo>
                    <a:pt x="3767" y="3934"/>
                  </a:lnTo>
                  <a:lnTo>
                    <a:pt x="3704" y="3913"/>
                  </a:lnTo>
                  <a:lnTo>
                    <a:pt x="3599" y="3767"/>
                  </a:lnTo>
                  <a:lnTo>
                    <a:pt x="3557" y="3662"/>
                  </a:lnTo>
                  <a:lnTo>
                    <a:pt x="3474" y="3662"/>
                  </a:lnTo>
                  <a:lnTo>
                    <a:pt x="3453" y="3704"/>
                  </a:lnTo>
                  <a:lnTo>
                    <a:pt x="3390" y="3662"/>
                  </a:lnTo>
                  <a:lnTo>
                    <a:pt x="3348" y="3662"/>
                  </a:lnTo>
                  <a:lnTo>
                    <a:pt x="3285" y="3725"/>
                  </a:lnTo>
                  <a:lnTo>
                    <a:pt x="3097" y="3725"/>
                  </a:lnTo>
                  <a:lnTo>
                    <a:pt x="3055" y="3704"/>
                  </a:lnTo>
                  <a:lnTo>
                    <a:pt x="3055" y="3767"/>
                  </a:lnTo>
                  <a:lnTo>
                    <a:pt x="3055" y="3808"/>
                  </a:lnTo>
                  <a:cubicBezTo>
                    <a:pt x="2992" y="3767"/>
                    <a:pt x="2972" y="3746"/>
                    <a:pt x="2930" y="3725"/>
                  </a:cubicBezTo>
                  <a:lnTo>
                    <a:pt x="2951" y="3620"/>
                  </a:lnTo>
                  <a:lnTo>
                    <a:pt x="2951" y="3536"/>
                  </a:lnTo>
                  <a:lnTo>
                    <a:pt x="2992" y="3495"/>
                  </a:lnTo>
                  <a:lnTo>
                    <a:pt x="2951" y="3432"/>
                  </a:lnTo>
                  <a:lnTo>
                    <a:pt x="2846" y="3432"/>
                  </a:lnTo>
                  <a:lnTo>
                    <a:pt x="2762" y="3390"/>
                  </a:lnTo>
                  <a:lnTo>
                    <a:pt x="2658" y="3390"/>
                  </a:lnTo>
                  <a:lnTo>
                    <a:pt x="2658" y="3306"/>
                  </a:lnTo>
                  <a:lnTo>
                    <a:pt x="2574" y="3097"/>
                  </a:lnTo>
                  <a:lnTo>
                    <a:pt x="2553" y="2992"/>
                  </a:lnTo>
                  <a:lnTo>
                    <a:pt x="2616" y="2971"/>
                  </a:lnTo>
                  <a:lnTo>
                    <a:pt x="2658" y="2992"/>
                  </a:lnTo>
                  <a:lnTo>
                    <a:pt x="2741" y="2992"/>
                  </a:lnTo>
                  <a:lnTo>
                    <a:pt x="2720" y="2971"/>
                  </a:lnTo>
                  <a:lnTo>
                    <a:pt x="2616" y="2888"/>
                  </a:lnTo>
                  <a:lnTo>
                    <a:pt x="2469" y="2888"/>
                  </a:lnTo>
                  <a:lnTo>
                    <a:pt x="2427" y="2783"/>
                  </a:lnTo>
                  <a:lnTo>
                    <a:pt x="2365" y="2825"/>
                  </a:lnTo>
                  <a:lnTo>
                    <a:pt x="2365" y="2930"/>
                  </a:lnTo>
                  <a:lnTo>
                    <a:pt x="2302" y="2992"/>
                  </a:lnTo>
                  <a:lnTo>
                    <a:pt x="2239" y="2930"/>
                  </a:lnTo>
                  <a:lnTo>
                    <a:pt x="2260" y="2804"/>
                  </a:lnTo>
                  <a:lnTo>
                    <a:pt x="2197" y="2679"/>
                  </a:lnTo>
                  <a:lnTo>
                    <a:pt x="2009" y="2574"/>
                  </a:lnTo>
                  <a:lnTo>
                    <a:pt x="1904" y="2574"/>
                  </a:lnTo>
                  <a:lnTo>
                    <a:pt x="1737" y="2699"/>
                  </a:lnTo>
                  <a:lnTo>
                    <a:pt x="1716" y="2783"/>
                  </a:lnTo>
                  <a:lnTo>
                    <a:pt x="1632" y="2804"/>
                  </a:lnTo>
                  <a:lnTo>
                    <a:pt x="1507" y="2762"/>
                  </a:lnTo>
                  <a:lnTo>
                    <a:pt x="1465" y="2658"/>
                  </a:lnTo>
                  <a:lnTo>
                    <a:pt x="1381" y="2574"/>
                  </a:lnTo>
                  <a:lnTo>
                    <a:pt x="1381" y="2448"/>
                  </a:lnTo>
                  <a:lnTo>
                    <a:pt x="1423" y="2365"/>
                  </a:lnTo>
                  <a:lnTo>
                    <a:pt x="1360" y="2281"/>
                  </a:lnTo>
                  <a:lnTo>
                    <a:pt x="1088" y="2239"/>
                  </a:lnTo>
                  <a:lnTo>
                    <a:pt x="1026" y="2176"/>
                  </a:lnTo>
                  <a:lnTo>
                    <a:pt x="1067" y="2051"/>
                  </a:lnTo>
                  <a:lnTo>
                    <a:pt x="1109" y="1967"/>
                  </a:lnTo>
                  <a:lnTo>
                    <a:pt x="1109" y="1842"/>
                  </a:lnTo>
                  <a:lnTo>
                    <a:pt x="1172" y="1737"/>
                  </a:lnTo>
                  <a:lnTo>
                    <a:pt x="1360" y="1549"/>
                  </a:lnTo>
                  <a:lnTo>
                    <a:pt x="1423" y="1507"/>
                  </a:lnTo>
                  <a:lnTo>
                    <a:pt x="1402" y="1570"/>
                  </a:lnTo>
                  <a:lnTo>
                    <a:pt x="1402" y="1632"/>
                  </a:lnTo>
                  <a:lnTo>
                    <a:pt x="1507" y="1465"/>
                  </a:lnTo>
                  <a:lnTo>
                    <a:pt x="1486" y="1339"/>
                  </a:lnTo>
                  <a:lnTo>
                    <a:pt x="1549" y="1193"/>
                  </a:lnTo>
                  <a:lnTo>
                    <a:pt x="1611" y="921"/>
                  </a:lnTo>
                  <a:lnTo>
                    <a:pt x="1549" y="837"/>
                  </a:lnTo>
                  <a:lnTo>
                    <a:pt x="1528" y="691"/>
                  </a:lnTo>
                  <a:lnTo>
                    <a:pt x="1465" y="649"/>
                  </a:lnTo>
                  <a:lnTo>
                    <a:pt x="1360" y="482"/>
                  </a:lnTo>
                  <a:lnTo>
                    <a:pt x="1381" y="251"/>
                  </a:lnTo>
                  <a:lnTo>
                    <a:pt x="1381" y="189"/>
                  </a:lnTo>
                  <a:lnTo>
                    <a:pt x="1381" y="105"/>
                  </a:lnTo>
                  <a:lnTo>
                    <a:pt x="1298" y="0"/>
                  </a:lnTo>
                  <a:lnTo>
                    <a:pt x="1256" y="42"/>
                  </a:lnTo>
                  <a:lnTo>
                    <a:pt x="1256" y="84"/>
                  </a:lnTo>
                  <a:lnTo>
                    <a:pt x="1172" y="168"/>
                  </a:lnTo>
                  <a:lnTo>
                    <a:pt x="1005" y="168"/>
                  </a:lnTo>
                  <a:lnTo>
                    <a:pt x="984" y="210"/>
                  </a:lnTo>
                  <a:lnTo>
                    <a:pt x="900" y="168"/>
                  </a:lnTo>
                  <a:lnTo>
                    <a:pt x="795" y="63"/>
                  </a:lnTo>
                  <a:lnTo>
                    <a:pt x="586" y="0"/>
                  </a:lnTo>
                  <a:close/>
                  <a:moveTo>
                    <a:pt x="1842" y="4060"/>
                  </a:moveTo>
                  <a:lnTo>
                    <a:pt x="1716" y="4080"/>
                  </a:lnTo>
                  <a:lnTo>
                    <a:pt x="1695" y="4164"/>
                  </a:lnTo>
                  <a:lnTo>
                    <a:pt x="1821" y="4227"/>
                  </a:lnTo>
                  <a:lnTo>
                    <a:pt x="1883" y="4248"/>
                  </a:lnTo>
                  <a:lnTo>
                    <a:pt x="1883" y="4352"/>
                  </a:lnTo>
                  <a:lnTo>
                    <a:pt x="1842" y="4457"/>
                  </a:lnTo>
                  <a:lnTo>
                    <a:pt x="1842" y="4666"/>
                  </a:lnTo>
                  <a:lnTo>
                    <a:pt x="1800" y="4792"/>
                  </a:lnTo>
                  <a:lnTo>
                    <a:pt x="1842" y="4980"/>
                  </a:lnTo>
                  <a:lnTo>
                    <a:pt x="1904" y="4959"/>
                  </a:lnTo>
                  <a:lnTo>
                    <a:pt x="1925" y="4896"/>
                  </a:lnTo>
                  <a:lnTo>
                    <a:pt x="2051" y="4813"/>
                  </a:lnTo>
                  <a:cubicBezTo>
                    <a:pt x="2093" y="4813"/>
                    <a:pt x="2114" y="4855"/>
                    <a:pt x="2135" y="4855"/>
                  </a:cubicBezTo>
                  <a:lnTo>
                    <a:pt x="2114" y="4959"/>
                  </a:lnTo>
                  <a:lnTo>
                    <a:pt x="2197" y="5001"/>
                  </a:lnTo>
                  <a:lnTo>
                    <a:pt x="2260" y="4917"/>
                  </a:lnTo>
                  <a:cubicBezTo>
                    <a:pt x="2323" y="4959"/>
                    <a:pt x="2344" y="5001"/>
                    <a:pt x="2407" y="5022"/>
                  </a:cubicBezTo>
                  <a:lnTo>
                    <a:pt x="2407" y="5106"/>
                  </a:lnTo>
                  <a:lnTo>
                    <a:pt x="2344" y="5231"/>
                  </a:lnTo>
                  <a:lnTo>
                    <a:pt x="2155" y="5294"/>
                  </a:lnTo>
                  <a:lnTo>
                    <a:pt x="2114" y="5378"/>
                  </a:lnTo>
                  <a:lnTo>
                    <a:pt x="2135" y="5545"/>
                  </a:lnTo>
                  <a:lnTo>
                    <a:pt x="2218" y="5545"/>
                  </a:lnTo>
                  <a:lnTo>
                    <a:pt x="2344" y="5629"/>
                  </a:lnTo>
                  <a:lnTo>
                    <a:pt x="2448" y="5629"/>
                  </a:lnTo>
                  <a:lnTo>
                    <a:pt x="2448" y="5754"/>
                  </a:lnTo>
                  <a:lnTo>
                    <a:pt x="2532" y="5817"/>
                  </a:lnTo>
                  <a:lnTo>
                    <a:pt x="2637" y="5754"/>
                  </a:lnTo>
                  <a:lnTo>
                    <a:pt x="2637" y="5650"/>
                  </a:lnTo>
                  <a:lnTo>
                    <a:pt x="2574" y="5587"/>
                  </a:lnTo>
                  <a:cubicBezTo>
                    <a:pt x="2616" y="5545"/>
                    <a:pt x="2637" y="5545"/>
                    <a:pt x="2658" y="5524"/>
                  </a:cubicBezTo>
                  <a:lnTo>
                    <a:pt x="2658" y="5503"/>
                  </a:lnTo>
                  <a:lnTo>
                    <a:pt x="2679" y="5587"/>
                  </a:lnTo>
                  <a:lnTo>
                    <a:pt x="2762" y="5482"/>
                  </a:lnTo>
                  <a:lnTo>
                    <a:pt x="2804" y="5231"/>
                  </a:lnTo>
                  <a:lnTo>
                    <a:pt x="2972" y="5064"/>
                  </a:lnTo>
                  <a:lnTo>
                    <a:pt x="2992" y="4959"/>
                  </a:lnTo>
                  <a:lnTo>
                    <a:pt x="2972" y="4855"/>
                  </a:lnTo>
                  <a:lnTo>
                    <a:pt x="3034" y="4771"/>
                  </a:lnTo>
                  <a:lnTo>
                    <a:pt x="3034" y="4750"/>
                  </a:lnTo>
                  <a:cubicBezTo>
                    <a:pt x="3087" y="4760"/>
                    <a:pt x="3128" y="4766"/>
                    <a:pt x="3170" y="4766"/>
                  </a:cubicBezTo>
                  <a:cubicBezTo>
                    <a:pt x="3212" y="4766"/>
                    <a:pt x="3254" y="4760"/>
                    <a:pt x="3306" y="4750"/>
                  </a:cubicBezTo>
                  <a:cubicBezTo>
                    <a:pt x="3348" y="4750"/>
                    <a:pt x="3369" y="4708"/>
                    <a:pt x="3369" y="4687"/>
                  </a:cubicBezTo>
                  <a:lnTo>
                    <a:pt x="3411" y="4750"/>
                  </a:lnTo>
                  <a:lnTo>
                    <a:pt x="3411" y="4896"/>
                  </a:lnTo>
                  <a:lnTo>
                    <a:pt x="3411" y="4917"/>
                  </a:lnTo>
                  <a:cubicBezTo>
                    <a:pt x="3390" y="4959"/>
                    <a:pt x="3390" y="4980"/>
                    <a:pt x="3411" y="4980"/>
                  </a:cubicBezTo>
                  <a:cubicBezTo>
                    <a:pt x="3453" y="5001"/>
                    <a:pt x="3453" y="5022"/>
                    <a:pt x="3474" y="5085"/>
                  </a:cubicBezTo>
                  <a:lnTo>
                    <a:pt x="3474" y="5189"/>
                  </a:lnTo>
                  <a:lnTo>
                    <a:pt x="3557" y="5231"/>
                  </a:lnTo>
                  <a:cubicBezTo>
                    <a:pt x="3599" y="5336"/>
                    <a:pt x="3683" y="5482"/>
                    <a:pt x="3704" y="5608"/>
                  </a:cubicBezTo>
                  <a:cubicBezTo>
                    <a:pt x="3716" y="5632"/>
                    <a:pt x="3750" y="5643"/>
                    <a:pt x="3780" y="5643"/>
                  </a:cubicBezTo>
                  <a:cubicBezTo>
                    <a:pt x="3801" y="5643"/>
                    <a:pt x="3821" y="5637"/>
                    <a:pt x="3829" y="5629"/>
                  </a:cubicBezTo>
                  <a:lnTo>
                    <a:pt x="3871" y="5754"/>
                  </a:lnTo>
                  <a:lnTo>
                    <a:pt x="3871" y="5838"/>
                  </a:lnTo>
                  <a:lnTo>
                    <a:pt x="3788" y="5733"/>
                  </a:lnTo>
                  <a:lnTo>
                    <a:pt x="3725" y="5733"/>
                  </a:lnTo>
                  <a:lnTo>
                    <a:pt x="3725" y="5901"/>
                  </a:lnTo>
                  <a:lnTo>
                    <a:pt x="3704" y="5943"/>
                  </a:lnTo>
                  <a:lnTo>
                    <a:pt x="3620" y="5901"/>
                  </a:lnTo>
                  <a:lnTo>
                    <a:pt x="3495" y="5838"/>
                  </a:lnTo>
                  <a:lnTo>
                    <a:pt x="3453" y="6068"/>
                  </a:lnTo>
                  <a:lnTo>
                    <a:pt x="3495" y="6110"/>
                  </a:lnTo>
                  <a:lnTo>
                    <a:pt x="3495" y="6173"/>
                  </a:lnTo>
                  <a:lnTo>
                    <a:pt x="3411" y="6215"/>
                  </a:lnTo>
                  <a:lnTo>
                    <a:pt x="3369" y="6068"/>
                  </a:lnTo>
                  <a:lnTo>
                    <a:pt x="3244" y="6131"/>
                  </a:lnTo>
                  <a:lnTo>
                    <a:pt x="3181" y="6340"/>
                  </a:lnTo>
                  <a:lnTo>
                    <a:pt x="3055" y="6424"/>
                  </a:lnTo>
                  <a:lnTo>
                    <a:pt x="2951" y="6445"/>
                  </a:lnTo>
                  <a:lnTo>
                    <a:pt x="2846" y="6549"/>
                  </a:lnTo>
                  <a:lnTo>
                    <a:pt x="2972" y="6361"/>
                  </a:lnTo>
                  <a:lnTo>
                    <a:pt x="2972" y="6173"/>
                  </a:lnTo>
                  <a:lnTo>
                    <a:pt x="2825" y="6047"/>
                  </a:lnTo>
                  <a:lnTo>
                    <a:pt x="2741" y="6047"/>
                  </a:lnTo>
                  <a:lnTo>
                    <a:pt x="2658" y="6152"/>
                  </a:lnTo>
                  <a:lnTo>
                    <a:pt x="2532" y="6215"/>
                  </a:lnTo>
                  <a:lnTo>
                    <a:pt x="2469" y="6319"/>
                  </a:lnTo>
                  <a:lnTo>
                    <a:pt x="2532" y="6424"/>
                  </a:lnTo>
                  <a:lnTo>
                    <a:pt x="2365" y="6445"/>
                  </a:lnTo>
                  <a:lnTo>
                    <a:pt x="2260" y="6424"/>
                  </a:lnTo>
                  <a:lnTo>
                    <a:pt x="2197" y="6487"/>
                  </a:lnTo>
                  <a:lnTo>
                    <a:pt x="2093" y="6529"/>
                  </a:lnTo>
                  <a:lnTo>
                    <a:pt x="1988" y="6654"/>
                  </a:lnTo>
                  <a:lnTo>
                    <a:pt x="2009" y="6738"/>
                  </a:lnTo>
                  <a:lnTo>
                    <a:pt x="1988" y="6884"/>
                  </a:lnTo>
                  <a:lnTo>
                    <a:pt x="1904" y="7052"/>
                  </a:lnTo>
                  <a:lnTo>
                    <a:pt x="2030" y="7177"/>
                  </a:lnTo>
                  <a:lnTo>
                    <a:pt x="2093" y="7093"/>
                  </a:lnTo>
                  <a:lnTo>
                    <a:pt x="2155" y="6863"/>
                  </a:lnTo>
                  <a:lnTo>
                    <a:pt x="2239" y="6801"/>
                  </a:lnTo>
                  <a:lnTo>
                    <a:pt x="2302" y="6675"/>
                  </a:lnTo>
                  <a:lnTo>
                    <a:pt x="2344" y="6654"/>
                  </a:lnTo>
                  <a:lnTo>
                    <a:pt x="2427" y="6738"/>
                  </a:lnTo>
                  <a:lnTo>
                    <a:pt x="2407" y="6863"/>
                  </a:lnTo>
                  <a:lnTo>
                    <a:pt x="2427" y="6884"/>
                  </a:lnTo>
                  <a:lnTo>
                    <a:pt x="2469" y="6863"/>
                  </a:lnTo>
                  <a:lnTo>
                    <a:pt x="2532" y="6884"/>
                  </a:lnTo>
                  <a:lnTo>
                    <a:pt x="2532" y="6780"/>
                  </a:lnTo>
                  <a:lnTo>
                    <a:pt x="2574" y="6759"/>
                  </a:lnTo>
                  <a:lnTo>
                    <a:pt x="2637" y="6780"/>
                  </a:lnTo>
                  <a:lnTo>
                    <a:pt x="2616" y="6863"/>
                  </a:lnTo>
                  <a:lnTo>
                    <a:pt x="2658" y="6863"/>
                  </a:lnTo>
                  <a:lnTo>
                    <a:pt x="2762" y="6947"/>
                  </a:lnTo>
                  <a:lnTo>
                    <a:pt x="2825" y="6947"/>
                  </a:lnTo>
                  <a:lnTo>
                    <a:pt x="2762" y="6863"/>
                  </a:lnTo>
                  <a:lnTo>
                    <a:pt x="2783" y="6801"/>
                  </a:lnTo>
                  <a:lnTo>
                    <a:pt x="2762" y="6759"/>
                  </a:lnTo>
                  <a:lnTo>
                    <a:pt x="2825" y="6696"/>
                  </a:lnTo>
                  <a:lnTo>
                    <a:pt x="2867" y="6696"/>
                  </a:lnTo>
                  <a:lnTo>
                    <a:pt x="2972" y="6801"/>
                  </a:lnTo>
                  <a:lnTo>
                    <a:pt x="3076" y="6842"/>
                  </a:lnTo>
                  <a:lnTo>
                    <a:pt x="3181" y="6905"/>
                  </a:lnTo>
                  <a:lnTo>
                    <a:pt x="3202" y="7010"/>
                  </a:lnTo>
                  <a:lnTo>
                    <a:pt x="3306" y="7093"/>
                  </a:lnTo>
                  <a:lnTo>
                    <a:pt x="3202" y="7073"/>
                  </a:lnTo>
                  <a:lnTo>
                    <a:pt x="3160" y="7093"/>
                  </a:lnTo>
                  <a:lnTo>
                    <a:pt x="3160" y="7156"/>
                  </a:lnTo>
                  <a:lnTo>
                    <a:pt x="3097" y="7219"/>
                  </a:lnTo>
                  <a:lnTo>
                    <a:pt x="3160" y="7282"/>
                  </a:lnTo>
                  <a:lnTo>
                    <a:pt x="3160" y="7365"/>
                  </a:lnTo>
                  <a:lnTo>
                    <a:pt x="3139" y="7428"/>
                  </a:lnTo>
                  <a:lnTo>
                    <a:pt x="3202" y="7533"/>
                  </a:lnTo>
                  <a:lnTo>
                    <a:pt x="3244" y="7637"/>
                  </a:lnTo>
                  <a:lnTo>
                    <a:pt x="3348" y="7784"/>
                  </a:lnTo>
                  <a:lnTo>
                    <a:pt x="3474" y="7784"/>
                  </a:lnTo>
                  <a:lnTo>
                    <a:pt x="3578" y="7847"/>
                  </a:lnTo>
                  <a:lnTo>
                    <a:pt x="3704" y="7909"/>
                  </a:lnTo>
                  <a:lnTo>
                    <a:pt x="3808" y="7847"/>
                  </a:lnTo>
                  <a:lnTo>
                    <a:pt x="3829" y="7805"/>
                  </a:lnTo>
                  <a:lnTo>
                    <a:pt x="3892" y="7742"/>
                  </a:lnTo>
                  <a:lnTo>
                    <a:pt x="3913" y="7805"/>
                  </a:lnTo>
                  <a:lnTo>
                    <a:pt x="3871" y="7889"/>
                  </a:lnTo>
                  <a:lnTo>
                    <a:pt x="3892" y="7993"/>
                  </a:lnTo>
                  <a:lnTo>
                    <a:pt x="3913" y="8035"/>
                  </a:lnTo>
                  <a:lnTo>
                    <a:pt x="3997" y="7993"/>
                  </a:lnTo>
                  <a:lnTo>
                    <a:pt x="4143" y="7784"/>
                  </a:lnTo>
                  <a:lnTo>
                    <a:pt x="4143" y="7637"/>
                  </a:lnTo>
                  <a:lnTo>
                    <a:pt x="4101" y="7575"/>
                  </a:lnTo>
                  <a:lnTo>
                    <a:pt x="4039" y="7407"/>
                  </a:lnTo>
                  <a:lnTo>
                    <a:pt x="3934" y="7324"/>
                  </a:lnTo>
                  <a:lnTo>
                    <a:pt x="3976" y="7219"/>
                  </a:lnTo>
                  <a:lnTo>
                    <a:pt x="4101" y="6989"/>
                  </a:lnTo>
                  <a:lnTo>
                    <a:pt x="4185" y="6947"/>
                  </a:lnTo>
                  <a:lnTo>
                    <a:pt x="4248" y="7052"/>
                  </a:lnTo>
                  <a:lnTo>
                    <a:pt x="4290" y="7156"/>
                  </a:lnTo>
                  <a:lnTo>
                    <a:pt x="4332" y="7219"/>
                  </a:lnTo>
                  <a:lnTo>
                    <a:pt x="4332" y="7324"/>
                  </a:lnTo>
                  <a:lnTo>
                    <a:pt x="4394" y="7512"/>
                  </a:lnTo>
                  <a:lnTo>
                    <a:pt x="4415" y="7596"/>
                  </a:lnTo>
                  <a:lnTo>
                    <a:pt x="4415" y="7512"/>
                  </a:lnTo>
                  <a:lnTo>
                    <a:pt x="4415" y="7386"/>
                  </a:lnTo>
                  <a:lnTo>
                    <a:pt x="4352" y="7219"/>
                  </a:lnTo>
                  <a:lnTo>
                    <a:pt x="4394" y="7156"/>
                  </a:lnTo>
                  <a:lnTo>
                    <a:pt x="4436" y="7156"/>
                  </a:lnTo>
                  <a:lnTo>
                    <a:pt x="4499" y="7219"/>
                  </a:lnTo>
                  <a:lnTo>
                    <a:pt x="4499" y="7156"/>
                  </a:lnTo>
                  <a:lnTo>
                    <a:pt x="4541" y="7156"/>
                  </a:lnTo>
                  <a:lnTo>
                    <a:pt x="4604" y="6989"/>
                  </a:lnTo>
                  <a:lnTo>
                    <a:pt x="4562" y="6801"/>
                  </a:lnTo>
                  <a:lnTo>
                    <a:pt x="4499" y="6696"/>
                  </a:lnTo>
                  <a:lnTo>
                    <a:pt x="4436" y="6591"/>
                  </a:lnTo>
                  <a:lnTo>
                    <a:pt x="4436" y="6466"/>
                  </a:lnTo>
                  <a:lnTo>
                    <a:pt x="4415" y="6340"/>
                  </a:lnTo>
                  <a:lnTo>
                    <a:pt x="4352" y="6424"/>
                  </a:lnTo>
                  <a:lnTo>
                    <a:pt x="4352" y="6277"/>
                  </a:lnTo>
                  <a:lnTo>
                    <a:pt x="4352" y="6215"/>
                  </a:lnTo>
                  <a:lnTo>
                    <a:pt x="4311" y="6215"/>
                  </a:lnTo>
                  <a:lnTo>
                    <a:pt x="4227" y="6131"/>
                  </a:lnTo>
                  <a:lnTo>
                    <a:pt x="4248" y="6068"/>
                  </a:lnTo>
                  <a:lnTo>
                    <a:pt x="4332" y="6068"/>
                  </a:lnTo>
                  <a:lnTo>
                    <a:pt x="4332" y="5922"/>
                  </a:lnTo>
                  <a:lnTo>
                    <a:pt x="4248" y="5796"/>
                  </a:lnTo>
                  <a:lnTo>
                    <a:pt x="4248" y="5712"/>
                  </a:lnTo>
                  <a:lnTo>
                    <a:pt x="4185" y="5796"/>
                  </a:lnTo>
                  <a:lnTo>
                    <a:pt x="4080" y="5692"/>
                  </a:lnTo>
                  <a:lnTo>
                    <a:pt x="3913" y="5545"/>
                  </a:lnTo>
                  <a:lnTo>
                    <a:pt x="3892" y="5440"/>
                  </a:lnTo>
                  <a:lnTo>
                    <a:pt x="3871" y="5440"/>
                  </a:lnTo>
                  <a:lnTo>
                    <a:pt x="3767" y="5420"/>
                  </a:lnTo>
                  <a:lnTo>
                    <a:pt x="3767" y="5503"/>
                  </a:lnTo>
                  <a:cubicBezTo>
                    <a:pt x="3725" y="5482"/>
                    <a:pt x="3725" y="5420"/>
                    <a:pt x="3704" y="5399"/>
                  </a:cubicBezTo>
                  <a:lnTo>
                    <a:pt x="3704" y="5315"/>
                  </a:lnTo>
                  <a:lnTo>
                    <a:pt x="3662" y="5210"/>
                  </a:lnTo>
                  <a:lnTo>
                    <a:pt x="3662" y="5273"/>
                  </a:lnTo>
                  <a:cubicBezTo>
                    <a:pt x="3620" y="5231"/>
                    <a:pt x="3620" y="5210"/>
                    <a:pt x="3599" y="5189"/>
                  </a:cubicBezTo>
                  <a:lnTo>
                    <a:pt x="3683" y="5168"/>
                  </a:lnTo>
                  <a:lnTo>
                    <a:pt x="3683" y="5085"/>
                  </a:lnTo>
                  <a:lnTo>
                    <a:pt x="3578" y="4896"/>
                  </a:lnTo>
                  <a:lnTo>
                    <a:pt x="3495" y="4855"/>
                  </a:lnTo>
                  <a:lnTo>
                    <a:pt x="3474" y="4666"/>
                  </a:lnTo>
                  <a:lnTo>
                    <a:pt x="3411" y="4562"/>
                  </a:lnTo>
                  <a:cubicBezTo>
                    <a:pt x="3411" y="4541"/>
                    <a:pt x="3411" y="4541"/>
                    <a:pt x="3453" y="4499"/>
                  </a:cubicBezTo>
                  <a:cubicBezTo>
                    <a:pt x="3474" y="4478"/>
                    <a:pt x="3453" y="4457"/>
                    <a:pt x="3411" y="4436"/>
                  </a:cubicBezTo>
                  <a:lnTo>
                    <a:pt x="3390" y="4457"/>
                  </a:lnTo>
                  <a:lnTo>
                    <a:pt x="3411" y="4457"/>
                  </a:lnTo>
                  <a:lnTo>
                    <a:pt x="3411" y="4478"/>
                  </a:lnTo>
                  <a:cubicBezTo>
                    <a:pt x="3411" y="4478"/>
                    <a:pt x="3390" y="4478"/>
                    <a:pt x="3390" y="4499"/>
                  </a:cubicBezTo>
                  <a:lnTo>
                    <a:pt x="3390" y="4541"/>
                  </a:lnTo>
                  <a:lnTo>
                    <a:pt x="3306" y="4562"/>
                  </a:lnTo>
                  <a:lnTo>
                    <a:pt x="3202" y="4499"/>
                  </a:lnTo>
                  <a:lnTo>
                    <a:pt x="3139" y="4499"/>
                  </a:lnTo>
                  <a:lnTo>
                    <a:pt x="3181" y="4604"/>
                  </a:lnTo>
                  <a:lnTo>
                    <a:pt x="3181" y="4666"/>
                  </a:lnTo>
                  <a:cubicBezTo>
                    <a:pt x="3097" y="4687"/>
                    <a:pt x="3055" y="4708"/>
                    <a:pt x="2972" y="4750"/>
                  </a:cubicBezTo>
                  <a:lnTo>
                    <a:pt x="2972" y="4583"/>
                  </a:lnTo>
                  <a:lnTo>
                    <a:pt x="2930" y="4604"/>
                  </a:lnTo>
                  <a:lnTo>
                    <a:pt x="2888" y="4750"/>
                  </a:lnTo>
                  <a:lnTo>
                    <a:pt x="2888" y="4792"/>
                  </a:lnTo>
                  <a:lnTo>
                    <a:pt x="2783" y="4980"/>
                  </a:lnTo>
                  <a:lnTo>
                    <a:pt x="2783" y="5106"/>
                  </a:lnTo>
                  <a:lnTo>
                    <a:pt x="2741" y="5273"/>
                  </a:lnTo>
                  <a:lnTo>
                    <a:pt x="2658" y="5378"/>
                  </a:lnTo>
                  <a:lnTo>
                    <a:pt x="2658" y="5482"/>
                  </a:lnTo>
                  <a:cubicBezTo>
                    <a:pt x="2646" y="5459"/>
                    <a:pt x="2622" y="5443"/>
                    <a:pt x="2599" y="5443"/>
                  </a:cubicBezTo>
                  <a:cubicBezTo>
                    <a:pt x="2580" y="5443"/>
                    <a:pt x="2562" y="5454"/>
                    <a:pt x="2553" y="5482"/>
                  </a:cubicBezTo>
                  <a:lnTo>
                    <a:pt x="2553" y="5315"/>
                  </a:lnTo>
                  <a:lnTo>
                    <a:pt x="2637" y="4980"/>
                  </a:lnTo>
                  <a:lnTo>
                    <a:pt x="2741" y="4876"/>
                  </a:lnTo>
                  <a:lnTo>
                    <a:pt x="2741" y="4771"/>
                  </a:lnTo>
                  <a:lnTo>
                    <a:pt x="2658" y="4687"/>
                  </a:lnTo>
                  <a:lnTo>
                    <a:pt x="2616" y="4708"/>
                  </a:lnTo>
                  <a:lnTo>
                    <a:pt x="2532" y="4687"/>
                  </a:lnTo>
                  <a:lnTo>
                    <a:pt x="2448" y="4750"/>
                  </a:lnTo>
                  <a:lnTo>
                    <a:pt x="2448" y="4855"/>
                  </a:lnTo>
                  <a:cubicBezTo>
                    <a:pt x="2427" y="4792"/>
                    <a:pt x="2365" y="4708"/>
                    <a:pt x="2323" y="4666"/>
                  </a:cubicBezTo>
                  <a:lnTo>
                    <a:pt x="2427" y="4583"/>
                  </a:lnTo>
                  <a:lnTo>
                    <a:pt x="2469" y="4457"/>
                  </a:lnTo>
                  <a:lnTo>
                    <a:pt x="2532" y="4394"/>
                  </a:lnTo>
                  <a:lnTo>
                    <a:pt x="2553" y="4290"/>
                  </a:lnTo>
                  <a:lnTo>
                    <a:pt x="2511" y="4227"/>
                  </a:lnTo>
                  <a:lnTo>
                    <a:pt x="2427" y="4269"/>
                  </a:lnTo>
                  <a:lnTo>
                    <a:pt x="2344" y="4373"/>
                  </a:lnTo>
                  <a:lnTo>
                    <a:pt x="2260" y="4269"/>
                  </a:lnTo>
                  <a:lnTo>
                    <a:pt x="2197" y="4248"/>
                  </a:lnTo>
                  <a:lnTo>
                    <a:pt x="2009" y="4248"/>
                  </a:lnTo>
                  <a:lnTo>
                    <a:pt x="2030" y="4185"/>
                  </a:lnTo>
                  <a:lnTo>
                    <a:pt x="1946" y="4164"/>
                  </a:lnTo>
                  <a:lnTo>
                    <a:pt x="1842" y="406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07" name="Google Shape;2880;p58">
              <a:extLst>
                <a:ext uri="{FF2B5EF4-FFF2-40B4-BE49-F238E27FC236}">
                  <a16:creationId xmlns:a16="http://schemas.microsoft.com/office/drawing/2014/main" id="{CDFD6B7B-80D6-9B24-F849-694600183D6C}"/>
                </a:ext>
              </a:extLst>
            </p:cNvPr>
            <p:cNvSpPr/>
            <p:nvPr/>
          </p:nvSpPr>
          <p:spPr>
            <a:xfrm>
              <a:off x="5472625" y="3375600"/>
              <a:ext cx="56000" cy="29325"/>
            </a:xfrm>
            <a:custGeom>
              <a:avLst/>
              <a:gdLst/>
              <a:ahLst/>
              <a:cxnLst/>
              <a:rect l="l" t="t" r="r" b="b"/>
              <a:pathLst>
                <a:path w="2240" h="1173" extrusionOk="0">
                  <a:moveTo>
                    <a:pt x="2177" y="1"/>
                  </a:moveTo>
                  <a:lnTo>
                    <a:pt x="1968" y="43"/>
                  </a:lnTo>
                  <a:lnTo>
                    <a:pt x="1821" y="43"/>
                  </a:lnTo>
                  <a:lnTo>
                    <a:pt x="1675" y="64"/>
                  </a:lnTo>
                  <a:lnTo>
                    <a:pt x="1570" y="64"/>
                  </a:lnTo>
                  <a:lnTo>
                    <a:pt x="1424" y="105"/>
                  </a:lnTo>
                  <a:lnTo>
                    <a:pt x="1193" y="105"/>
                  </a:lnTo>
                  <a:lnTo>
                    <a:pt x="1005" y="252"/>
                  </a:lnTo>
                  <a:lnTo>
                    <a:pt x="880" y="315"/>
                  </a:lnTo>
                  <a:lnTo>
                    <a:pt x="817" y="336"/>
                  </a:lnTo>
                  <a:lnTo>
                    <a:pt x="712" y="357"/>
                  </a:lnTo>
                  <a:lnTo>
                    <a:pt x="628" y="377"/>
                  </a:lnTo>
                  <a:lnTo>
                    <a:pt x="482" y="419"/>
                  </a:lnTo>
                  <a:lnTo>
                    <a:pt x="398" y="482"/>
                  </a:lnTo>
                  <a:lnTo>
                    <a:pt x="377" y="524"/>
                  </a:lnTo>
                  <a:lnTo>
                    <a:pt x="252" y="587"/>
                  </a:lnTo>
                  <a:lnTo>
                    <a:pt x="210" y="733"/>
                  </a:lnTo>
                  <a:lnTo>
                    <a:pt x="105" y="880"/>
                  </a:lnTo>
                  <a:lnTo>
                    <a:pt x="84" y="942"/>
                  </a:lnTo>
                  <a:lnTo>
                    <a:pt x="147" y="984"/>
                  </a:lnTo>
                  <a:lnTo>
                    <a:pt x="147" y="1047"/>
                  </a:lnTo>
                  <a:lnTo>
                    <a:pt x="84" y="1047"/>
                  </a:lnTo>
                  <a:lnTo>
                    <a:pt x="43" y="1005"/>
                  </a:lnTo>
                  <a:lnTo>
                    <a:pt x="1" y="1110"/>
                  </a:lnTo>
                  <a:lnTo>
                    <a:pt x="63" y="1173"/>
                  </a:lnTo>
                  <a:lnTo>
                    <a:pt x="252" y="1152"/>
                  </a:lnTo>
                  <a:lnTo>
                    <a:pt x="419" y="1047"/>
                  </a:lnTo>
                  <a:lnTo>
                    <a:pt x="503" y="1005"/>
                  </a:lnTo>
                  <a:lnTo>
                    <a:pt x="608" y="1005"/>
                  </a:lnTo>
                  <a:lnTo>
                    <a:pt x="712" y="942"/>
                  </a:lnTo>
                  <a:lnTo>
                    <a:pt x="796" y="838"/>
                  </a:lnTo>
                  <a:lnTo>
                    <a:pt x="1005" y="670"/>
                  </a:lnTo>
                  <a:lnTo>
                    <a:pt x="1047" y="587"/>
                  </a:lnTo>
                  <a:lnTo>
                    <a:pt x="1110" y="566"/>
                  </a:lnTo>
                  <a:lnTo>
                    <a:pt x="1131" y="566"/>
                  </a:lnTo>
                  <a:lnTo>
                    <a:pt x="1235" y="461"/>
                  </a:lnTo>
                  <a:lnTo>
                    <a:pt x="1340" y="440"/>
                  </a:lnTo>
                  <a:lnTo>
                    <a:pt x="1444" y="440"/>
                  </a:lnTo>
                  <a:lnTo>
                    <a:pt x="1675" y="419"/>
                  </a:lnTo>
                  <a:lnTo>
                    <a:pt x="1842" y="315"/>
                  </a:lnTo>
                  <a:lnTo>
                    <a:pt x="2030" y="252"/>
                  </a:lnTo>
                  <a:lnTo>
                    <a:pt x="2051" y="168"/>
                  </a:lnTo>
                  <a:lnTo>
                    <a:pt x="2135" y="168"/>
                  </a:lnTo>
                  <a:lnTo>
                    <a:pt x="2240" y="105"/>
                  </a:lnTo>
                  <a:lnTo>
                    <a:pt x="2240" y="43"/>
                  </a:lnTo>
                  <a:lnTo>
                    <a:pt x="2177"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nvGrpSpPr>
            <p:cNvPr id="408" name="Google Shape;2881;p58">
              <a:extLst>
                <a:ext uri="{FF2B5EF4-FFF2-40B4-BE49-F238E27FC236}">
                  <a16:creationId xmlns:a16="http://schemas.microsoft.com/office/drawing/2014/main" id="{DFED6EDD-714F-9C63-A97B-97C98AF0F7AC}"/>
                </a:ext>
              </a:extLst>
            </p:cNvPr>
            <p:cNvGrpSpPr/>
            <p:nvPr/>
          </p:nvGrpSpPr>
          <p:grpSpPr>
            <a:xfrm>
              <a:off x="5068275" y="3161675"/>
              <a:ext cx="664875" cy="222850"/>
              <a:chOff x="5068275" y="3161675"/>
              <a:chExt cx="664875" cy="222850"/>
            </a:xfrm>
            <a:grpFill/>
          </p:grpSpPr>
          <p:sp>
            <p:nvSpPr>
              <p:cNvPr id="554" name="Google Shape;2882;p58">
                <a:extLst>
                  <a:ext uri="{FF2B5EF4-FFF2-40B4-BE49-F238E27FC236}">
                    <a16:creationId xmlns:a16="http://schemas.microsoft.com/office/drawing/2014/main" id="{A9D88CC0-F1E9-46C0-6A5D-07ED567D4541}"/>
                  </a:ext>
                </a:extLst>
              </p:cNvPr>
              <p:cNvSpPr/>
              <p:nvPr/>
            </p:nvSpPr>
            <p:spPr>
              <a:xfrm>
                <a:off x="5408300" y="3224425"/>
                <a:ext cx="96775" cy="107800"/>
              </a:xfrm>
              <a:custGeom>
                <a:avLst/>
                <a:gdLst/>
                <a:ahLst/>
                <a:cxnLst/>
                <a:rect l="l" t="t" r="r" b="b"/>
                <a:pathLst>
                  <a:path w="3871" h="4312" extrusionOk="0">
                    <a:moveTo>
                      <a:pt x="3620" y="1"/>
                    </a:moveTo>
                    <a:lnTo>
                      <a:pt x="3515" y="43"/>
                    </a:lnTo>
                    <a:lnTo>
                      <a:pt x="3494" y="147"/>
                    </a:lnTo>
                    <a:lnTo>
                      <a:pt x="3390" y="231"/>
                    </a:lnTo>
                    <a:lnTo>
                      <a:pt x="3390" y="294"/>
                    </a:lnTo>
                    <a:lnTo>
                      <a:pt x="3285" y="357"/>
                    </a:lnTo>
                    <a:lnTo>
                      <a:pt x="3181" y="398"/>
                    </a:lnTo>
                    <a:lnTo>
                      <a:pt x="3139" y="461"/>
                    </a:lnTo>
                    <a:lnTo>
                      <a:pt x="2992" y="503"/>
                    </a:lnTo>
                    <a:lnTo>
                      <a:pt x="2720" y="440"/>
                    </a:lnTo>
                    <a:lnTo>
                      <a:pt x="2469" y="419"/>
                    </a:lnTo>
                    <a:lnTo>
                      <a:pt x="2448" y="503"/>
                    </a:lnTo>
                    <a:lnTo>
                      <a:pt x="2406" y="503"/>
                    </a:lnTo>
                    <a:lnTo>
                      <a:pt x="2260" y="398"/>
                    </a:lnTo>
                    <a:lnTo>
                      <a:pt x="2092" y="398"/>
                    </a:lnTo>
                    <a:lnTo>
                      <a:pt x="1988" y="357"/>
                    </a:lnTo>
                    <a:lnTo>
                      <a:pt x="1820" y="336"/>
                    </a:lnTo>
                    <a:lnTo>
                      <a:pt x="1737" y="398"/>
                    </a:lnTo>
                    <a:lnTo>
                      <a:pt x="1674" y="336"/>
                    </a:lnTo>
                    <a:lnTo>
                      <a:pt x="1569" y="231"/>
                    </a:lnTo>
                    <a:lnTo>
                      <a:pt x="1381" y="210"/>
                    </a:lnTo>
                    <a:lnTo>
                      <a:pt x="1276" y="210"/>
                    </a:lnTo>
                    <a:lnTo>
                      <a:pt x="1276" y="336"/>
                    </a:lnTo>
                    <a:lnTo>
                      <a:pt x="1193" y="398"/>
                    </a:lnTo>
                    <a:lnTo>
                      <a:pt x="1151" y="503"/>
                    </a:lnTo>
                    <a:lnTo>
                      <a:pt x="1067" y="566"/>
                    </a:lnTo>
                    <a:lnTo>
                      <a:pt x="900" y="524"/>
                    </a:lnTo>
                    <a:lnTo>
                      <a:pt x="774" y="545"/>
                    </a:lnTo>
                    <a:lnTo>
                      <a:pt x="712" y="608"/>
                    </a:lnTo>
                    <a:lnTo>
                      <a:pt x="753" y="650"/>
                    </a:lnTo>
                    <a:lnTo>
                      <a:pt x="586" y="775"/>
                    </a:lnTo>
                    <a:lnTo>
                      <a:pt x="586" y="942"/>
                    </a:lnTo>
                    <a:lnTo>
                      <a:pt x="628" y="1047"/>
                    </a:lnTo>
                    <a:lnTo>
                      <a:pt x="628" y="1235"/>
                    </a:lnTo>
                    <a:lnTo>
                      <a:pt x="586" y="1298"/>
                    </a:lnTo>
                    <a:lnTo>
                      <a:pt x="649" y="1445"/>
                    </a:lnTo>
                    <a:lnTo>
                      <a:pt x="670" y="1549"/>
                    </a:lnTo>
                    <a:lnTo>
                      <a:pt x="628" y="1486"/>
                    </a:lnTo>
                    <a:lnTo>
                      <a:pt x="565" y="1403"/>
                    </a:lnTo>
                    <a:lnTo>
                      <a:pt x="523" y="1445"/>
                    </a:lnTo>
                    <a:lnTo>
                      <a:pt x="440" y="1507"/>
                    </a:lnTo>
                    <a:lnTo>
                      <a:pt x="335" y="1570"/>
                    </a:lnTo>
                    <a:lnTo>
                      <a:pt x="314" y="1675"/>
                    </a:lnTo>
                    <a:lnTo>
                      <a:pt x="335" y="1800"/>
                    </a:lnTo>
                    <a:lnTo>
                      <a:pt x="314" y="1905"/>
                    </a:lnTo>
                    <a:lnTo>
                      <a:pt x="335" y="2135"/>
                    </a:lnTo>
                    <a:lnTo>
                      <a:pt x="314" y="2198"/>
                    </a:lnTo>
                    <a:lnTo>
                      <a:pt x="272" y="2303"/>
                    </a:lnTo>
                    <a:lnTo>
                      <a:pt x="188" y="2323"/>
                    </a:lnTo>
                    <a:lnTo>
                      <a:pt x="188" y="2449"/>
                    </a:lnTo>
                    <a:lnTo>
                      <a:pt x="63" y="2554"/>
                    </a:lnTo>
                    <a:lnTo>
                      <a:pt x="42" y="2721"/>
                    </a:lnTo>
                    <a:lnTo>
                      <a:pt x="42" y="2763"/>
                    </a:lnTo>
                    <a:lnTo>
                      <a:pt x="0" y="2826"/>
                    </a:lnTo>
                    <a:lnTo>
                      <a:pt x="63" y="3035"/>
                    </a:lnTo>
                    <a:lnTo>
                      <a:pt x="126" y="3139"/>
                    </a:lnTo>
                    <a:lnTo>
                      <a:pt x="168" y="3119"/>
                    </a:lnTo>
                    <a:lnTo>
                      <a:pt x="251" y="3119"/>
                    </a:lnTo>
                    <a:lnTo>
                      <a:pt x="335" y="3056"/>
                    </a:lnTo>
                    <a:lnTo>
                      <a:pt x="377" y="3077"/>
                    </a:lnTo>
                    <a:lnTo>
                      <a:pt x="419" y="3223"/>
                    </a:lnTo>
                    <a:lnTo>
                      <a:pt x="523" y="3495"/>
                    </a:lnTo>
                    <a:lnTo>
                      <a:pt x="481" y="3558"/>
                    </a:lnTo>
                    <a:lnTo>
                      <a:pt x="440" y="3704"/>
                    </a:lnTo>
                    <a:lnTo>
                      <a:pt x="356" y="3851"/>
                    </a:lnTo>
                    <a:lnTo>
                      <a:pt x="356" y="4081"/>
                    </a:lnTo>
                    <a:lnTo>
                      <a:pt x="356" y="4269"/>
                    </a:lnTo>
                    <a:lnTo>
                      <a:pt x="440" y="4269"/>
                    </a:lnTo>
                    <a:lnTo>
                      <a:pt x="523" y="4311"/>
                    </a:lnTo>
                    <a:lnTo>
                      <a:pt x="628" y="4311"/>
                    </a:lnTo>
                    <a:lnTo>
                      <a:pt x="670" y="4269"/>
                    </a:lnTo>
                    <a:lnTo>
                      <a:pt x="774" y="4290"/>
                    </a:lnTo>
                    <a:lnTo>
                      <a:pt x="879" y="4269"/>
                    </a:lnTo>
                    <a:lnTo>
                      <a:pt x="963" y="4311"/>
                    </a:lnTo>
                    <a:lnTo>
                      <a:pt x="984" y="4227"/>
                    </a:lnTo>
                    <a:lnTo>
                      <a:pt x="963" y="4102"/>
                    </a:lnTo>
                    <a:lnTo>
                      <a:pt x="879" y="4060"/>
                    </a:lnTo>
                    <a:lnTo>
                      <a:pt x="858" y="3914"/>
                    </a:lnTo>
                    <a:lnTo>
                      <a:pt x="942" y="3809"/>
                    </a:lnTo>
                    <a:lnTo>
                      <a:pt x="963" y="3600"/>
                    </a:lnTo>
                    <a:lnTo>
                      <a:pt x="942" y="3432"/>
                    </a:lnTo>
                    <a:lnTo>
                      <a:pt x="879" y="3391"/>
                    </a:lnTo>
                    <a:lnTo>
                      <a:pt x="1004" y="3223"/>
                    </a:lnTo>
                    <a:lnTo>
                      <a:pt x="1046" y="3056"/>
                    </a:lnTo>
                    <a:lnTo>
                      <a:pt x="1004" y="2909"/>
                    </a:lnTo>
                    <a:lnTo>
                      <a:pt x="942" y="2826"/>
                    </a:lnTo>
                    <a:lnTo>
                      <a:pt x="942" y="2763"/>
                    </a:lnTo>
                    <a:lnTo>
                      <a:pt x="1067" y="2700"/>
                    </a:lnTo>
                    <a:lnTo>
                      <a:pt x="1088" y="2616"/>
                    </a:lnTo>
                    <a:lnTo>
                      <a:pt x="1214" y="2595"/>
                    </a:lnTo>
                    <a:lnTo>
                      <a:pt x="1318" y="2637"/>
                    </a:lnTo>
                    <a:lnTo>
                      <a:pt x="1318" y="2700"/>
                    </a:lnTo>
                    <a:lnTo>
                      <a:pt x="1381" y="2763"/>
                    </a:lnTo>
                    <a:lnTo>
                      <a:pt x="1381" y="2909"/>
                    </a:lnTo>
                    <a:lnTo>
                      <a:pt x="1276" y="3014"/>
                    </a:lnTo>
                    <a:lnTo>
                      <a:pt x="1276" y="3119"/>
                    </a:lnTo>
                    <a:lnTo>
                      <a:pt x="1318" y="3223"/>
                    </a:lnTo>
                    <a:lnTo>
                      <a:pt x="1402" y="3244"/>
                    </a:lnTo>
                    <a:lnTo>
                      <a:pt x="1486" y="3328"/>
                    </a:lnTo>
                    <a:lnTo>
                      <a:pt x="1611" y="3391"/>
                    </a:lnTo>
                    <a:lnTo>
                      <a:pt x="1632" y="3495"/>
                    </a:lnTo>
                    <a:lnTo>
                      <a:pt x="1590" y="3495"/>
                    </a:lnTo>
                    <a:lnTo>
                      <a:pt x="1569" y="3704"/>
                    </a:lnTo>
                    <a:lnTo>
                      <a:pt x="1590" y="3851"/>
                    </a:lnTo>
                    <a:lnTo>
                      <a:pt x="1674" y="3872"/>
                    </a:lnTo>
                    <a:lnTo>
                      <a:pt x="1737" y="3851"/>
                    </a:lnTo>
                    <a:lnTo>
                      <a:pt x="1883" y="3893"/>
                    </a:lnTo>
                    <a:lnTo>
                      <a:pt x="1946" y="3872"/>
                    </a:lnTo>
                    <a:lnTo>
                      <a:pt x="1946" y="3851"/>
                    </a:lnTo>
                    <a:lnTo>
                      <a:pt x="1925" y="3746"/>
                    </a:lnTo>
                    <a:lnTo>
                      <a:pt x="2030" y="3663"/>
                    </a:lnTo>
                    <a:lnTo>
                      <a:pt x="2113" y="3642"/>
                    </a:lnTo>
                    <a:lnTo>
                      <a:pt x="2260" y="3558"/>
                    </a:lnTo>
                    <a:lnTo>
                      <a:pt x="2427" y="3579"/>
                    </a:lnTo>
                    <a:lnTo>
                      <a:pt x="2511" y="3495"/>
                    </a:lnTo>
                    <a:lnTo>
                      <a:pt x="2532" y="3537"/>
                    </a:lnTo>
                    <a:lnTo>
                      <a:pt x="2616" y="3537"/>
                    </a:lnTo>
                    <a:lnTo>
                      <a:pt x="2657" y="3453"/>
                    </a:lnTo>
                    <a:lnTo>
                      <a:pt x="2657" y="3391"/>
                    </a:lnTo>
                    <a:lnTo>
                      <a:pt x="2511" y="3370"/>
                    </a:lnTo>
                    <a:lnTo>
                      <a:pt x="2448" y="3391"/>
                    </a:lnTo>
                    <a:lnTo>
                      <a:pt x="2281" y="3391"/>
                    </a:lnTo>
                    <a:lnTo>
                      <a:pt x="2281" y="3328"/>
                    </a:lnTo>
                    <a:lnTo>
                      <a:pt x="2239" y="3328"/>
                    </a:lnTo>
                    <a:lnTo>
                      <a:pt x="2239" y="3244"/>
                    </a:lnTo>
                    <a:lnTo>
                      <a:pt x="2197" y="3244"/>
                    </a:lnTo>
                    <a:lnTo>
                      <a:pt x="2134" y="3265"/>
                    </a:lnTo>
                    <a:lnTo>
                      <a:pt x="2134" y="3223"/>
                    </a:lnTo>
                    <a:lnTo>
                      <a:pt x="2030" y="3181"/>
                    </a:lnTo>
                    <a:lnTo>
                      <a:pt x="2009" y="3119"/>
                    </a:lnTo>
                    <a:lnTo>
                      <a:pt x="2051" y="3035"/>
                    </a:lnTo>
                    <a:lnTo>
                      <a:pt x="2092" y="2972"/>
                    </a:lnTo>
                    <a:lnTo>
                      <a:pt x="2134" y="3014"/>
                    </a:lnTo>
                    <a:lnTo>
                      <a:pt x="2134" y="3014"/>
                    </a:lnTo>
                    <a:lnTo>
                      <a:pt x="2113" y="2930"/>
                    </a:lnTo>
                    <a:lnTo>
                      <a:pt x="2155" y="2930"/>
                    </a:lnTo>
                    <a:lnTo>
                      <a:pt x="2197" y="2867"/>
                    </a:lnTo>
                    <a:lnTo>
                      <a:pt x="2134" y="2826"/>
                    </a:lnTo>
                    <a:lnTo>
                      <a:pt x="2051" y="2805"/>
                    </a:lnTo>
                    <a:lnTo>
                      <a:pt x="2092" y="2742"/>
                    </a:lnTo>
                    <a:lnTo>
                      <a:pt x="2051" y="2658"/>
                    </a:lnTo>
                    <a:lnTo>
                      <a:pt x="1988" y="2616"/>
                    </a:lnTo>
                    <a:lnTo>
                      <a:pt x="1904" y="2616"/>
                    </a:lnTo>
                    <a:lnTo>
                      <a:pt x="1883" y="2491"/>
                    </a:lnTo>
                    <a:lnTo>
                      <a:pt x="1716" y="2323"/>
                    </a:lnTo>
                    <a:lnTo>
                      <a:pt x="1611" y="2240"/>
                    </a:lnTo>
                    <a:lnTo>
                      <a:pt x="1569" y="2135"/>
                    </a:lnTo>
                    <a:lnTo>
                      <a:pt x="1569" y="2093"/>
                    </a:lnTo>
                    <a:lnTo>
                      <a:pt x="1611" y="2093"/>
                    </a:lnTo>
                    <a:lnTo>
                      <a:pt x="1632" y="2177"/>
                    </a:lnTo>
                    <a:lnTo>
                      <a:pt x="1737" y="2177"/>
                    </a:lnTo>
                    <a:lnTo>
                      <a:pt x="1841" y="2093"/>
                    </a:lnTo>
                    <a:lnTo>
                      <a:pt x="1883" y="2010"/>
                    </a:lnTo>
                    <a:lnTo>
                      <a:pt x="2092" y="1926"/>
                    </a:lnTo>
                    <a:lnTo>
                      <a:pt x="2260" y="1800"/>
                    </a:lnTo>
                    <a:lnTo>
                      <a:pt x="2344" y="1675"/>
                    </a:lnTo>
                    <a:lnTo>
                      <a:pt x="2448" y="1612"/>
                    </a:lnTo>
                    <a:lnTo>
                      <a:pt x="2448" y="1549"/>
                    </a:lnTo>
                    <a:lnTo>
                      <a:pt x="2574" y="1507"/>
                    </a:lnTo>
                    <a:lnTo>
                      <a:pt x="2678" y="1570"/>
                    </a:lnTo>
                    <a:lnTo>
                      <a:pt x="2762" y="1591"/>
                    </a:lnTo>
                    <a:lnTo>
                      <a:pt x="2867" y="1445"/>
                    </a:lnTo>
                    <a:lnTo>
                      <a:pt x="2867" y="1361"/>
                    </a:lnTo>
                    <a:lnTo>
                      <a:pt x="2741" y="1298"/>
                    </a:lnTo>
                    <a:lnTo>
                      <a:pt x="2469" y="1340"/>
                    </a:lnTo>
                    <a:lnTo>
                      <a:pt x="2364" y="1403"/>
                    </a:lnTo>
                    <a:lnTo>
                      <a:pt x="2197" y="1403"/>
                    </a:lnTo>
                    <a:lnTo>
                      <a:pt x="2113" y="1445"/>
                    </a:lnTo>
                    <a:lnTo>
                      <a:pt x="2009" y="1549"/>
                    </a:lnTo>
                    <a:lnTo>
                      <a:pt x="1820" y="1549"/>
                    </a:lnTo>
                    <a:lnTo>
                      <a:pt x="1716" y="1486"/>
                    </a:lnTo>
                    <a:lnTo>
                      <a:pt x="1611" y="1466"/>
                    </a:lnTo>
                    <a:lnTo>
                      <a:pt x="1507" y="1591"/>
                    </a:lnTo>
                    <a:lnTo>
                      <a:pt x="1423" y="1800"/>
                    </a:lnTo>
                    <a:lnTo>
                      <a:pt x="1297" y="1863"/>
                    </a:lnTo>
                    <a:lnTo>
                      <a:pt x="1193" y="1821"/>
                    </a:lnTo>
                    <a:lnTo>
                      <a:pt x="1172" y="1779"/>
                    </a:lnTo>
                    <a:lnTo>
                      <a:pt x="1004" y="1612"/>
                    </a:lnTo>
                    <a:lnTo>
                      <a:pt x="858" y="1486"/>
                    </a:lnTo>
                    <a:lnTo>
                      <a:pt x="774" y="1277"/>
                    </a:lnTo>
                    <a:lnTo>
                      <a:pt x="795" y="1047"/>
                    </a:lnTo>
                    <a:lnTo>
                      <a:pt x="879" y="838"/>
                    </a:lnTo>
                    <a:lnTo>
                      <a:pt x="984" y="733"/>
                    </a:lnTo>
                    <a:lnTo>
                      <a:pt x="1109" y="670"/>
                    </a:lnTo>
                    <a:lnTo>
                      <a:pt x="1276" y="754"/>
                    </a:lnTo>
                    <a:lnTo>
                      <a:pt x="1465" y="775"/>
                    </a:lnTo>
                    <a:lnTo>
                      <a:pt x="1674" y="670"/>
                    </a:lnTo>
                    <a:lnTo>
                      <a:pt x="1820" y="670"/>
                    </a:lnTo>
                    <a:lnTo>
                      <a:pt x="1883" y="754"/>
                    </a:lnTo>
                    <a:lnTo>
                      <a:pt x="1988" y="754"/>
                    </a:lnTo>
                    <a:lnTo>
                      <a:pt x="2051" y="712"/>
                    </a:lnTo>
                    <a:lnTo>
                      <a:pt x="2281" y="733"/>
                    </a:lnTo>
                    <a:lnTo>
                      <a:pt x="2427" y="733"/>
                    </a:lnTo>
                    <a:lnTo>
                      <a:pt x="2448" y="712"/>
                    </a:lnTo>
                    <a:lnTo>
                      <a:pt x="2574" y="712"/>
                    </a:lnTo>
                    <a:lnTo>
                      <a:pt x="2678" y="754"/>
                    </a:lnTo>
                    <a:lnTo>
                      <a:pt x="2720" y="817"/>
                    </a:lnTo>
                    <a:lnTo>
                      <a:pt x="2825" y="859"/>
                    </a:lnTo>
                    <a:lnTo>
                      <a:pt x="3264" y="754"/>
                    </a:lnTo>
                    <a:lnTo>
                      <a:pt x="3453" y="629"/>
                    </a:lnTo>
                    <a:lnTo>
                      <a:pt x="3494" y="524"/>
                    </a:lnTo>
                    <a:lnTo>
                      <a:pt x="3578" y="524"/>
                    </a:lnTo>
                    <a:lnTo>
                      <a:pt x="3620" y="440"/>
                    </a:lnTo>
                    <a:lnTo>
                      <a:pt x="3704" y="398"/>
                    </a:lnTo>
                    <a:lnTo>
                      <a:pt x="3766" y="294"/>
                    </a:lnTo>
                    <a:lnTo>
                      <a:pt x="3808" y="210"/>
                    </a:lnTo>
                    <a:lnTo>
                      <a:pt x="3871" y="147"/>
                    </a:lnTo>
                    <a:lnTo>
                      <a:pt x="3808" y="106"/>
                    </a:lnTo>
                    <a:lnTo>
                      <a:pt x="3787" y="43"/>
                    </a:lnTo>
                    <a:lnTo>
                      <a:pt x="3620"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55" name="Google Shape;2883;p58">
                <a:extLst>
                  <a:ext uri="{FF2B5EF4-FFF2-40B4-BE49-F238E27FC236}">
                    <a16:creationId xmlns:a16="http://schemas.microsoft.com/office/drawing/2014/main" id="{D1D3BB33-E1D2-A510-2381-E90E226CD8E4}"/>
                  </a:ext>
                </a:extLst>
              </p:cNvPr>
              <p:cNvSpPr/>
              <p:nvPr/>
            </p:nvSpPr>
            <p:spPr>
              <a:xfrm>
                <a:off x="5587700" y="3253200"/>
                <a:ext cx="145450" cy="131325"/>
              </a:xfrm>
              <a:custGeom>
                <a:avLst/>
                <a:gdLst/>
                <a:ahLst/>
                <a:cxnLst/>
                <a:rect l="l" t="t" r="r" b="b"/>
                <a:pathLst>
                  <a:path w="5818" h="5253" extrusionOk="0">
                    <a:moveTo>
                      <a:pt x="922" y="1"/>
                    </a:moveTo>
                    <a:lnTo>
                      <a:pt x="775" y="22"/>
                    </a:lnTo>
                    <a:lnTo>
                      <a:pt x="712" y="84"/>
                    </a:lnTo>
                    <a:lnTo>
                      <a:pt x="566" y="189"/>
                    </a:lnTo>
                    <a:lnTo>
                      <a:pt x="482" y="210"/>
                    </a:lnTo>
                    <a:lnTo>
                      <a:pt x="398" y="294"/>
                    </a:lnTo>
                    <a:lnTo>
                      <a:pt x="252" y="294"/>
                    </a:lnTo>
                    <a:lnTo>
                      <a:pt x="147" y="356"/>
                    </a:lnTo>
                    <a:lnTo>
                      <a:pt x="189" y="440"/>
                    </a:lnTo>
                    <a:lnTo>
                      <a:pt x="168" y="524"/>
                    </a:lnTo>
                    <a:lnTo>
                      <a:pt x="43" y="608"/>
                    </a:lnTo>
                    <a:lnTo>
                      <a:pt x="1" y="670"/>
                    </a:lnTo>
                    <a:lnTo>
                      <a:pt x="147" y="712"/>
                    </a:lnTo>
                    <a:lnTo>
                      <a:pt x="252" y="649"/>
                    </a:lnTo>
                    <a:lnTo>
                      <a:pt x="273" y="608"/>
                    </a:lnTo>
                    <a:lnTo>
                      <a:pt x="315" y="670"/>
                    </a:lnTo>
                    <a:lnTo>
                      <a:pt x="503" y="754"/>
                    </a:lnTo>
                    <a:lnTo>
                      <a:pt x="566" y="859"/>
                    </a:lnTo>
                    <a:lnTo>
                      <a:pt x="524" y="921"/>
                    </a:lnTo>
                    <a:lnTo>
                      <a:pt x="566" y="1047"/>
                    </a:lnTo>
                    <a:lnTo>
                      <a:pt x="691" y="1131"/>
                    </a:lnTo>
                    <a:lnTo>
                      <a:pt x="796" y="1152"/>
                    </a:lnTo>
                    <a:lnTo>
                      <a:pt x="901" y="1131"/>
                    </a:lnTo>
                    <a:lnTo>
                      <a:pt x="984" y="1172"/>
                    </a:lnTo>
                    <a:lnTo>
                      <a:pt x="1026" y="1131"/>
                    </a:lnTo>
                    <a:lnTo>
                      <a:pt x="1110" y="1152"/>
                    </a:lnTo>
                    <a:lnTo>
                      <a:pt x="1298" y="1131"/>
                    </a:lnTo>
                    <a:lnTo>
                      <a:pt x="1340" y="1152"/>
                    </a:lnTo>
                    <a:lnTo>
                      <a:pt x="1424" y="1131"/>
                    </a:lnTo>
                    <a:lnTo>
                      <a:pt x="1361" y="1068"/>
                    </a:lnTo>
                    <a:lnTo>
                      <a:pt x="1654" y="1089"/>
                    </a:lnTo>
                    <a:lnTo>
                      <a:pt x="1717" y="1172"/>
                    </a:lnTo>
                    <a:lnTo>
                      <a:pt x="1675" y="1298"/>
                    </a:lnTo>
                    <a:lnTo>
                      <a:pt x="1633" y="1277"/>
                    </a:lnTo>
                    <a:lnTo>
                      <a:pt x="1549" y="1361"/>
                    </a:lnTo>
                    <a:lnTo>
                      <a:pt x="1507" y="1465"/>
                    </a:lnTo>
                    <a:lnTo>
                      <a:pt x="1445" y="1361"/>
                    </a:lnTo>
                    <a:lnTo>
                      <a:pt x="1256" y="1277"/>
                    </a:lnTo>
                    <a:lnTo>
                      <a:pt x="1194" y="1298"/>
                    </a:lnTo>
                    <a:lnTo>
                      <a:pt x="1131" y="1465"/>
                    </a:lnTo>
                    <a:lnTo>
                      <a:pt x="1026" y="1507"/>
                    </a:lnTo>
                    <a:lnTo>
                      <a:pt x="922" y="1465"/>
                    </a:lnTo>
                    <a:lnTo>
                      <a:pt x="817" y="1465"/>
                    </a:lnTo>
                    <a:lnTo>
                      <a:pt x="775" y="1403"/>
                    </a:lnTo>
                    <a:lnTo>
                      <a:pt x="629" y="1444"/>
                    </a:lnTo>
                    <a:lnTo>
                      <a:pt x="566" y="1507"/>
                    </a:lnTo>
                    <a:lnTo>
                      <a:pt x="608" y="1570"/>
                    </a:lnTo>
                    <a:lnTo>
                      <a:pt x="733" y="1591"/>
                    </a:lnTo>
                    <a:lnTo>
                      <a:pt x="838" y="1654"/>
                    </a:lnTo>
                    <a:lnTo>
                      <a:pt x="901" y="1779"/>
                    </a:lnTo>
                    <a:lnTo>
                      <a:pt x="942" y="1821"/>
                    </a:lnTo>
                    <a:lnTo>
                      <a:pt x="1005" y="1800"/>
                    </a:lnTo>
                    <a:lnTo>
                      <a:pt x="1026" y="1884"/>
                    </a:lnTo>
                    <a:lnTo>
                      <a:pt x="1026" y="1968"/>
                    </a:lnTo>
                    <a:lnTo>
                      <a:pt x="984" y="1988"/>
                    </a:lnTo>
                    <a:lnTo>
                      <a:pt x="942" y="2072"/>
                    </a:lnTo>
                    <a:lnTo>
                      <a:pt x="1047" y="2240"/>
                    </a:lnTo>
                    <a:lnTo>
                      <a:pt x="1152" y="2281"/>
                    </a:lnTo>
                    <a:lnTo>
                      <a:pt x="1256" y="2240"/>
                    </a:lnTo>
                    <a:lnTo>
                      <a:pt x="1403" y="2114"/>
                    </a:lnTo>
                    <a:lnTo>
                      <a:pt x="1361" y="2009"/>
                    </a:lnTo>
                    <a:lnTo>
                      <a:pt x="1466" y="1863"/>
                    </a:lnTo>
                    <a:lnTo>
                      <a:pt x="1507" y="1821"/>
                    </a:lnTo>
                    <a:lnTo>
                      <a:pt x="1528" y="1758"/>
                    </a:lnTo>
                    <a:lnTo>
                      <a:pt x="1570" y="1612"/>
                    </a:lnTo>
                    <a:lnTo>
                      <a:pt x="1633" y="1507"/>
                    </a:lnTo>
                    <a:lnTo>
                      <a:pt x="1633" y="1654"/>
                    </a:lnTo>
                    <a:lnTo>
                      <a:pt x="1549" y="1716"/>
                    </a:lnTo>
                    <a:lnTo>
                      <a:pt x="1612" y="1863"/>
                    </a:lnTo>
                    <a:lnTo>
                      <a:pt x="1654" y="1988"/>
                    </a:lnTo>
                    <a:lnTo>
                      <a:pt x="1717" y="2072"/>
                    </a:lnTo>
                    <a:lnTo>
                      <a:pt x="1738" y="2009"/>
                    </a:lnTo>
                    <a:lnTo>
                      <a:pt x="1779" y="2009"/>
                    </a:lnTo>
                    <a:lnTo>
                      <a:pt x="1842" y="2030"/>
                    </a:lnTo>
                    <a:lnTo>
                      <a:pt x="1842" y="2135"/>
                    </a:lnTo>
                    <a:lnTo>
                      <a:pt x="1884" y="2093"/>
                    </a:lnTo>
                    <a:lnTo>
                      <a:pt x="1947" y="2093"/>
                    </a:lnTo>
                    <a:lnTo>
                      <a:pt x="1968" y="2135"/>
                    </a:lnTo>
                    <a:lnTo>
                      <a:pt x="2051" y="2177"/>
                    </a:lnTo>
                    <a:lnTo>
                      <a:pt x="2156" y="2135"/>
                    </a:lnTo>
                    <a:lnTo>
                      <a:pt x="2240" y="2135"/>
                    </a:lnTo>
                    <a:lnTo>
                      <a:pt x="2240" y="2177"/>
                    </a:lnTo>
                    <a:lnTo>
                      <a:pt x="2093" y="2177"/>
                    </a:lnTo>
                    <a:lnTo>
                      <a:pt x="2093" y="2281"/>
                    </a:lnTo>
                    <a:lnTo>
                      <a:pt x="2240" y="2302"/>
                    </a:lnTo>
                    <a:lnTo>
                      <a:pt x="2240" y="2323"/>
                    </a:lnTo>
                    <a:lnTo>
                      <a:pt x="2261" y="2386"/>
                    </a:lnTo>
                    <a:lnTo>
                      <a:pt x="2407" y="2449"/>
                    </a:lnTo>
                    <a:lnTo>
                      <a:pt x="2575" y="2449"/>
                    </a:lnTo>
                    <a:lnTo>
                      <a:pt x="2930" y="2553"/>
                    </a:lnTo>
                    <a:lnTo>
                      <a:pt x="3286" y="2658"/>
                    </a:lnTo>
                    <a:lnTo>
                      <a:pt x="3391" y="2658"/>
                    </a:lnTo>
                    <a:lnTo>
                      <a:pt x="3537" y="2721"/>
                    </a:lnTo>
                    <a:lnTo>
                      <a:pt x="3558" y="2825"/>
                    </a:lnTo>
                    <a:lnTo>
                      <a:pt x="3725" y="2867"/>
                    </a:lnTo>
                    <a:lnTo>
                      <a:pt x="3830" y="2867"/>
                    </a:lnTo>
                    <a:lnTo>
                      <a:pt x="3914" y="2825"/>
                    </a:lnTo>
                    <a:lnTo>
                      <a:pt x="3914" y="2825"/>
                    </a:lnTo>
                    <a:lnTo>
                      <a:pt x="3830" y="2951"/>
                    </a:lnTo>
                    <a:lnTo>
                      <a:pt x="3851" y="2972"/>
                    </a:lnTo>
                    <a:lnTo>
                      <a:pt x="3935" y="2951"/>
                    </a:lnTo>
                    <a:lnTo>
                      <a:pt x="3955" y="3014"/>
                    </a:lnTo>
                    <a:lnTo>
                      <a:pt x="4081" y="2972"/>
                    </a:lnTo>
                    <a:lnTo>
                      <a:pt x="4018" y="3035"/>
                    </a:lnTo>
                    <a:lnTo>
                      <a:pt x="4060" y="3076"/>
                    </a:lnTo>
                    <a:lnTo>
                      <a:pt x="4039" y="3139"/>
                    </a:lnTo>
                    <a:lnTo>
                      <a:pt x="4081" y="3181"/>
                    </a:lnTo>
                    <a:lnTo>
                      <a:pt x="4186" y="3160"/>
                    </a:lnTo>
                    <a:lnTo>
                      <a:pt x="4081" y="3265"/>
                    </a:lnTo>
                    <a:lnTo>
                      <a:pt x="4081" y="3328"/>
                    </a:lnTo>
                    <a:lnTo>
                      <a:pt x="4227" y="3453"/>
                    </a:lnTo>
                    <a:lnTo>
                      <a:pt x="4186" y="3558"/>
                    </a:lnTo>
                    <a:lnTo>
                      <a:pt x="4227" y="3641"/>
                    </a:lnTo>
                    <a:lnTo>
                      <a:pt x="4332" y="3704"/>
                    </a:lnTo>
                    <a:lnTo>
                      <a:pt x="4479" y="3809"/>
                    </a:lnTo>
                    <a:lnTo>
                      <a:pt x="4499" y="3872"/>
                    </a:lnTo>
                    <a:lnTo>
                      <a:pt x="4374" y="3872"/>
                    </a:lnTo>
                    <a:lnTo>
                      <a:pt x="4353" y="3955"/>
                    </a:lnTo>
                    <a:lnTo>
                      <a:pt x="4437" y="4018"/>
                    </a:lnTo>
                    <a:lnTo>
                      <a:pt x="4541" y="4081"/>
                    </a:lnTo>
                    <a:lnTo>
                      <a:pt x="4667" y="4060"/>
                    </a:lnTo>
                    <a:lnTo>
                      <a:pt x="4751" y="4081"/>
                    </a:lnTo>
                    <a:lnTo>
                      <a:pt x="4688" y="4081"/>
                    </a:lnTo>
                    <a:lnTo>
                      <a:pt x="4562" y="4123"/>
                    </a:lnTo>
                    <a:lnTo>
                      <a:pt x="4499" y="4102"/>
                    </a:lnTo>
                    <a:lnTo>
                      <a:pt x="4458" y="4123"/>
                    </a:lnTo>
                    <a:lnTo>
                      <a:pt x="4499" y="4206"/>
                    </a:lnTo>
                    <a:lnTo>
                      <a:pt x="4583" y="4227"/>
                    </a:lnTo>
                    <a:lnTo>
                      <a:pt x="4562" y="4395"/>
                    </a:lnTo>
                    <a:lnTo>
                      <a:pt x="4541" y="4416"/>
                    </a:lnTo>
                    <a:lnTo>
                      <a:pt x="4541" y="4499"/>
                    </a:lnTo>
                    <a:lnTo>
                      <a:pt x="4499" y="4583"/>
                    </a:lnTo>
                    <a:lnTo>
                      <a:pt x="4458" y="4604"/>
                    </a:lnTo>
                    <a:lnTo>
                      <a:pt x="4541" y="4709"/>
                    </a:lnTo>
                    <a:lnTo>
                      <a:pt x="4667" y="4625"/>
                    </a:lnTo>
                    <a:lnTo>
                      <a:pt x="4709" y="4688"/>
                    </a:lnTo>
                    <a:lnTo>
                      <a:pt x="4792" y="4688"/>
                    </a:lnTo>
                    <a:lnTo>
                      <a:pt x="4897" y="4625"/>
                    </a:lnTo>
                    <a:lnTo>
                      <a:pt x="5064" y="4625"/>
                    </a:lnTo>
                    <a:lnTo>
                      <a:pt x="5127" y="4583"/>
                    </a:lnTo>
                    <a:lnTo>
                      <a:pt x="5169" y="4478"/>
                    </a:lnTo>
                    <a:lnTo>
                      <a:pt x="5169" y="4583"/>
                    </a:lnTo>
                    <a:lnTo>
                      <a:pt x="5106" y="4688"/>
                    </a:lnTo>
                    <a:lnTo>
                      <a:pt x="5127" y="4750"/>
                    </a:lnTo>
                    <a:lnTo>
                      <a:pt x="5190" y="4792"/>
                    </a:lnTo>
                    <a:lnTo>
                      <a:pt x="5316" y="4897"/>
                    </a:lnTo>
                    <a:lnTo>
                      <a:pt x="5295" y="4939"/>
                    </a:lnTo>
                    <a:lnTo>
                      <a:pt x="5336" y="5022"/>
                    </a:lnTo>
                    <a:lnTo>
                      <a:pt x="5504" y="5211"/>
                    </a:lnTo>
                    <a:lnTo>
                      <a:pt x="5629" y="5232"/>
                    </a:lnTo>
                    <a:lnTo>
                      <a:pt x="5692" y="5253"/>
                    </a:lnTo>
                    <a:lnTo>
                      <a:pt x="5713" y="3851"/>
                    </a:lnTo>
                    <a:lnTo>
                      <a:pt x="5713" y="3788"/>
                    </a:lnTo>
                    <a:lnTo>
                      <a:pt x="5713" y="3704"/>
                    </a:lnTo>
                    <a:lnTo>
                      <a:pt x="5734" y="3537"/>
                    </a:lnTo>
                    <a:lnTo>
                      <a:pt x="5818" y="1382"/>
                    </a:lnTo>
                    <a:lnTo>
                      <a:pt x="5713" y="1403"/>
                    </a:lnTo>
                    <a:lnTo>
                      <a:pt x="5629" y="1382"/>
                    </a:lnTo>
                    <a:lnTo>
                      <a:pt x="5629" y="1298"/>
                    </a:lnTo>
                    <a:lnTo>
                      <a:pt x="5650" y="1256"/>
                    </a:lnTo>
                    <a:lnTo>
                      <a:pt x="5546" y="1193"/>
                    </a:lnTo>
                    <a:lnTo>
                      <a:pt x="5441" y="1193"/>
                    </a:lnTo>
                    <a:lnTo>
                      <a:pt x="5316" y="1172"/>
                    </a:lnTo>
                    <a:lnTo>
                      <a:pt x="5232" y="1152"/>
                    </a:lnTo>
                    <a:lnTo>
                      <a:pt x="5169" y="1172"/>
                    </a:lnTo>
                    <a:lnTo>
                      <a:pt x="4813" y="1026"/>
                    </a:lnTo>
                    <a:lnTo>
                      <a:pt x="4667" y="984"/>
                    </a:lnTo>
                    <a:lnTo>
                      <a:pt x="4562" y="963"/>
                    </a:lnTo>
                    <a:lnTo>
                      <a:pt x="4458" y="880"/>
                    </a:lnTo>
                    <a:lnTo>
                      <a:pt x="4248" y="838"/>
                    </a:lnTo>
                    <a:lnTo>
                      <a:pt x="4060" y="754"/>
                    </a:lnTo>
                    <a:lnTo>
                      <a:pt x="3976" y="670"/>
                    </a:lnTo>
                    <a:lnTo>
                      <a:pt x="3830" y="649"/>
                    </a:lnTo>
                    <a:lnTo>
                      <a:pt x="3537" y="838"/>
                    </a:lnTo>
                    <a:lnTo>
                      <a:pt x="3537" y="880"/>
                    </a:lnTo>
                    <a:lnTo>
                      <a:pt x="3600" y="984"/>
                    </a:lnTo>
                    <a:lnTo>
                      <a:pt x="3558" y="1068"/>
                    </a:lnTo>
                    <a:lnTo>
                      <a:pt x="3391" y="1089"/>
                    </a:lnTo>
                    <a:lnTo>
                      <a:pt x="3286" y="1131"/>
                    </a:lnTo>
                    <a:lnTo>
                      <a:pt x="3223" y="1131"/>
                    </a:lnTo>
                    <a:lnTo>
                      <a:pt x="3181" y="1089"/>
                    </a:lnTo>
                    <a:lnTo>
                      <a:pt x="3119" y="1172"/>
                    </a:lnTo>
                    <a:lnTo>
                      <a:pt x="3119" y="1277"/>
                    </a:lnTo>
                    <a:lnTo>
                      <a:pt x="2993" y="1340"/>
                    </a:lnTo>
                    <a:lnTo>
                      <a:pt x="2888" y="1361"/>
                    </a:lnTo>
                    <a:lnTo>
                      <a:pt x="2805" y="1465"/>
                    </a:lnTo>
                    <a:lnTo>
                      <a:pt x="2805" y="1612"/>
                    </a:lnTo>
                    <a:lnTo>
                      <a:pt x="2763" y="1654"/>
                    </a:lnTo>
                    <a:lnTo>
                      <a:pt x="2700" y="1696"/>
                    </a:lnTo>
                    <a:lnTo>
                      <a:pt x="2658" y="1800"/>
                    </a:lnTo>
                    <a:lnTo>
                      <a:pt x="2554" y="1821"/>
                    </a:lnTo>
                    <a:lnTo>
                      <a:pt x="2449" y="1821"/>
                    </a:lnTo>
                    <a:lnTo>
                      <a:pt x="2386" y="1779"/>
                    </a:lnTo>
                    <a:lnTo>
                      <a:pt x="2261" y="1675"/>
                    </a:lnTo>
                    <a:lnTo>
                      <a:pt x="2240" y="1570"/>
                    </a:lnTo>
                    <a:lnTo>
                      <a:pt x="2177" y="1591"/>
                    </a:lnTo>
                    <a:lnTo>
                      <a:pt x="2156" y="1465"/>
                    </a:lnTo>
                    <a:lnTo>
                      <a:pt x="2156" y="1361"/>
                    </a:lnTo>
                    <a:lnTo>
                      <a:pt x="2072" y="1298"/>
                    </a:lnTo>
                    <a:lnTo>
                      <a:pt x="2031" y="1382"/>
                    </a:lnTo>
                    <a:lnTo>
                      <a:pt x="2051" y="1507"/>
                    </a:lnTo>
                    <a:lnTo>
                      <a:pt x="1989" y="1507"/>
                    </a:lnTo>
                    <a:lnTo>
                      <a:pt x="1926" y="1444"/>
                    </a:lnTo>
                    <a:lnTo>
                      <a:pt x="1863" y="1298"/>
                    </a:lnTo>
                    <a:lnTo>
                      <a:pt x="1842" y="1047"/>
                    </a:lnTo>
                    <a:lnTo>
                      <a:pt x="1821" y="880"/>
                    </a:lnTo>
                    <a:lnTo>
                      <a:pt x="1863" y="775"/>
                    </a:lnTo>
                    <a:lnTo>
                      <a:pt x="1947" y="670"/>
                    </a:lnTo>
                    <a:lnTo>
                      <a:pt x="1884" y="566"/>
                    </a:lnTo>
                    <a:lnTo>
                      <a:pt x="1821" y="503"/>
                    </a:lnTo>
                    <a:lnTo>
                      <a:pt x="1821" y="335"/>
                    </a:lnTo>
                    <a:lnTo>
                      <a:pt x="1842" y="294"/>
                    </a:lnTo>
                    <a:lnTo>
                      <a:pt x="1779" y="231"/>
                    </a:lnTo>
                    <a:lnTo>
                      <a:pt x="1612" y="210"/>
                    </a:lnTo>
                    <a:lnTo>
                      <a:pt x="1424" y="231"/>
                    </a:lnTo>
                    <a:lnTo>
                      <a:pt x="1235" y="105"/>
                    </a:lnTo>
                    <a:lnTo>
                      <a:pt x="922"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56" name="Google Shape;2884;p58">
                <a:extLst>
                  <a:ext uri="{FF2B5EF4-FFF2-40B4-BE49-F238E27FC236}">
                    <a16:creationId xmlns:a16="http://schemas.microsoft.com/office/drawing/2014/main" id="{2EB54342-FA7D-DA86-B757-0312B0E4312C}"/>
                  </a:ext>
                </a:extLst>
              </p:cNvPr>
              <p:cNvSpPr/>
              <p:nvPr/>
            </p:nvSpPr>
            <p:spPr>
              <a:xfrm>
                <a:off x="5268100" y="3181025"/>
                <a:ext cx="143350" cy="129750"/>
              </a:xfrm>
              <a:custGeom>
                <a:avLst/>
                <a:gdLst/>
                <a:ahLst/>
                <a:cxnLst/>
                <a:rect l="l" t="t" r="r" b="b"/>
                <a:pathLst>
                  <a:path w="5734" h="5190" extrusionOk="0">
                    <a:moveTo>
                      <a:pt x="4060" y="0"/>
                    </a:moveTo>
                    <a:lnTo>
                      <a:pt x="3955" y="147"/>
                    </a:lnTo>
                    <a:lnTo>
                      <a:pt x="3955" y="209"/>
                    </a:lnTo>
                    <a:lnTo>
                      <a:pt x="3892" y="314"/>
                    </a:lnTo>
                    <a:lnTo>
                      <a:pt x="3892" y="398"/>
                    </a:lnTo>
                    <a:lnTo>
                      <a:pt x="3767" y="837"/>
                    </a:lnTo>
                    <a:lnTo>
                      <a:pt x="3579" y="1109"/>
                    </a:lnTo>
                    <a:lnTo>
                      <a:pt x="3516" y="1360"/>
                    </a:lnTo>
                    <a:lnTo>
                      <a:pt x="3265" y="1716"/>
                    </a:lnTo>
                    <a:lnTo>
                      <a:pt x="3307" y="1779"/>
                    </a:lnTo>
                    <a:lnTo>
                      <a:pt x="3014" y="1842"/>
                    </a:lnTo>
                    <a:lnTo>
                      <a:pt x="2783" y="1967"/>
                    </a:lnTo>
                    <a:lnTo>
                      <a:pt x="2637" y="1967"/>
                    </a:lnTo>
                    <a:lnTo>
                      <a:pt x="2595" y="1883"/>
                    </a:lnTo>
                    <a:lnTo>
                      <a:pt x="2470" y="1842"/>
                    </a:lnTo>
                    <a:lnTo>
                      <a:pt x="2177" y="1842"/>
                    </a:lnTo>
                    <a:lnTo>
                      <a:pt x="2093" y="1925"/>
                    </a:lnTo>
                    <a:lnTo>
                      <a:pt x="1758" y="2051"/>
                    </a:lnTo>
                    <a:lnTo>
                      <a:pt x="1444" y="2030"/>
                    </a:lnTo>
                    <a:lnTo>
                      <a:pt x="1361" y="2072"/>
                    </a:lnTo>
                    <a:lnTo>
                      <a:pt x="1235" y="2051"/>
                    </a:lnTo>
                    <a:lnTo>
                      <a:pt x="1214" y="2134"/>
                    </a:lnTo>
                    <a:lnTo>
                      <a:pt x="1047" y="2176"/>
                    </a:lnTo>
                    <a:lnTo>
                      <a:pt x="942" y="2155"/>
                    </a:lnTo>
                    <a:lnTo>
                      <a:pt x="921" y="2051"/>
                    </a:lnTo>
                    <a:lnTo>
                      <a:pt x="796" y="1946"/>
                    </a:lnTo>
                    <a:lnTo>
                      <a:pt x="754" y="1883"/>
                    </a:lnTo>
                    <a:lnTo>
                      <a:pt x="566" y="1758"/>
                    </a:lnTo>
                    <a:lnTo>
                      <a:pt x="440" y="1549"/>
                    </a:lnTo>
                    <a:lnTo>
                      <a:pt x="377" y="1570"/>
                    </a:lnTo>
                    <a:lnTo>
                      <a:pt x="314" y="1653"/>
                    </a:lnTo>
                    <a:lnTo>
                      <a:pt x="168" y="1842"/>
                    </a:lnTo>
                    <a:lnTo>
                      <a:pt x="84" y="1988"/>
                    </a:lnTo>
                    <a:lnTo>
                      <a:pt x="84" y="2072"/>
                    </a:lnTo>
                    <a:lnTo>
                      <a:pt x="105" y="2155"/>
                    </a:lnTo>
                    <a:lnTo>
                      <a:pt x="84" y="2239"/>
                    </a:lnTo>
                    <a:lnTo>
                      <a:pt x="1" y="2281"/>
                    </a:lnTo>
                    <a:lnTo>
                      <a:pt x="22" y="2490"/>
                    </a:lnTo>
                    <a:lnTo>
                      <a:pt x="210" y="2699"/>
                    </a:lnTo>
                    <a:lnTo>
                      <a:pt x="231" y="2804"/>
                    </a:lnTo>
                    <a:lnTo>
                      <a:pt x="189" y="2762"/>
                    </a:lnTo>
                    <a:lnTo>
                      <a:pt x="168" y="2804"/>
                    </a:lnTo>
                    <a:lnTo>
                      <a:pt x="210" y="2930"/>
                    </a:lnTo>
                    <a:lnTo>
                      <a:pt x="335" y="2971"/>
                    </a:lnTo>
                    <a:lnTo>
                      <a:pt x="419" y="2971"/>
                    </a:lnTo>
                    <a:lnTo>
                      <a:pt x="607" y="2909"/>
                    </a:lnTo>
                    <a:lnTo>
                      <a:pt x="733" y="2825"/>
                    </a:lnTo>
                    <a:lnTo>
                      <a:pt x="838" y="2867"/>
                    </a:lnTo>
                    <a:lnTo>
                      <a:pt x="733" y="2867"/>
                    </a:lnTo>
                    <a:lnTo>
                      <a:pt x="607" y="2971"/>
                    </a:lnTo>
                    <a:lnTo>
                      <a:pt x="398" y="3013"/>
                    </a:lnTo>
                    <a:lnTo>
                      <a:pt x="314" y="3097"/>
                    </a:lnTo>
                    <a:lnTo>
                      <a:pt x="210" y="3097"/>
                    </a:lnTo>
                    <a:lnTo>
                      <a:pt x="210" y="3139"/>
                    </a:lnTo>
                    <a:lnTo>
                      <a:pt x="335" y="3181"/>
                    </a:lnTo>
                    <a:lnTo>
                      <a:pt x="503" y="3243"/>
                    </a:lnTo>
                    <a:lnTo>
                      <a:pt x="649" y="3411"/>
                    </a:lnTo>
                    <a:lnTo>
                      <a:pt x="712" y="3515"/>
                    </a:lnTo>
                    <a:lnTo>
                      <a:pt x="733" y="3620"/>
                    </a:lnTo>
                    <a:lnTo>
                      <a:pt x="649" y="3746"/>
                    </a:lnTo>
                    <a:lnTo>
                      <a:pt x="566" y="3829"/>
                    </a:lnTo>
                    <a:lnTo>
                      <a:pt x="607" y="3871"/>
                    </a:lnTo>
                    <a:lnTo>
                      <a:pt x="712" y="3955"/>
                    </a:lnTo>
                    <a:lnTo>
                      <a:pt x="733" y="4227"/>
                    </a:lnTo>
                    <a:lnTo>
                      <a:pt x="733" y="4352"/>
                    </a:lnTo>
                    <a:lnTo>
                      <a:pt x="817" y="4499"/>
                    </a:lnTo>
                    <a:lnTo>
                      <a:pt x="858" y="4499"/>
                    </a:lnTo>
                    <a:lnTo>
                      <a:pt x="963" y="4436"/>
                    </a:lnTo>
                    <a:lnTo>
                      <a:pt x="1005" y="4499"/>
                    </a:lnTo>
                    <a:lnTo>
                      <a:pt x="1130" y="4499"/>
                    </a:lnTo>
                    <a:lnTo>
                      <a:pt x="1214" y="4541"/>
                    </a:lnTo>
                    <a:lnTo>
                      <a:pt x="1361" y="4541"/>
                    </a:lnTo>
                    <a:lnTo>
                      <a:pt x="1444" y="4457"/>
                    </a:lnTo>
                    <a:lnTo>
                      <a:pt x="1528" y="4499"/>
                    </a:lnTo>
                    <a:lnTo>
                      <a:pt x="1591" y="4457"/>
                    </a:lnTo>
                    <a:lnTo>
                      <a:pt x="1654" y="4352"/>
                    </a:lnTo>
                    <a:lnTo>
                      <a:pt x="1654" y="4290"/>
                    </a:lnTo>
                    <a:lnTo>
                      <a:pt x="1674" y="4373"/>
                    </a:lnTo>
                    <a:lnTo>
                      <a:pt x="1654" y="4478"/>
                    </a:lnTo>
                    <a:lnTo>
                      <a:pt x="1695" y="4603"/>
                    </a:lnTo>
                    <a:lnTo>
                      <a:pt x="1737" y="4792"/>
                    </a:lnTo>
                    <a:lnTo>
                      <a:pt x="1695" y="4896"/>
                    </a:lnTo>
                    <a:lnTo>
                      <a:pt x="1779" y="4896"/>
                    </a:lnTo>
                    <a:lnTo>
                      <a:pt x="1905" y="4750"/>
                    </a:lnTo>
                    <a:lnTo>
                      <a:pt x="1988" y="4708"/>
                    </a:lnTo>
                    <a:lnTo>
                      <a:pt x="2051" y="4771"/>
                    </a:lnTo>
                    <a:lnTo>
                      <a:pt x="2114" y="4750"/>
                    </a:lnTo>
                    <a:lnTo>
                      <a:pt x="2135" y="4687"/>
                    </a:lnTo>
                    <a:lnTo>
                      <a:pt x="2302" y="4687"/>
                    </a:lnTo>
                    <a:lnTo>
                      <a:pt x="2386" y="4583"/>
                    </a:lnTo>
                    <a:lnTo>
                      <a:pt x="2428" y="4583"/>
                    </a:lnTo>
                    <a:lnTo>
                      <a:pt x="2532" y="4645"/>
                    </a:lnTo>
                    <a:lnTo>
                      <a:pt x="2616" y="4583"/>
                    </a:lnTo>
                    <a:lnTo>
                      <a:pt x="2658" y="4645"/>
                    </a:lnTo>
                    <a:lnTo>
                      <a:pt x="2658" y="4750"/>
                    </a:lnTo>
                    <a:lnTo>
                      <a:pt x="2721" y="4792"/>
                    </a:lnTo>
                    <a:lnTo>
                      <a:pt x="2825" y="4813"/>
                    </a:lnTo>
                    <a:lnTo>
                      <a:pt x="2804" y="4750"/>
                    </a:lnTo>
                    <a:lnTo>
                      <a:pt x="2825" y="4666"/>
                    </a:lnTo>
                    <a:lnTo>
                      <a:pt x="2888" y="4750"/>
                    </a:lnTo>
                    <a:lnTo>
                      <a:pt x="2993" y="4771"/>
                    </a:lnTo>
                    <a:lnTo>
                      <a:pt x="3035" y="4750"/>
                    </a:lnTo>
                    <a:lnTo>
                      <a:pt x="3097" y="4813"/>
                    </a:lnTo>
                    <a:lnTo>
                      <a:pt x="3139" y="4792"/>
                    </a:lnTo>
                    <a:lnTo>
                      <a:pt x="3160" y="4855"/>
                    </a:lnTo>
                    <a:lnTo>
                      <a:pt x="3223" y="4917"/>
                    </a:lnTo>
                    <a:lnTo>
                      <a:pt x="3181" y="5022"/>
                    </a:lnTo>
                    <a:lnTo>
                      <a:pt x="3244" y="5189"/>
                    </a:lnTo>
                    <a:lnTo>
                      <a:pt x="3348" y="5168"/>
                    </a:lnTo>
                    <a:lnTo>
                      <a:pt x="3579" y="5064"/>
                    </a:lnTo>
                    <a:lnTo>
                      <a:pt x="3746" y="5022"/>
                    </a:lnTo>
                    <a:lnTo>
                      <a:pt x="3955" y="4896"/>
                    </a:lnTo>
                    <a:lnTo>
                      <a:pt x="4060" y="4666"/>
                    </a:lnTo>
                    <a:lnTo>
                      <a:pt x="4060" y="4583"/>
                    </a:lnTo>
                    <a:lnTo>
                      <a:pt x="4102" y="4457"/>
                    </a:lnTo>
                    <a:lnTo>
                      <a:pt x="4143" y="4478"/>
                    </a:lnTo>
                    <a:lnTo>
                      <a:pt x="4185" y="4478"/>
                    </a:lnTo>
                    <a:lnTo>
                      <a:pt x="4269" y="4290"/>
                    </a:lnTo>
                    <a:lnTo>
                      <a:pt x="4227" y="4269"/>
                    </a:lnTo>
                    <a:lnTo>
                      <a:pt x="4185" y="4227"/>
                    </a:lnTo>
                    <a:lnTo>
                      <a:pt x="4185" y="4164"/>
                    </a:lnTo>
                    <a:lnTo>
                      <a:pt x="4206" y="4185"/>
                    </a:lnTo>
                    <a:lnTo>
                      <a:pt x="4290" y="4227"/>
                    </a:lnTo>
                    <a:lnTo>
                      <a:pt x="4353" y="4143"/>
                    </a:lnTo>
                    <a:lnTo>
                      <a:pt x="4311" y="4059"/>
                    </a:lnTo>
                    <a:lnTo>
                      <a:pt x="4269" y="4059"/>
                    </a:lnTo>
                    <a:lnTo>
                      <a:pt x="4206" y="4039"/>
                    </a:lnTo>
                    <a:lnTo>
                      <a:pt x="4290" y="3976"/>
                    </a:lnTo>
                    <a:lnTo>
                      <a:pt x="4290" y="3871"/>
                    </a:lnTo>
                    <a:lnTo>
                      <a:pt x="4143" y="3871"/>
                    </a:lnTo>
                    <a:lnTo>
                      <a:pt x="4185" y="3808"/>
                    </a:lnTo>
                    <a:lnTo>
                      <a:pt x="4164" y="3746"/>
                    </a:lnTo>
                    <a:lnTo>
                      <a:pt x="4164" y="3746"/>
                    </a:lnTo>
                    <a:lnTo>
                      <a:pt x="4227" y="3767"/>
                    </a:lnTo>
                    <a:lnTo>
                      <a:pt x="4353" y="3725"/>
                    </a:lnTo>
                    <a:lnTo>
                      <a:pt x="4374" y="3620"/>
                    </a:lnTo>
                    <a:lnTo>
                      <a:pt x="4457" y="3515"/>
                    </a:lnTo>
                    <a:lnTo>
                      <a:pt x="4478" y="3390"/>
                    </a:lnTo>
                    <a:lnTo>
                      <a:pt x="4457" y="3306"/>
                    </a:lnTo>
                    <a:lnTo>
                      <a:pt x="4499" y="3348"/>
                    </a:lnTo>
                    <a:lnTo>
                      <a:pt x="4562" y="3453"/>
                    </a:lnTo>
                    <a:lnTo>
                      <a:pt x="4625" y="3348"/>
                    </a:lnTo>
                    <a:lnTo>
                      <a:pt x="4708" y="3243"/>
                    </a:lnTo>
                    <a:lnTo>
                      <a:pt x="4667" y="3097"/>
                    </a:lnTo>
                    <a:lnTo>
                      <a:pt x="4813" y="2971"/>
                    </a:lnTo>
                    <a:lnTo>
                      <a:pt x="4834" y="2783"/>
                    </a:lnTo>
                    <a:lnTo>
                      <a:pt x="4897" y="2699"/>
                    </a:lnTo>
                    <a:lnTo>
                      <a:pt x="4918" y="2469"/>
                    </a:lnTo>
                    <a:lnTo>
                      <a:pt x="4980" y="2406"/>
                    </a:lnTo>
                    <a:lnTo>
                      <a:pt x="4980" y="2344"/>
                    </a:lnTo>
                    <a:lnTo>
                      <a:pt x="5106" y="2197"/>
                    </a:lnTo>
                    <a:lnTo>
                      <a:pt x="5148" y="2281"/>
                    </a:lnTo>
                    <a:lnTo>
                      <a:pt x="5190" y="2239"/>
                    </a:lnTo>
                    <a:lnTo>
                      <a:pt x="5148" y="2072"/>
                    </a:lnTo>
                    <a:lnTo>
                      <a:pt x="5148" y="2072"/>
                    </a:lnTo>
                    <a:lnTo>
                      <a:pt x="5336" y="2260"/>
                    </a:lnTo>
                    <a:lnTo>
                      <a:pt x="5462" y="2260"/>
                    </a:lnTo>
                    <a:lnTo>
                      <a:pt x="5545" y="2197"/>
                    </a:lnTo>
                    <a:lnTo>
                      <a:pt x="5629" y="2239"/>
                    </a:lnTo>
                    <a:lnTo>
                      <a:pt x="5713" y="2197"/>
                    </a:lnTo>
                    <a:lnTo>
                      <a:pt x="5734" y="2093"/>
                    </a:lnTo>
                    <a:lnTo>
                      <a:pt x="5629" y="2072"/>
                    </a:lnTo>
                    <a:lnTo>
                      <a:pt x="5608" y="2030"/>
                    </a:lnTo>
                    <a:lnTo>
                      <a:pt x="5503" y="1883"/>
                    </a:lnTo>
                    <a:lnTo>
                      <a:pt x="5420" y="1883"/>
                    </a:lnTo>
                    <a:lnTo>
                      <a:pt x="5190" y="1674"/>
                    </a:lnTo>
                    <a:lnTo>
                      <a:pt x="5106" y="1632"/>
                    </a:lnTo>
                    <a:lnTo>
                      <a:pt x="5085" y="1528"/>
                    </a:lnTo>
                    <a:lnTo>
                      <a:pt x="5022" y="1465"/>
                    </a:lnTo>
                    <a:lnTo>
                      <a:pt x="5043" y="1423"/>
                    </a:lnTo>
                    <a:lnTo>
                      <a:pt x="5190" y="1360"/>
                    </a:lnTo>
                    <a:lnTo>
                      <a:pt x="5231" y="1256"/>
                    </a:lnTo>
                    <a:lnTo>
                      <a:pt x="5148" y="1193"/>
                    </a:lnTo>
                    <a:lnTo>
                      <a:pt x="4980" y="1005"/>
                    </a:lnTo>
                    <a:lnTo>
                      <a:pt x="4918" y="879"/>
                    </a:lnTo>
                    <a:lnTo>
                      <a:pt x="4834" y="795"/>
                    </a:lnTo>
                    <a:lnTo>
                      <a:pt x="4876" y="712"/>
                    </a:lnTo>
                    <a:lnTo>
                      <a:pt x="4918" y="691"/>
                    </a:lnTo>
                    <a:lnTo>
                      <a:pt x="4918" y="628"/>
                    </a:lnTo>
                    <a:lnTo>
                      <a:pt x="4876" y="607"/>
                    </a:lnTo>
                    <a:lnTo>
                      <a:pt x="4750" y="482"/>
                    </a:lnTo>
                    <a:lnTo>
                      <a:pt x="4813" y="461"/>
                    </a:lnTo>
                    <a:lnTo>
                      <a:pt x="4939" y="482"/>
                    </a:lnTo>
                    <a:lnTo>
                      <a:pt x="5085" y="461"/>
                    </a:lnTo>
                    <a:lnTo>
                      <a:pt x="4980" y="314"/>
                    </a:lnTo>
                    <a:lnTo>
                      <a:pt x="4834" y="272"/>
                    </a:lnTo>
                    <a:lnTo>
                      <a:pt x="4897" y="209"/>
                    </a:lnTo>
                    <a:lnTo>
                      <a:pt x="4876" y="168"/>
                    </a:lnTo>
                    <a:lnTo>
                      <a:pt x="4939" y="147"/>
                    </a:lnTo>
                    <a:lnTo>
                      <a:pt x="4939" y="105"/>
                    </a:lnTo>
                    <a:lnTo>
                      <a:pt x="4813" y="84"/>
                    </a:lnTo>
                    <a:lnTo>
                      <a:pt x="4667" y="84"/>
                    </a:lnTo>
                    <a:lnTo>
                      <a:pt x="4604" y="42"/>
                    </a:lnTo>
                    <a:lnTo>
                      <a:pt x="4164" y="42"/>
                    </a:lnTo>
                    <a:lnTo>
                      <a:pt x="4060"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57" name="Google Shape;2885;p58">
                <a:extLst>
                  <a:ext uri="{FF2B5EF4-FFF2-40B4-BE49-F238E27FC236}">
                    <a16:creationId xmlns:a16="http://schemas.microsoft.com/office/drawing/2014/main" id="{A5D77618-8A61-3814-61F0-657BEC6F03CE}"/>
                  </a:ext>
                </a:extLst>
              </p:cNvPr>
              <p:cNvSpPr/>
              <p:nvPr/>
            </p:nvSpPr>
            <p:spPr>
              <a:xfrm>
                <a:off x="5068275" y="3161675"/>
                <a:ext cx="431050" cy="221800"/>
              </a:xfrm>
              <a:custGeom>
                <a:avLst/>
                <a:gdLst/>
                <a:ahLst/>
                <a:cxnLst/>
                <a:rect l="l" t="t" r="r" b="b"/>
                <a:pathLst>
                  <a:path w="17242" h="8872" extrusionOk="0">
                    <a:moveTo>
                      <a:pt x="16991" y="8202"/>
                    </a:moveTo>
                    <a:lnTo>
                      <a:pt x="16886" y="8265"/>
                    </a:lnTo>
                    <a:lnTo>
                      <a:pt x="16928" y="8286"/>
                    </a:lnTo>
                    <a:lnTo>
                      <a:pt x="16907" y="8307"/>
                    </a:lnTo>
                    <a:cubicBezTo>
                      <a:pt x="16886" y="8307"/>
                      <a:pt x="16823" y="8349"/>
                      <a:pt x="16802" y="8349"/>
                    </a:cubicBezTo>
                    <a:lnTo>
                      <a:pt x="16802" y="8307"/>
                    </a:lnTo>
                    <a:lnTo>
                      <a:pt x="16782" y="8349"/>
                    </a:lnTo>
                    <a:cubicBezTo>
                      <a:pt x="16677" y="8370"/>
                      <a:pt x="16572" y="8370"/>
                      <a:pt x="16489" y="8390"/>
                    </a:cubicBezTo>
                    <a:lnTo>
                      <a:pt x="16593" y="8286"/>
                    </a:lnTo>
                    <a:lnTo>
                      <a:pt x="16551" y="8265"/>
                    </a:lnTo>
                    <a:lnTo>
                      <a:pt x="16468" y="8307"/>
                    </a:lnTo>
                    <a:lnTo>
                      <a:pt x="16384" y="8307"/>
                    </a:lnTo>
                    <a:lnTo>
                      <a:pt x="16342" y="8349"/>
                    </a:lnTo>
                    <a:lnTo>
                      <a:pt x="16363" y="8390"/>
                    </a:lnTo>
                    <a:lnTo>
                      <a:pt x="16300" y="8453"/>
                    </a:lnTo>
                    <a:lnTo>
                      <a:pt x="16196" y="8453"/>
                    </a:lnTo>
                    <a:lnTo>
                      <a:pt x="16258" y="8495"/>
                    </a:lnTo>
                    <a:lnTo>
                      <a:pt x="16384" y="8474"/>
                    </a:lnTo>
                    <a:lnTo>
                      <a:pt x="16447" y="8411"/>
                    </a:lnTo>
                    <a:cubicBezTo>
                      <a:pt x="16489" y="8411"/>
                      <a:pt x="16551" y="8411"/>
                      <a:pt x="16614" y="8390"/>
                    </a:cubicBezTo>
                    <a:lnTo>
                      <a:pt x="16614" y="8390"/>
                    </a:lnTo>
                    <a:lnTo>
                      <a:pt x="16593" y="8411"/>
                    </a:lnTo>
                    <a:lnTo>
                      <a:pt x="16677" y="8411"/>
                    </a:lnTo>
                    <a:lnTo>
                      <a:pt x="16719" y="8474"/>
                    </a:lnTo>
                    <a:lnTo>
                      <a:pt x="16802" y="8370"/>
                    </a:lnTo>
                    <a:cubicBezTo>
                      <a:pt x="16823" y="8370"/>
                      <a:pt x="16886" y="8349"/>
                      <a:pt x="16907" y="8349"/>
                    </a:cubicBezTo>
                    <a:lnTo>
                      <a:pt x="16907" y="8370"/>
                    </a:lnTo>
                    <a:lnTo>
                      <a:pt x="17012" y="8390"/>
                    </a:lnTo>
                    <a:lnTo>
                      <a:pt x="17200" y="8307"/>
                    </a:lnTo>
                    <a:lnTo>
                      <a:pt x="17242" y="8244"/>
                    </a:lnTo>
                    <a:lnTo>
                      <a:pt x="17200" y="8202"/>
                    </a:lnTo>
                    <a:lnTo>
                      <a:pt x="17033" y="8244"/>
                    </a:lnTo>
                    <a:lnTo>
                      <a:pt x="16991" y="8202"/>
                    </a:lnTo>
                    <a:close/>
                    <a:moveTo>
                      <a:pt x="16070" y="8411"/>
                    </a:moveTo>
                    <a:lnTo>
                      <a:pt x="16007" y="8443"/>
                    </a:lnTo>
                    <a:lnTo>
                      <a:pt x="16007" y="8443"/>
                    </a:lnTo>
                    <a:cubicBezTo>
                      <a:pt x="16026" y="8475"/>
                      <a:pt x="16037" y="8501"/>
                      <a:pt x="16036" y="8525"/>
                    </a:cubicBezTo>
                    <a:lnTo>
                      <a:pt x="16036" y="8525"/>
                    </a:lnTo>
                    <a:lnTo>
                      <a:pt x="16049" y="8474"/>
                    </a:lnTo>
                    <a:lnTo>
                      <a:pt x="16133" y="8453"/>
                    </a:lnTo>
                    <a:lnTo>
                      <a:pt x="16196" y="8453"/>
                    </a:lnTo>
                    <a:lnTo>
                      <a:pt x="16237" y="8411"/>
                    </a:lnTo>
                    <a:close/>
                    <a:moveTo>
                      <a:pt x="16036" y="8525"/>
                    </a:moveTo>
                    <a:lnTo>
                      <a:pt x="16028" y="8558"/>
                    </a:lnTo>
                    <a:cubicBezTo>
                      <a:pt x="16034" y="8547"/>
                      <a:pt x="16036" y="8536"/>
                      <a:pt x="16036" y="8525"/>
                    </a:cubicBezTo>
                    <a:close/>
                    <a:moveTo>
                      <a:pt x="105" y="0"/>
                    </a:moveTo>
                    <a:lnTo>
                      <a:pt x="22" y="42"/>
                    </a:lnTo>
                    <a:lnTo>
                      <a:pt x="1" y="105"/>
                    </a:lnTo>
                    <a:lnTo>
                      <a:pt x="22" y="251"/>
                    </a:lnTo>
                    <a:lnTo>
                      <a:pt x="168" y="565"/>
                    </a:lnTo>
                    <a:lnTo>
                      <a:pt x="252" y="628"/>
                    </a:lnTo>
                    <a:lnTo>
                      <a:pt x="524" y="879"/>
                    </a:lnTo>
                    <a:lnTo>
                      <a:pt x="587" y="879"/>
                    </a:lnTo>
                    <a:lnTo>
                      <a:pt x="754" y="1067"/>
                    </a:lnTo>
                    <a:lnTo>
                      <a:pt x="838" y="1088"/>
                    </a:lnTo>
                    <a:lnTo>
                      <a:pt x="900" y="1067"/>
                    </a:lnTo>
                    <a:lnTo>
                      <a:pt x="1089" y="1214"/>
                    </a:lnTo>
                    <a:lnTo>
                      <a:pt x="1298" y="1528"/>
                    </a:lnTo>
                    <a:lnTo>
                      <a:pt x="1507" y="1716"/>
                    </a:lnTo>
                    <a:lnTo>
                      <a:pt x="1570" y="1716"/>
                    </a:lnTo>
                    <a:lnTo>
                      <a:pt x="1570" y="1883"/>
                    </a:lnTo>
                    <a:lnTo>
                      <a:pt x="1612" y="1925"/>
                    </a:lnTo>
                    <a:lnTo>
                      <a:pt x="1633" y="2092"/>
                    </a:lnTo>
                    <a:lnTo>
                      <a:pt x="1716" y="2155"/>
                    </a:lnTo>
                    <a:lnTo>
                      <a:pt x="1842" y="2155"/>
                    </a:lnTo>
                    <a:lnTo>
                      <a:pt x="2009" y="2344"/>
                    </a:lnTo>
                    <a:lnTo>
                      <a:pt x="2093" y="2406"/>
                    </a:lnTo>
                    <a:lnTo>
                      <a:pt x="2156" y="2406"/>
                    </a:lnTo>
                    <a:lnTo>
                      <a:pt x="2198" y="2448"/>
                    </a:lnTo>
                    <a:lnTo>
                      <a:pt x="2135" y="2532"/>
                    </a:lnTo>
                    <a:lnTo>
                      <a:pt x="2219" y="2616"/>
                    </a:lnTo>
                    <a:lnTo>
                      <a:pt x="2261" y="2762"/>
                    </a:lnTo>
                    <a:lnTo>
                      <a:pt x="2261" y="2783"/>
                    </a:lnTo>
                    <a:lnTo>
                      <a:pt x="2365" y="3097"/>
                    </a:lnTo>
                    <a:lnTo>
                      <a:pt x="2428" y="3264"/>
                    </a:lnTo>
                    <a:lnTo>
                      <a:pt x="2574" y="3306"/>
                    </a:lnTo>
                    <a:lnTo>
                      <a:pt x="2763" y="3411"/>
                    </a:lnTo>
                    <a:lnTo>
                      <a:pt x="2763" y="3515"/>
                    </a:lnTo>
                    <a:lnTo>
                      <a:pt x="2888" y="3787"/>
                    </a:lnTo>
                    <a:lnTo>
                      <a:pt x="3035" y="3892"/>
                    </a:lnTo>
                    <a:lnTo>
                      <a:pt x="3056" y="4185"/>
                    </a:lnTo>
                    <a:lnTo>
                      <a:pt x="3265" y="4561"/>
                    </a:lnTo>
                    <a:lnTo>
                      <a:pt x="3265" y="4729"/>
                    </a:lnTo>
                    <a:lnTo>
                      <a:pt x="3307" y="4875"/>
                    </a:lnTo>
                    <a:lnTo>
                      <a:pt x="3516" y="5043"/>
                    </a:lnTo>
                    <a:lnTo>
                      <a:pt x="3725" y="5294"/>
                    </a:lnTo>
                    <a:lnTo>
                      <a:pt x="3788" y="5440"/>
                    </a:lnTo>
                    <a:lnTo>
                      <a:pt x="3934" y="5461"/>
                    </a:lnTo>
                    <a:lnTo>
                      <a:pt x="3997" y="5545"/>
                    </a:lnTo>
                    <a:lnTo>
                      <a:pt x="4123" y="5608"/>
                    </a:lnTo>
                    <a:lnTo>
                      <a:pt x="4144" y="5775"/>
                    </a:lnTo>
                    <a:lnTo>
                      <a:pt x="4290" y="5859"/>
                    </a:lnTo>
                    <a:lnTo>
                      <a:pt x="4437" y="6005"/>
                    </a:lnTo>
                    <a:lnTo>
                      <a:pt x="4709" y="6173"/>
                    </a:lnTo>
                    <a:lnTo>
                      <a:pt x="4750" y="6298"/>
                    </a:lnTo>
                    <a:lnTo>
                      <a:pt x="4918" y="6361"/>
                    </a:lnTo>
                    <a:lnTo>
                      <a:pt x="5253" y="6633"/>
                    </a:lnTo>
                    <a:lnTo>
                      <a:pt x="5274" y="6779"/>
                    </a:lnTo>
                    <a:lnTo>
                      <a:pt x="5357" y="6800"/>
                    </a:lnTo>
                    <a:lnTo>
                      <a:pt x="5441" y="6926"/>
                    </a:lnTo>
                    <a:lnTo>
                      <a:pt x="5483" y="6884"/>
                    </a:lnTo>
                    <a:lnTo>
                      <a:pt x="5483" y="6779"/>
                    </a:lnTo>
                    <a:lnTo>
                      <a:pt x="5462" y="6717"/>
                    </a:lnTo>
                    <a:lnTo>
                      <a:pt x="5462" y="6675"/>
                    </a:lnTo>
                    <a:lnTo>
                      <a:pt x="5566" y="6696"/>
                    </a:lnTo>
                    <a:lnTo>
                      <a:pt x="5797" y="6905"/>
                    </a:lnTo>
                    <a:lnTo>
                      <a:pt x="5859" y="6884"/>
                    </a:lnTo>
                    <a:lnTo>
                      <a:pt x="5859" y="6717"/>
                    </a:lnTo>
                    <a:lnTo>
                      <a:pt x="5901" y="6633"/>
                    </a:lnTo>
                    <a:lnTo>
                      <a:pt x="5985" y="6675"/>
                    </a:lnTo>
                    <a:cubicBezTo>
                      <a:pt x="5985" y="6696"/>
                      <a:pt x="6006" y="6696"/>
                      <a:pt x="6006" y="6717"/>
                    </a:cubicBezTo>
                    <a:lnTo>
                      <a:pt x="6090" y="6842"/>
                    </a:lnTo>
                    <a:lnTo>
                      <a:pt x="6110" y="6842"/>
                    </a:lnTo>
                    <a:cubicBezTo>
                      <a:pt x="6173" y="6905"/>
                      <a:pt x="6215" y="6989"/>
                      <a:pt x="6278" y="7030"/>
                    </a:cubicBezTo>
                    <a:lnTo>
                      <a:pt x="6236" y="7051"/>
                    </a:lnTo>
                    <a:lnTo>
                      <a:pt x="6236" y="7198"/>
                    </a:lnTo>
                    <a:lnTo>
                      <a:pt x="6194" y="7323"/>
                    </a:lnTo>
                    <a:lnTo>
                      <a:pt x="6069" y="7344"/>
                    </a:lnTo>
                    <a:lnTo>
                      <a:pt x="6069" y="7449"/>
                    </a:lnTo>
                    <a:lnTo>
                      <a:pt x="5985" y="7470"/>
                    </a:lnTo>
                    <a:lnTo>
                      <a:pt x="5922" y="7428"/>
                    </a:lnTo>
                    <a:lnTo>
                      <a:pt x="5880" y="7428"/>
                    </a:lnTo>
                    <a:lnTo>
                      <a:pt x="5880" y="7512"/>
                    </a:lnTo>
                    <a:lnTo>
                      <a:pt x="5964" y="7554"/>
                    </a:lnTo>
                    <a:lnTo>
                      <a:pt x="6194" y="7554"/>
                    </a:lnTo>
                    <a:lnTo>
                      <a:pt x="6320" y="7512"/>
                    </a:lnTo>
                    <a:lnTo>
                      <a:pt x="6382" y="7616"/>
                    </a:lnTo>
                    <a:lnTo>
                      <a:pt x="6445" y="7658"/>
                    </a:lnTo>
                    <a:lnTo>
                      <a:pt x="6529" y="7637"/>
                    </a:lnTo>
                    <a:lnTo>
                      <a:pt x="6613" y="7637"/>
                    </a:lnTo>
                    <a:lnTo>
                      <a:pt x="6550" y="7679"/>
                    </a:lnTo>
                    <a:lnTo>
                      <a:pt x="6466" y="7826"/>
                    </a:lnTo>
                    <a:lnTo>
                      <a:pt x="6529" y="7867"/>
                    </a:lnTo>
                    <a:lnTo>
                      <a:pt x="6696" y="7888"/>
                    </a:lnTo>
                    <a:lnTo>
                      <a:pt x="6822" y="7951"/>
                    </a:lnTo>
                    <a:lnTo>
                      <a:pt x="6926" y="7888"/>
                    </a:lnTo>
                    <a:lnTo>
                      <a:pt x="6989" y="7951"/>
                    </a:lnTo>
                    <a:lnTo>
                      <a:pt x="7178" y="7951"/>
                    </a:lnTo>
                    <a:lnTo>
                      <a:pt x="7366" y="8077"/>
                    </a:lnTo>
                    <a:lnTo>
                      <a:pt x="7638" y="8160"/>
                    </a:lnTo>
                    <a:lnTo>
                      <a:pt x="7743" y="8035"/>
                    </a:lnTo>
                    <a:lnTo>
                      <a:pt x="7805" y="8035"/>
                    </a:lnTo>
                    <a:lnTo>
                      <a:pt x="7889" y="8139"/>
                    </a:lnTo>
                    <a:lnTo>
                      <a:pt x="7994" y="8160"/>
                    </a:lnTo>
                    <a:lnTo>
                      <a:pt x="8077" y="8077"/>
                    </a:lnTo>
                    <a:lnTo>
                      <a:pt x="8140" y="8077"/>
                    </a:lnTo>
                    <a:lnTo>
                      <a:pt x="8287" y="8181"/>
                    </a:lnTo>
                    <a:lnTo>
                      <a:pt x="8454" y="8181"/>
                    </a:lnTo>
                    <a:lnTo>
                      <a:pt x="8747" y="8370"/>
                    </a:lnTo>
                    <a:lnTo>
                      <a:pt x="9061" y="8474"/>
                    </a:lnTo>
                    <a:lnTo>
                      <a:pt x="9186" y="8390"/>
                    </a:lnTo>
                    <a:lnTo>
                      <a:pt x="9395" y="8390"/>
                    </a:lnTo>
                    <a:lnTo>
                      <a:pt x="9521" y="8495"/>
                    </a:lnTo>
                    <a:lnTo>
                      <a:pt x="9647" y="8390"/>
                    </a:lnTo>
                    <a:lnTo>
                      <a:pt x="9793" y="8411"/>
                    </a:lnTo>
                    <a:lnTo>
                      <a:pt x="9960" y="8495"/>
                    </a:lnTo>
                    <a:lnTo>
                      <a:pt x="10149" y="8495"/>
                    </a:lnTo>
                    <a:lnTo>
                      <a:pt x="10295" y="8411"/>
                    </a:lnTo>
                    <a:lnTo>
                      <a:pt x="10379" y="8411"/>
                    </a:lnTo>
                    <a:lnTo>
                      <a:pt x="10483" y="8516"/>
                    </a:lnTo>
                    <a:lnTo>
                      <a:pt x="10609" y="8558"/>
                    </a:lnTo>
                    <a:lnTo>
                      <a:pt x="10776" y="8683"/>
                    </a:lnTo>
                    <a:lnTo>
                      <a:pt x="10902" y="8662"/>
                    </a:lnTo>
                    <a:lnTo>
                      <a:pt x="10986" y="8725"/>
                    </a:lnTo>
                    <a:lnTo>
                      <a:pt x="11048" y="8704"/>
                    </a:lnTo>
                    <a:lnTo>
                      <a:pt x="11028" y="8516"/>
                    </a:lnTo>
                    <a:lnTo>
                      <a:pt x="10965" y="8474"/>
                    </a:lnTo>
                    <a:lnTo>
                      <a:pt x="11007" y="8453"/>
                    </a:lnTo>
                    <a:cubicBezTo>
                      <a:pt x="11132" y="8453"/>
                      <a:pt x="11237" y="8474"/>
                      <a:pt x="11341" y="8495"/>
                    </a:cubicBezTo>
                    <a:lnTo>
                      <a:pt x="11467" y="8579"/>
                    </a:lnTo>
                    <a:lnTo>
                      <a:pt x="11488" y="8662"/>
                    </a:lnTo>
                    <a:lnTo>
                      <a:pt x="11551" y="8579"/>
                    </a:lnTo>
                    <a:lnTo>
                      <a:pt x="11634" y="8516"/>
                    </a:lnTo>
                    <a:cubicBezTo>
                      <a:pt x="11697" y="8579"/>
                      <a:pt x="11781" y="8600"/>
                      <a:pt x="11864" y="8621"/>
                    </a:cubicBezTo>
                    <a:lnTo>
                      <a:pt x="11844" y="8662"/>
                    </a:lnTo>
                    <a:lnTo>
                      <a:pt x="11864" y="8704"/>
                    </a:lnTo>
                    <a:lnTo>
                      <a:pt x="12053" y="8767"/>
                    </a:lnTo>
                    <a:lnTo>
                      <a:pt x="12157" y="8704"/>
                    </a:lnTo>
                    <a:lnTo>
                      <a:pt x="12220" y="8725"/>
                    </a:lnTo>
                    <a:lnTo>
                      <a:pt x="12220" y="8704"/>
                    </a:lnTo>
                    <a:cubicBezTo>
                      <a:pt x="12262" y="8725"/>
                      <a:pt x="12304" y="8725"/>
                      <a:pt x="12325" y="8767"/>
                    </a:cubicBezTo>
                    <a:lnTo>
                      <a:pt x="12388" y="8809"/>
                    </a:lnTo>
                    <a:lnTo>
                      <a:pt x="12492" y="8872"/>
                    </a:lnTo>
                    <a:lnTo>
                      <a:pt x="12597" y="8830"/>
                    </a:lnTo>
                    <a:lnTo>
                      <a:pt x="12680" y="8830"/>
                    </a:lnTo>
                    <a:lnTo>
                      <a:pt x="12722" y="8872"/>
                    </a:lnTo>
                    <a:lnTo>
                      <a:pt x="12848" y="8809"/>
                    </a:lnTo>
                    <a:lnTo>
                      <a:pt x="12911" y="8725"/>
                    </a:lnTo>
                    <a:lnTo>
                      <a:pt x="13015" y="8767"/>
                    </a:lnTo>
                    <a:lnTo>
                      <a:pt x="13141" y="8704"/>
                    </a:lnTo>
                    <a:lnTo>
                      <a:pt x="13245" y="8725"/>
                    </a:lnTo>
                    <a:lnTo>
                      <a:pt x="13371" y="8621"/>
                    </a:lnTo>
                    <a:lnTo>
                      <a:pt x="13413" y="8704"/>
                    </a:lnTo>
                    <a:lnTo>
                      <a:pt x="13517" y="8683"/>
                    </a:lnTo>
                    <a:lnTo>
                      <a:pt x="13664" y="8704"/>
                    </a:lnTo>
                    <a:lnTo>
                      <a:pt x="13580" y="8662"/>
                    </a:lnTo>
                    <a:lnTo>
                      <a:pt x="13894" y="8662"/>
                    </a:lnTo>
                    <a:lnTo>
                      <a:pt x="13936" y="8683"/>
                    </a:lnTo>
                    <a:lnTo>
                      <a:pt x="13936" y="8662"/>
                    </a:lnTo>
                    <a:lnTo>
                      <a:pt x="14166" y="8662"/>
                    </a:lnTo>
                    <a:lnTo>
                      <a:pt x="14250" y="8683"/>
                    </a:lnTo>
                    <a:lnTo>
                      <a:pt x="14313" y="8683"/>
                    </a:lnTo>
                    <a:lnTo>
                      <a:pt x="14396" y="8704"/>
                    </a:lnTo>
                    <a:lnTo>
                      <a:pt x="14480" y="8683"/>
                    </a:lnTo>
                    <a:lnTo>
                      <a:pt x="14564" y="8683"/>
                    </a:lnTo>
                    <a:lnTo>
                      <a:pt x="14626" y="8725"/>
                    </a:lnTo>
                    <a:lnTo>
                      <a:pt x="14731" y="8683"/>
                    </a:lnTo>
                    <a:lnTo>
                      <a:pt x="14794" y="8704"/>
                    </a:lnTo>
                    <a:lnTo>
                      <a:pt x="14877" y="8704"/>
                    </a:lnTo>
                    <a:lnTo>
                      <a:pt x="14898" y="8683"/>
                    </a:lnTo>
                    <a:lnTo>
                      <a:pt x="15024" y="8621"/>
                    </a:lnTo>
                    <a:lnTo>
                      <a:pt x="15212" y="8662"/>
                    </a:lnTo>
                    <a:lnTo>
                      <a:pt x="15359" y="8579"/>
                    </a:lnTo>
                    <a:lnTo>
                      <a:pt x="15547" y="8579"/>
                    </a:lnTo>
                    <a:lnTo>
                      <a:pt x="15631" y="8600"/>
                    </a:lnTo>
                    <a:lnTo>
                      <a:pt x="15652" y="8579"/>
                    </a:lnTo>
                    <a:cubicBezTo>
                      <a:pt x="15683" y="8589"/>
                      <a:pt x="15714" y="8594"/>
                      <a:pt x="15748" y="8594"/>
                    </a:cubicBezTo>
                    <a:cubicBezTo>
                      <a:pt x="15782" y="8594"/>
                      <a:pt x="15819" y="8589"/>
                      <a:pt x="15861" y="8579"/>
                    </a:cubicBezTo>
                    <a:cubicBezTo>
                      <a:pt x="15882" y="8579"/>
                      <a:pt x="15924" y="8558"/>
                      <a:pt x="15945" y="8516"/>
                    </a:cubicBezTo>
                    <a:lnTo>
                      <a:pt x="15986" y="8453"/>
                    </a:lnTo>
                    <a:lnTo>
                      <a:pt x="16007" y="8443"/>
                    </a:lnTo>
                    <a:lnTo>
                      <a:pt x="16007" y="8443"/>
                    </a:lnTo>
                    <a:cubicBezTo>
                      <a:pt x="16001" y="8433"/>
                      <a:pt x="15994" y="8423"/>
                      <a:pt x="15986" y="8411"/>
                    </a:cubicBezTo>
                    <a:lnTo>
                      <a:pt x="16049" y="8390"/>
                    </a:lnTo>
                    <a:lnTo>
                      <a:pt x="16091" y="8286"/>
                    </a:lnTo>
                    <a:lnTo>
                      <a:pt x="16091" y="8181"/>
                    </a:lnTo>
                    <a:lnTo>
                      <a:pt x="15965" y="8139"/>
                    </a:lnTo>
                    <a:lnTo>
                      <a:pt x="15861" y="8202"/>
                    </a:lnTo>
                    <a:lnTo>
                      <a:pt x="15924" y="8244"/>
                    </a:lnTo>
                    <a:lnTo>
                      <a:pt x="15840" y="8349"/>
                    </a:lnTo>
                    <a:lnTo>
                      <a:pt x="15735" y="8370"/>
                    </a:lnTo>
                    <a:lnTo>
                      <a:pt x="15714" y="8390"/>
                    </a:lnTo>
                    <a:lnTo>
                      <a:pt x="15673" y="8390"/>
                    </a:lnTo>
                    <a:cubicBezTo>
                      <a:pt x="15652" y="8390"/>
                      <a:pt x="15631" y="8411"/>
                      <a:pt x="15610" y="8453"/>
                    </a:cubicBezTo>
                    <a:lnTo>
                      <a:pt x="15526" y="8453"/>
                    </a:lnTo>
                    <a:lnTo>
                      <a:pt x="15442" y="8390"/>
                    </a:lnTo>
                    <a:lnTo>
                      <a:pt x="15296" y="8390"/>
                    </a:lnTo>
                    <a:lnTo>
                      <a:pt x="15149" y="8453"/>
                    </a:lnTo>
                    <a:lnTo>
                      <a:pt x="15003" y="8349"/>
                    </a:lnTo>
                    <a:lnTo>
                      <a:pt x="14836" y="8307"/>
                    </a:lnTo>
                    <a:lnTo>
                      <a:pt x="14773" y="8349"/>
                    </a:lnTo>
                    <a:lnTo>
                      <a:pt x="14626" y="8265"/>
                    </a:lnTo>
                    <a:lnTo>
                      <a:pt x="14354" y="8307"/>
                    </a:lnTo>
                    <a:lnTo>
                      <a:pt x="14166" y="8411"/>
                    </a:lnTo>
                    <a:lnTo>
                      <a:pt x="14166" y="8453"/>
                    </a:lnTo>
                    <a:lnTo>
                      <a:pt x="13999" y="8453"/>
                    </a:lnTo>
                    <a:lnTo>
                      <a:pt x="13894" y="8411"/>
                    </a:lnTo>
                    <a:lnTo>
                      <a:pt x="13894" y="8474"/>
                    </a:lnTo>
                    <a:cubicBezTo>
                      <a:pt x="13852" y="8474"/>
                      <a:pt x="13769" y="8474"/>
                      <a:pt x="13727" y="8495"/>
                    </a:cubicBezTo>
                    <a:lnTo>
                      <a:pt x="13685" y="8453"/>
                    </a:lnTo>
                    <a:lnTo>
                      <a:pt x="13685" y="8370"/>
                    </a:lnTo>
                    <a:lnTo>
                      <a:pt x="13559" y="8349"/>
                    </a:lnTo>
                    <a:lnTo>
                      <a:pt x="13580" y="8453"/>
                    </a:lnTo>
                    <a:lnTo>
                      <a:pt x="13538" y="8474"/>
                    </a:lnTo>
                    <a:lnTo>
                      <a:pt x="13538" y="8370"/>
                    </a:lnTo>
                    <a:lnTo>
                      <a:pt x="13434" y="8286"/>
                    </a:lnTo>
                    <a:lnTo>
                      <a:pt x="13329" y="8349"/>
                    </a:lnTo>
                    <a:lnTo>
                      <a:pt x="13224" y="8265"/>
                    </a:lnTo>
                    <a:lnTo>
                      <a:pt x="13120" y="8202"/>
                    </a:lnTo>
                    <a:lnTo>
                      <a:pt x="12994" y="8286"/>
                    </a:lnTo>
                    <a:lnTo>
                      <a:pt x="12994" y="8349"/>
                    </a:lnTo>
                    <a:lnTo>
                      <a:pt x="13224" y="8411"/>
                    </a:lnTo>
                    <a:lnTo>
                      <a:pt x="13308" y="8495"/>
                    </a:lnTo>
                    <a:lnTo>
                      <a:pt x="13162" y="8495"/>
                    </a:lnTo>
                    <a:lnTo>
                      <a:pt x="13162" y="8516"/>
                    </a:lnTo>
                    <a:lnTo>
                      <a:pt x="13099" y="8579"/>
                    </a:lnTo>
                    <a:lnTo>
                      <a:pt x="13057" y="8579"/>
                    </a:lnTo>
                    <a:cubicBezTo>
                      <a:pt x="13094" y="8560"/>
                      <a:pt x="13098" y="8492"/>
                      <a:pt x="13055" y="8492"/>
                    </a:cubicBezTo>
                    <a:cubicBezTo>
                      <a:pt x="13049" y="8492"/>
                      <a:pt x="13043" y="8493"/>
                      <a:pt x="13036" y="8495"/>
                    </a:cubicBezTo>
                    <a:lnTo>
                      <a:pt x="12952" y="8495"/>
                    </a:lnTo>
                    <a:lnTo>
                      <a:pt x="12932" y="8390"/>
                    </a:lnTo>
                    <a:lnTo>
                      <a:pt x="12848" y="8370"/>
                    </a:lnTo>
                    <a:lnTo>
                      <a:pt x="12743" y="8390"/>
                    </a:lnTo>
                    <a:lnTo>
                      <a:pt x="12639" y="8370"/>
                    </a:lnTo>
                    <a:lnTo>
                      <a:pt x="12492" y="8411"/>
                    </a:lnTo>
                    <a:lnTo>
                      <a:pt x="12408" y="8516"/>
                    </a:lnTo>
                    <a:lnTo>
                      <a:pt x="12388" y="8600"/>
                    </a:lnTo>
                    <a:lnTo>
                      <a:pt x="12283" y="8600"/>
                    </a:lnTo>
                    <a:lnTo>
                      <a:pt x="12283" y="8579"/>
                    </a:lnTo>
                    <a:lnTo>
                      <a:pt x="12283" y="8558"/>
                    </a:lnTo>
                    <a:lnTo>
                      <a:pt x="12304" y="8558"/>
                    </a:lnTo>
                    <a:cubicBezTo>
                      <a:pt x="12325" y="8558"/>
                      <a:pt x="12304" y="8516"/>
                      <a:pt x="12304" y="8516"/>
                    </a:cubicBezTo>
                    <a:lnTo>
                      <a:pt x="12325" y="8495"/>
                    </a:lnTo>
                    <a:lnTo>
                      <a:pt x="12367" y="8370"/>
                    </a:lnTo>
                    <a:lnTo>
                      <a:pt x="12178" y="8307"/>
                    </a:lnTo>
                    <a:lnTo>
                      <a:pt x="12053" y="8390"/>
                    </a:lnTo>
                    <a:lnTo>
                      <a:pt x="12011" y="8516"/>
                    </a:lnTo>
                    <a:cubicBezTo>
                      <a:pt x="11885" y="8495"/>
                      <a:pt x="11781" y="8474"/>
                      <a:pt x="11676" y="8453"/>
                    </a:cubicBezTo>
                    <a:lnTo>
                      <a:pt x="11781" y="8411"/>
                    </a:lnTo>
                    <a:lnTo>
                      <a:pt x="11802" y="8349"/>
                    </a:lnTo>
                    <a:lnTo>
                      <a:pt x="11676" y="8181"/>
                    </a:lnTo>
                    <a:lnTo>
                      <a:pt x="11530" y="8160"/>
                    </a:lnTo>
                    <a:lnTo>
                      <a:pt x="11362" y="8202"/>
                    </a:lnTo>
                    <a:lnTo>
                      <a:pt x="11237" y="8181"/>
                    </a:lnTo>
                    <a:lnTo>
                      <a:pt x="11111" y="8202"/>
                    </a:lnTo>
                    <a:lnTo>
                      <a:pt x="11111" y="8244"/>
                    </a:lnTo>
                    <a:cubicBezTo>
                      <a:pt x="11069" y="8244"/>
                      <a:pt x="11069" y="8244"/>
                      <a:pt x="11048" y="8202"/>
                    </a:cubicBezTo>
                    <a:lnTo>
                      <a:pt x="11069" y="8056"/>
                    </a:lnTo>
                    <a:lnTo>
                      <a:pt x="11028" y="7972"/>
                    </a:lnTo>
                    <a:lnTo>
                      <a:pt x="10923" y="7951"/>
                    </a:lnTo>
                    <a:lnTo>
                      <a:pt x="10902" y="7930"/>
                    </a:lnTo>
                    <a:lnTo>
                      <a:pt x="10797" y="7930"/>
                    </a:lnTo>
                    <a:lnTo>
                      <a:pt x="10714" y="7972"/>
                    </a:lnTo>
                    <a:lnTo>
                      <a:pt x="10609" y="7972"/>
                    </a:lnTo>
                    <a:lnTo>
                      <a:pt x="10525" y="7930"/>
                    </a:lnTo>
                    <a:lnTo>
                      <a:pt x="10400" y="7972"/>
                    </a:lnTo>
                    <a:lnTo>
                      <a:pt x="10274" y="7930"/>
                    </a:lnTo>
                    <a:lnTo>
                      <a:pt x="10191" y="7846"/>
                    </a:lnTo>
                    <a:lnTo>
                      <a:pt x="10191" y="7763"/>
                    </a:lnTo>
                    <a:lnTo>
                      <a:pt x="10086" y="7595"/>
                    </a:lnTo>
                    <a:lnTo>
                      <a:pt x="10086" y="7449"/>
                    </a:lnTo>
                    <a:lnTo>
                      <a:pt x="9939" y="7449"/>
                    </a:lnTo>
                    <a:lnTo>
                      <a:pt x="9856" y="7470"/>
                    </a:lnTo>
                    <a:lnTo>
                      <a:pt x="9772" y="7386"/>
                    </a:lnTo>
                    <a:lnTo>
                      <a:pt x="9667" y="7386"/>
                    </a:lnTo>
                    <a:lnTo>
                      <a:pt x="9542" y="7282"/>
                    </a:lnTo>
                    <a:lnTo>
                      <a:pt x="9458" y="7240"/>
                    </a:lnTo>
                    <a:lnTo>
                      <a:pt x="9354" y="7261"/>
                    </a:lnTo>
                    <a:lnTo>
                      <a:pt x="9270" y="7261"/>
                    </a:lnTo>
                    <a:lnTo>
                      <a:pt x="9144" y="7114"/>
                    </a:lnTo>
                    <a:lnTo>
                      <a:pt x="9040" y="7114"/>
                    </a:lnTo>
                    <a:lnTo>
                      <a:pt x="9019" y="7344"/>
                    </a:lnTo>
                    <a:lnTo>
                      <a:pt x="8935" y="7449"/>
                    </a:lnTo>
                    <a:lnTo>
                      <a:pt x="8684" y="7491"/>
                    </a:lnTo>
                    <a:lnTo>
                      <a:pt x="8370" y="7449"/>
                    </a:lnTo>
                    <a:lnTo>
                      <a:pt x="8015" y="7449"/>
                    </a:lnTo>
                    <a:lnTo>
                      <a:pt x="7805" y="7365"/>
                    </a:lnTo>
                    <a:lnTo>
                      <a:pt x="7763" y="7323"/>
                    </a:lnTo>
                    <a:lnTo>
                      <a:pt x="7784" y="7219"/>
                    </a:lnTo>
                    <a:lnTo>
                      <a:pt x="7701" y="7072"/>
                    </a:lnTo>
                    <a:lnTo>
                      <a:pt x="7450" y="7051"/>
                    </a:lnTo>
                    <a:lnTo>
                      <a:pt x="7240" y="7010"/>
                    </a:lnTo>
                    <a:lnTo>
                      <a:pt x="7136" y="6926"/>
                    </a:lnTo>
                    <a:lnTo>
                      <a:pt x="6947" y="6926"/>
                    </a:lnTo>
                    <a:lnTo>
                      <a:pt x="6906" y="6968"/>
                    </a:lnTo>
                    <a:lnTo>
                      <a:pt x="6843" y="7030"/>
                    </a:lnTo>
                    <a:lnTo>
                      <a:pt x="6759" y="6947"/>
                    </a:lnTo>
                    <a:lnTo>
                      <a:pt x="6592" y="6926"/>
                    </a:lnTo>
                    <a:lnTo>
                      <a:pt x="6487" y="6926"/>
                    </a:lnTo>
                    <a:cubicBezTo>
                      <a:pt x="6403" y="6842"/>
                      <a:pt x="6320" y="6758"/>
                      <a:pt x="6278" y="6654"/>
                    </a:cubicBezTo>
                    <a:lnTo>
                      <a:pt x="6278" y="6486"/>
                    </a:lnTo>
                    <a:lnTo>
                      <a:pt x="6320" y="6173"/>
                    </a:lnTo>
                    <a:lnTo>
                      <a:pt x="6278" y="5963"/>
                    </a:lnTo>
                    <a:lnTo>
                      <a:pt x="6382" y="5712"/>
                    </a:lnTo>
                    <a:lnTo>
                      <a:pt x="6320" y="5649"/>
                    </a:lnTo>
                    <a:lnTo>
                      <a:pt x="6320" y="5461"/>
                    </a:lnTo>
                    <a:lnTo>
                      <a:pt x="6424" y="5398"/>
                    </a:lnTo>
                    <a:lnTo>
                      <a:pt x="6487" y="5336"/>
                    </a:lnTo>
                    <a:lnTo>
                      <a:pt x="6445" y="5231"/>
                    </a:lnTo>
                    <a:lnTo>
                      <a:pt x="6382" y="5168"/>
                    </a:lnTo>
                    <a:lnTo>
                      <a:pt x="6278" y="5085"/>
                    </a:lnTo>
                    <a:lnTo>
                      <a:pt x="6215" y="4959"/>
                    </a:lnTo>
                    <a:lnTo>
                      <a:pt x="6131" y="4938"/>
                    </a:lnTo>
                    <a:lnTo>
                      <a:pt x="6110" y="4854"/>
                    </a:lnTo>
                    <a:lnTo>
                      <a:pt x="6006" y="4813"/>
                    </a:lnTo>
                    <a:lnTo>
                      <a:pt x="5818" y="4833"/>
                    </a:lnTo>
                    <a:lnTo>
                      <a:pt x="5713" y="4813"/>
                    </a:lnTo>
                    <a:lnTo>
                      <a:pt x="5692" y="4624"/>
                    </a:lnTo>
                    <a:lnTo>
                      <a:pt x="5608" y="4520"/>
                    </a:lnTo>
                    <a:lnTo>
                      <a:pt x="5546" y="4561"/>
                    </a:lnTo>
                    <a:lnTo>
                      <a:pt x="5587" y="4457"/>
                    </a:lnTo>
                    <a:lnTo>
                      <a:pt x="5483" y="4415"/>
                    </a:lnTo>
                    <a:lnTo>
                      <a:pt x="5462" y="4122"/>
                    </a:lnTo>
                    <a:lnTo>
                      <a:pt x="5336" y="4185"/>
                    </a:lnTo>
                    <a:lnTo>
                      <a:pt x="5274" y="4122"/>
                    </a:lnTo>
                    <a:lnTo>
                      <a:pt x="5043" y="4122"/>
                    </a:lnTo>
                    <a:lnTo>
                      <a:pt x="4855" y="3996"/>
                    </a:lnTo>
                    <a:lnTo>
                      <a:pt x="4855" y="3892"/>
                    </a:lnTo>
                    <a:lnTo>
                      <a:pt x="4960" y="3850"/>
                    </a:lnTo>
                    <a:lnTo>
                      <a:pt x="5085" y="3766"/>
                    </a:lnTo>
                    <a:lnTo>
                      <a:pt x="5002" y="3704"/>
                    </a:lnTo>
                    <a:lnTo>
                      <a:pt x="4876" y="3745"/>
                    </a:lnTo>
                    <a:lnTo>
                      <a:pt x="4813" y="3704"/>
                    </a:lnTo>
                    <a:lnTo>
                      <a:pt x="4667" y="3766"/>
                    </a:lnTo>
                    <a:lnTo>
                      <a:pt x="4750" y="3683"/>
                    </a:lnTo>
                    <a:lnTo>
                      <a:pt x="4876" y="3578"/>
                    </a:lnTo>
                    <a:lnTo>
                      <a:pt x="5064" y="3557"/>
                    </a:lnTo>
                    <a:lnTo>
                      <a:pt x="5043" y="3432"/>
                    </a:lnTo>
                    <a:lnTo>
                      <a:pt x="4855" y="3222"/>
                    </a:lnTo>
                    <a:lnTo>
                      <a:pt x="4750" y="3222"/>
                    </a:lnTo>
                    <a:lnTo>
                      <a:pt x="4625" y="3285"/>
                    </a:lnTo>
                    <a:lnTo>
                      <a:pt x="4478" y="3369"/>
                    </a:lnTo>
                    <a:lnTo>
                      <a:pt x="4332" y="3369"/>
                    </a:lnTo>
                    <a:lnTo>
                      <a:pt x="4416" y="3348"/>
                    </a:lnTo>
                    <a:lnTo>
                      <a:pt x="4457" y="3285"/>
                    </a:lnTo>
                    <a:lnTo>
                      <a:pt x="4520" y="3264"/>
                    </a:lnTo>
                    <a:lnTo>
                      <a:pt x="4562" y="3180"/>
                    </a:lnTo>
                    <a:lnTo>
                      <a:pt x="4541" y="3097"/>
                    </a:lnTo>
                    <a:lnTo>
                      <a:pt x="4416" y="3055"/>
                    </a:lnTo>
                    <a:lnTo>
                      <a:pt x="4206" y="3055"/>
                    </a:lnTo>
                    <a:lnTo>
                      <a:pt x="4081" y="2929"/>
                    </a:lnTo>
                    <a:lnTo>
                      <a:pt x="4081" y="2846"/>
                    </a:lnTo>
                    <a:lnTo>
                      <a:pt x="4039" y="2678"/>
                    </a:lnTo>
                    <a:lnTo>
                      <a:pt x="3809" y="2448"/>
                    </a:lnTo>
                    <a:lnTo>
                      <a:pt x="3725" y="2427"/>
                    </a:lnTo>
                    <a:lnTo>
                      <a:pt x="3662" y="2448"/>
                    </a:lnTo>
                    <a:lnTo>
                      <a:pt x="3558" y="2364"/>
                    </a:lnTo>
                    <a:lnTo>
                      <a:pt x="3516" y="2155"/>
                    </a:lnTo>
                    <a:lnTo>
                      <a:pt x="3369" y="2009"/>
                    </a:lnTo>
                    <a:lnTo>
                      <a:pt x="3160" y="1883"/>
                    </a:lnTo>
                    <a:lnTo>
                      <a:pt x="3035" y="1883"/>
                    </a:lnTo>
                    <a:lnTo>
                      <a:pt x="2993" y="1925"/>
                    </a:lnTo>
                    <a:lnTo>
                      <a:pt x="2930" y="1883"/>
                    </a:lnTo>
                    <a:lnTo>
                      <a:pt x="2888" y="1716"/>
                    </a:lnTo>
                    <a:lnTo>
                      <a:pt x="2825" y="1800"/>
                    </a:lnTo>
                    <a:lnTo>
                      <a:pt x="2763" y="1716"/>
                    </a:lnTo>
                    <a:lnTo>
                      <a:pt x="2763" y="1528"/>
                    </a:lnTo>
                    <a:lnTo>
                      <a:pt x="2658" y="1402"/>
                    </a:lnTo>
                    <a:lnTo>
                      <a:pt x="2533" y="1381"/>
                    </a:lnTo>
                    <a:lnTo>
                      <a:pt x="2470" y="1297"/>
                    </a:lnTo>
                    <a:lnTo>
                      <a:pt x="2135" y="1088"/>
                    </a:lnTo>
                    <a:lnTo>
                      <a:pt x="2030" y="1088"/>
                    </a:lnTo>
                    <a:lnTo>
                      <a:pt x="1905" y="942"/>
                    </a:lnTo>
                    <a:lnTo>
                      <a:pt x="1779" y="900"/>
                    </a:lnTo>
                    <a:lnTo>
                      <a:pt x="1737" y="837"/>
                    </a:lnTo>
                    <a:lnTo>
                      <a:pt x="1716" y="649"/>
                    </a:lnTo>
                    <a:lnTo>
                      <a:pt x="1612" y="586"/>
                    </a:lnTo>
                    <a:lnTo>
                      <a:pt x="1528" y="460"/>
                    </a:lnTo>
                    <a:lnTo>
                      <a:pt x="1486" y="439"/>
                    </a:lnTo>
                    <a:lnTo>
                      <a:pt x="1403" y="272"/>
                    </a:lnTo>
                    <a:lnTo>
                      <a:pt x="1277" y="230"/>
                    </a:lnTo>
                    <a:lnTo>
                      <a:pt x="1152" y="230"/>
                    </a:lnTo>
                    <a:lnTo>
                      <a:pt x="1068" y="251"/>
                    </a:lnTo>
                    <a:lnTo>
                      <a:pt x="1005" y="209"/>
                    </a:lnTo>
                    <a:lnTo>
                      <a:pt x="859" y="209"/>
                    </a:lnTo>
                    <a:lnTo>
                      <a:pt x="670" y="251"/>
                    </a:lnTo>
                    <a:lnTo>
                      <a:pt x="587" y="209"/>
                    </a:lnTo>
                    <a:lnTo>
                      <a:pt x="336" y="21"/>
                    </a:lnTo>
                    <a:lnTo>
                      <a:pt x="105"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sp>
          <p:nvSpPr>
            <p:cNvPr id="409" name="Google Shape;2886;p58">
              <a:extLst>
                <a:ext uri="{FF2B5EF4-FFF2-40B4-BE49-F238E27FC236}">
                  <a16:creationId xmlns:a16="http://schemas.microsoft.com/office/drawing/2014/main" id="{B2824914-461C-D349-D8C4-4009A2E51F30}"/>
                </a:ext>
              </a:extLst>
            </p:cNvPr>
            <p:cNvSpPr/>
            <p:nvPr/>
          </p:nvSpPr>
          <p:spPr>
            <a:xfrm>
              <a:off x="5139425" y="3145975"/>
              <a:ext cx="62800" cy="82150"/>
            </a:xfrm>
            <a:custGeom>
              <a:avLst/>
              <a:gdLst/>
              <a:ahLst/>
              <a:cxnLst/>
              <a:rect l="l" t="t" r="r" b="b"/>
              <a:pathLst>
                <a:path w="2512" h="3286" extrusionOk="0">
                  <a:moveTo>
                    <a:pt x="126" y="0"/>
                  </a:moveTo>
                  <a:lnTo>
                    <a:pt x="42" y="84"/>
                  </a:lnTo>
                  <a:lnTo>
                    <a:pt x="0" y="210"/>
                  </a:lnTo>
                  <a:lnTo>
                    <a:pt x="126" y="419"/>
                  </a:lnTo>
                  <a:lnTo>
                    <a:pt x="189" y="879"/>
                  </a:lnTo>
                  <a:lnTo>
                    <a:pt x="251" y="1047"/>
                  </a:lnTo>
                  <a:lnTo>
                    <a:pt x="314" y="1172"/>
                  </a:lnTo>
                  <a:lnTo>
                    <a:pt x="314" y="1360"/>
                  </a:lnTo>
                  <a:lnTo>
                    <a:pt x="251" y="1402"/>
                  </a:lnTo>
                  <a:lnTo>
                    <a:pt x="293" y="1507"/>
                  </a:lnTo>
                  <a:lnTo>
                    <a:pt x="356" y="1611"/>
                  </a:lnTo>
                  <a:lnTo>
                    <a:pt x="335" y="1674"/>
                  </a:lnTo>
                  <a:lnTo>
                    <a:pt x="419" y="1758"/>
                  </a:lnTo>
                  <a:lnTo>
                    <a:pt x="565" y="1863"/>
                  </a:lnTo>
                  <a:lnTo>
                    <a:pt x="649" y="2009"/>
                  </a:lnTo>
                  <a:lnTo>
                    <a:pt x="754" y="2072"/>
                  </a:lnTo>
                  <a:lnTo>
                    <a:pt x="837" y="2176"/>
                  </a:lnTo>
                  <a:lnTo>
                    <a:pt x="754" y="2281"/>
                  </a:lnTo>
                  <a:lnTo>
                    <a:pt x="733" y="2344"/>
                  </a:lnTo>
                  <a:lnTo>
                    <a:pt x="816" y="2407"/>
                  </a:lnTo>
                  <a:lnTo>
                    <a:pt x="1005" y="2490"/>
                  </a:lnTo>
                  <a:lnTo>
                    <a:pt x="1193" y="2616"/>
                  </a:lnTo>
                  <a:lnTo>
                    <a:pt x="1172" y="2720"/>
                  </a:lnTo>
                  <a:lnTo>
                    <a:pt x="1339" y="2867"/>
                  </a:lnTo>
                  <a:lnTo>
                    <a:pt x="1486" y="2867"/>
                  </a:lnTo>
                  <a:lnTo>
                    <a:pt x="1528" y="2909"/>
                  </a:lnTo>
                  <a:lnTo>
                    <a:pt x="1611" y="3013"/>
                  </a:lnTo>
                  <a:lnTo>
                    <a:pt x="1800" y="3118"/>
                  </a:lnTo>
                  <a:lnTo>
                    <a:pt x="1988" y="3139"/>
                  </a:lnTo>
                  <a:lnTo>
                    <a:pt x="2051" y="3223"/>
                  </a:lnTo>
                  <a:lnTo>
                    <a:pt x="2197" y="3264"/>
                  </a:lnTo>
                  <a:lnTo>
                    <a:pt x="2218" y="3244"/>
                  </a:lnTo>
                  <a:lnTo>
                    <a:pt x="2281" y="3285"/>
                  </a:lnTo>
                  <a:lnTo>
                    <a:pt x="2386" y="3223"/>
                  </a:lnTo>
                  <a:lnTo>
                    <a:pt x="2386" y="3181"/>
                  </a:lnTo>
                  <a:lnTo>
                    <a:pt x="2344" y="3181"/>
                  </a:lnTo>
                  <a:lnTo>
                    <a:pt x="2386" y="3118"/>
                  </a:lnTo>
                  <a:lnTo>
                    <a:pt x="2323" y="3076"/>
                  </a:lnTo>
                  <a:lnTo>
                    <a:pt x="2407" y="3118"/>
                  </a:lnTo>
                  <a:lnTo>
                    <a:pt x="2407" y="3181"/>
                  </a:lnTo>
                  <a:lnTo>
                    <a:pt x="2407" y="3223"/>
                  </a:lnTo>
                  <a:lnTo>
                    <a:pt x="2511" y="3244"/>
                  </a:lnTo>
                  <a:lnTo>
                    <a:pt x="2511" y="3118"/>
                  </a:lnTo>
                  <a:lnTo>
                    <a:pt x="2386" y="2846"/>
                  </a:lnTo>
                  <a:lnTo>
                    <a:pt x="2344" y="2846"/>
                  </a:lnTo>
                  <a:lnTo>
                    <a:pt x="2344" y="2804"/>
                  </a:lnTo>
                  <a:lnTo>
                    <a:pt x="2323" y="2762"/>
                  </a:lnTo>
                  <a:lnTo>
                    <a:pt x="2281" y="2741"/>
                  </a:lnTo>
                  <a:lnTo>
                    <a:pt x="2239" y="2553"/>
                  </a:lnTo>
                  <a:lnTo>
                    <a:pt x="2281" y="2511"/>
                  </a:lnTo>
                  <a:lnTo>
                    <a:pt x="2239" y="2448"/>
                  </a:lnTo>
                  <a:lnTo>
                    <a:pt x="2176" y="2448"/>
                  </a:lnTo>
                  <a:lnTo>
                    <a:pt x="2009" y="2344"/>
                  </a:lnTo>
                  <a:lnTo>
                    <a:pt x="1967" y="2197"/>
                  </a:lnTo>
                  <a:lnTo>
                    <a:pt x="1967" y="1904"/>
                  </a:lnTo>
                  <a:lnTo>
                    <a:pt x="1904" y="1821"/>
                  </a:lnTo>
                  <a:lnTo>
                    <a:pt x="1904" y="1716"/>
                  </a:lnTo>
                  <a:lnTo>
                    <a:pt x="1925" y="1674"/>
                  </a:lnTo>
                  <a:lnTo>
                    <a:pt x="1904" y="1381"/>
                  </a:lnTo>
                  <a:lnTo>
                    <a:pt x="1967" y="1339"/>
                  </a:lnTo>
                  <a:lnTo>
                    <a:pt x="1904" y="1088"/>
                  </a:lnTo>
                  <a:lnTo>
                    <a:pt x="1779" y="879"/>
                  </a:lnTo>
                  <a:lnTo>
                    <a:pt x="1360" y="461"/>
                  </a:lnTo>
                  <a:lnTo>
                    <a:pt x="1277" y="314"/>
                  </a:lnTo>
                  <a:lnTo>
                    <a:pt x="1235" y="335"/>
                  </a:lnTo>
                  <a:lnTo>
                    <a:pt x="1172" y="398"/>
                  </a:lnTo>
                  <a:lnTo>
                    <a:pt x="1088" y="398"/>
                  </a:lnTo>
                  <a:lnTo>
                    <a:pt x="1067" y="419"/>
                  </a:lnTo>
                  <a:lnTo>
                    <a:pt x="1067" y="523"/>
                  </a:lnTo>
                  <a:lnTo>
                    <a:pt x="984" y="565"/>
                  </a:lnTo>
                  <a:lnTo>
                    <a:pt x="921" y="523"/>
                  </a:lnTo>
                  <a:lnTo>
                    <a:pt x="816" y="523"/>
                  </a:lnTo>
                  <a:lnTo>
                    <a:pt x="670" y="628"/>
                  </a:lnTo>
                  <a:lnTo>
                    <a:pt x="523" y="607"/>
                  </a:lnTo>
                  <a:lnTo>
                    <a:pt x="523" y="523"/>
                  </a:lnTo>
                  <a:lnTo>
                    <a:pt x="607" y="440"/>
                  </a:lnTo>
                  <a:lnTo>
                    <a:pt x="607" y="251"/>
                  </a:lnTo>
                  <a:lnTo>
                    <a:pt x="544" y="189"/>
                  </a:lnTo>
                  <a:lnTo>
                    <a:pt x="419" y="189"/>
                  </a:lnTo>
                  <a:lnTo>
                    <a:pt x="398" y="126"/>
                  </a:lnTo>
                  <a:lnTo>
                    <a:pt x="231" y="84"/>
                  </a:lnTo>
                  <a:lnTo>
                    <a:pt x="126"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10" name="Google Shape;2887;p58">
              <a:extLst>
                <a:ext uri="{FF2B5EF4-FFF2-40B4-BE49-F238E27FC236}">
                  <a16:creationId xmlns:a16="http://schemas.microsoft.com/office/drawing/2014/main" id="{A1891DEA-EF77-A033-2674-40B661702EBB}"/>
                </a:ext>
              </a:extLst>
            </p:cNvPr>
            <p:cNvSpPr/>
            <p:nvPr/>
          </p:nvSpPr>
          <p:spPr>
            <a:xfrm>
              <a:off x="5279075" y="3142825"/>
              <a:ext cx="137075" cy="92625"/>
            </a:xfrm>
            <a:custGeom>
              <a:avLst/>
              <a:gdLst/>
              <a:ahLst/>
              <a:cxnLst/>
              <a:rect l="l" t="t" r="r" b="b"/>
              <a:pathLst>
                <a:path w="5483" h="3705" extrusionOk="0">
                  <a:moveTo>
                    <a:pt x="4186" y="1"/>
                  </a:moveTo>
                  <a:lnTo>
                    <a:pt x="4144" y="22"/>
                  </a:lnTo>
                  <a:lnTo>
                    <a:pt x="4165" y="126"/>
                  </a:lnTo>
                  <a:lnTo>
                    <a:pt x="4039" y="252"/>
                  </a:lnTo>
                  <a:lnTo>
                    <a:pt x="3976" y="231"/>
                  </a:lnTo>
                  <a:lnTo>
                    <a:pt x="4039" y="126"/>
                  </a:lnTo>
                  <a:lnTo>
                    <a:pt x="4018" y="43"/>
                  </a:lnTo>
                  <a:lnTo>
                    <a:pt x="3935" y="43"/>
                  </a:lnTo>
                  <a:lnTo>
                    <a:pt x="3851" y="273"/>
                  </a:lnTo>
                  <a:lnTo>
                    <a:pt x="3767" y="315"/>
                  </a:lnTo>
                  <a:lnTo>
                    <a:pt x="3642" y="587"/>
                  </a:lnTo>
                  <a:lnTo>
                    <a:pt x="3642" y="754"/>
                  </a:lnTo>
                  <a:lnTo>
                    <a:pt x="3432" y="963"/>
                  </a:lnTo>
                  <a:lnTo>
                    <a:pt x="3328" y="963"/>
                  </a:lnTo>
                  <a:lnTo>
                    <a:pt x="3140" y="1005"/>
                  </a:lnTo>
                  <a:lnTo>
                    <a:pt x="3098" y="1089"/>
                  </a:lnTo>
                  <a:lnTo>
                    <a:pt x="3181" y="1089"/>
                  </a:lnTo>
                  <a:lnTo>
                    <a:pt x="3119" y="1152"/>
                  </a:lnTo>
                  <a:lnTo>
                    <a:pt x="3181" y="1173"/>
                  </a:lnTo>
                  <a:lnTo>
                    <a:pt x="3307" y="1152"/>
                  </a:lnTo>
                  <a:lnTo>
                    <a:pt x="3244" y="1214"/>
                  </a:lnTo>
                  <a:lnTo>
                    <a:pt x="3181" y="1277"/>
                  </a:lnTo>
                  <a:lnTo>
                    <a:pt x="3140" y="1298"/>
                  </a:lnTo>
                  <a:lnTo>
                    <a:pt x="3140" y="1319"/>
                  </a:lnTo>
                  <a:lnTo>
                    <a:pt x="3223" y="1528"/>
                  </a:lnTo>
                  <a:lnTo>
                    <a:pt x="3181" y="1633"/>
                  </a:lnTo>
                  <a:lnTo>
                    <a:pt x="3098" y="1591"/>
                  </a:lnTo>
                  <a:lnTo>
                    <a:pt x="3098" y="1465"/>
                  </a:lnTo>
                  <a:lnTo>
                    <a:pt x="3077" y="1361"/>
                  </a:lnTo>
                  <a:lnTo>
                    <a:pt x="3035" y="1361"/>
                  </a:lnTo>
                  <a:lnTo>
                    <a:pt x="3035" y="1319"/>
                  </a:lnTo>
                  <a:lnTo>
                    <a:pt x="2993" y="1319"/>
                  </a:lnTo>
                  <a:lnTo>
                    <a:pt x="2930" y="1424"/>
                  </a:lnTo>
                  <a:lnTo>
                    <a:pt x="2972" y="1675"/>
                  </a:lnTo>
                  <a:lnTo>
                    <a:pt x="2909" y="1717"/>
                  </a:lnTo>
                  <a:lnTo>
                    <a:pt x="2805" y="1612"/>
                  </a:lnTo>
                  <a:lnTo>
                    <a:pt x="2700" y="1465"/>
                  </a:lnTo>
                  <a:lnTo>
                    <a:pt x="2658" y="1465"/>
                  </a:lnTo>
                  <a:lnTo>
                    <a:pt x="2554" y="1403"/>
                  </a:lnTo>
                  <a:lnTo>
                    <a:pt x="2470" y="1507"/>
                  </a:lnTo>
                  <a:lnTo>
                    <a:pt x="2470" y="1633"/>
                  </a:lnTo>
                  <a:lnTo>
                    <a:pt x="2344" y="1779"/>
                  </a:lnTo>
                  <a:lnTo>
                    <a:pt x="2261" y="1884"/>
                  </a:lnTo>
                  <a:lnTo>
                    <a:pt x="2093" y="2030"/>
                  </a:lnTo>
                  <a:lnTo>
                    <a:pt x="2072" y="2135"/>
                  </a:lnTo>
                  <a:lnTo>
                    <a:pt x="1926" y="2323"/>
                  </a:lnTo>
                  <a:lnTo>
                    <a:pt x="1779" y="2449"/>
                  </a:lnTo>
                  <a:lnTo>
                    <a:pt x="1319" y="2554"/>
                  </a:lnTo>
                  <a:lnTo>
                    <a:pt x="1256" y="2574"/>
                  </a:lnTo>
                  <a:lnTo>
                    <a:pt x="1298" y="2742"/>
                  </a:lnTo>
                  <a:lnTo>
                    <a:pt x="1340" y="2784"/>
                  </a:lnTo>
                  <a:lnTo>
                    <a:pt x="1256" y="2763"/>
                  </a:lnTo>
                  <a:lnTo>
                    <a:pt x="1173" y="2826"/>
                  </a:lnTo>
                  <a:lnTo>
                    <a:pt x="1047" y="2846"/>
                  </a:lnTo>
                  <a:lnTo>
                    <a:pt x="984" y="2888"/>
                  </a:lnTo>
                  <a:lnTo>
                    <a:pt x="943" y="3035"/>
                  </a:lnTo>
                  <a:lnTo>
                    <a:pt x="943" y="3181"/>
                  </a:lnTo>
                  <a:lnTo>
                    <a:pt x="838" y="3349"/>
                  </a:lnTo>
                  <a:lnTo>
                    <a:pt x="838" y="3370"/>
                  </a:lnTo>
                  <a:lnTo>
                    <a:pt x="629" y="3349"/>
                  </a:lnTo>
                  <a:lnTo>
                    <a:pt x="399" y="3265"/>
                  </a:lnTo>
                  <a:lnTo>
                    <a:pt x="210" y="3265"/>
                  </a:lnTo>
                  <a:lnTo>
                    <a:pt x="168" y="3181"/>
                  </a:lnTo>
                  <a:lnTo>
                    <a:pt x="64" y="3056"/>
                  </a:lnTo>
                  <a:lnTo>
                    <a:pt x="1" y="3077"/>
                  </a:lnTo>
                  <a:lnTo>
                    <a:pt x="127" y="3286"/>
                  </a:lnTo>
                  <a:lnTo>
                    <a:pt x="315" y="3411"/>
                  </a:lnTo>
                  <a:lnTo>
                    <a:pt x="357" y="3474"/>
                  </a:lnTo>
                  <a:lnTo>
                    <a:pt x="482" y="3579"/>
                  </a:lnTo>
                  <a:lnTo>
                    <a:pt x="503" y="3683"/>
                  </a:lnTo>
                  <a:lnTo>
                    <a:pt x="608" y="3704"/>
                  </a:lnTo>
                  <a:lnTo>
                    <a:pt x="775" y="3662"/>
                  </a:lnTo>
                  <a:lnTo>
                    <a:pt x="796" y="3579"/>
                  </a:lnTo>
                  <a:lnTo>
                    <a:pt x="922" y="3600"/>
                  </a:lnTo>
                  <a:lnTo>
                    <a:pt x="1005" y="3558"/>
                  </a:lnTo>
                  <a:lnTo>
                    <a:pt x="1319" y="3579"/>
                  </a:lnTo>
                  <a:lnTo>
                    <a:pt x="1654" y="3453"/>
                  </a:lnTo>
                  <a:lnTo>
                    <a:pt x="1738" y="3370"/>
                  </a:lnTo>
                  <a:lnTo>
                    <a:pt x="2031" y="3370"/>
                  </a:lnTo>
                  <a:lnTo>
                    <a:pt x="2156" y="3411"/>
                  </a:lnTo>
                  <a:lnTo>
                    <a:pt x="2198" y="3495"/>
                  </a:lnTo>
                  <a:lnTo>
                    <a:pt x="2344" y="3495"/>
                  </a:lnTo>
                  <a:lnTo>
                    <a:pt x="2575" y="3370"/>
                  </a:lnTo>
                  <a:lnTo>
                    <a:pt x="2868" y="3307"/>
                  </a:lnTo>
                  <a:lnTo>
                    <a:pt x="2826" y="3244"/>
                  </a:lnTo>
                  <a:lnTo>
                    <a:pt x="3077" y="2888"/>
                  </a:lnTo>
                  <a:lnTo>
                    <a:pt x="3140" y="2637"/>
                  </a:lnTo>
                  <a:lnTo>
                    <a:pt x="3328" y="2365"/>
                  </a:lnTo>
                  <a:lnTo>
                    <a:pt x="3453" y="1926"/>
                  </a:lnTo>
                  <a:lnTo>
                    <a:pt x="3453" y="1842"/>
                  </a:lnTo>
                  <a:lnTo>
                    <a:pt x="3516" y="1737"/>
                  </a:lnTo>
                  <a:lnTo>
                    <a:pt x="3516" y="1675"/>
                  </a:lnTo>
                  <a:lnTo>
                    <a:pt x="3621" y="1528"/>
                  </a:lnTo>
                  <a:lnTo>
                    <a:pt x="3725" y="1570"/>
                  </a:lnTo>
                  <a:lnTo>
                    <a:pt x="4165" y="1570"/>
                  </a:lnTo>
                  <a:lnTo>
                    <a:pt x="4228" y="1612"/>
                  </a:lnTo>
                  <a:lnTo>
                    <a:pt x="4374" y="1612"/>
                  </a:lnTo>
                  <a:lnTo>
                    <a:pt x="4500" y="1633"/>
                  </a:lnTo>
                  <a:lnTo>
                    <a:pt x="4500" y="1591"/>
                  </a:lnTo>
                  <a:lnTo>
                    <a:pt x="4667" y="1675"/>
                  </a:lnTo>
                  <a:lnTo>
                    <a:pt x="4751" y="1696"/>
                  </a:lnTo>
                  <a:lnTo>
                    <a:pt x="4876" y="1633"/>
                  </a:lnTo>
                  <a:lnTo>
                    <a:pt x="5023" y="1612"/>
                  </a:lnTo>
                  <a:lnTo>
                    <a:pt x="5023" y="1528"/>
                  </a:lnTo>
                  <a:lnTo>
                    <a:pt x="4876" y="1403"/>
                  </a:lnTo>
                  <a:lnTo>
                    <a:pt x="4876" y="1277"/>
                  </a:lnTo>
                  <a:lnTo>
                    <a:pt x="4918" y="1214"/>
                  </a:lnTo>
                  <a:lnTo>
                    <a:pt x="5169" y="1256"/>
                  </a:lnTo>
                  <a:lnTo>
                    <a:pt x="5357" y="1193"/>
                  </a:lnTo>
                  <a:lnTo>
                    <a:pt x="5483" y="1089"/>
                  </a:lnTo>
                  <a:lnTo>
                    <a:pt x="5441" y="1005"/>
                  </a:lnTo>
                  <a:lnTo>
                    <a:pt x="5357" y="1005"/>
                  </a:lnTo>
                  <a:lnTo>
                    <a:pt x="5232" y="984"/>
                  </a:lnTo>
                  <a:lnTo>
                    <a:pt x="5127" y="880"/>
                  </a:lnTo>
                  <a:lnTo>
                    <a:pt x="5023" y="901"/>
                  </a:lnTo>
                  <a:lnTo>
                    <a:pt x="4897" y="775"/>
                  </a:lnTo>
                  <a:lnTo>
                    <a:pt x="4813" y="775"/>
                  </a:lnTo>
                  <a:lnTo>
                    <a:pt x="4709" y="859"/>
                  </a:lnTo>
                  <a:lnTo>
                    <a:pt x="4667" y="796"/>
                  </a:lnTo>
                  <a:lnTo>
                    <a:pt x="4792" y="691"/>
                  </a:lnTo>
                  <a:lnTo>
                    <a:pt x="4709" y="629"/>
                  </a:lnTo>
                  <a:lnTo>
                    <a:pt x="4688" y="649"/>
                  </a:lnTo>
                  <a:lnTo>
                    <a:pt x="4604" y="754"/>
                  </a:lnTo>
                  <a:lnTo>
                    <a:pt x="4562" y="670"/>
                  </a:lnTo>
                  <a:lnTo>
                    <a:pt x="4500" y="670"/>
                  </a:lnTo>
                  <a:lnTo>
                    <a:pt x="4500" y="482"/>
                  </a:lnTo>
                  <a:lnTo>
                    <a:pt x="4604" y="461"/>
                  </a:lnTo>
                  <a:lnTo>
                    <a:pt x="4604" y="377"/>
                  </a:lnTo>
                  <a:lnTo>
                    <a:pt x="4458" y="273"/>
                  </a:lnTo>
                  <a:lnTo>
                    <a:pt x="4437" y="336"/>
                  </a:lnTo>
                  <a:lnTo>
                    <a:pt x="4290" y="231"/>
                  </a:lnTo>
                  <a:lnTo>
                    <a:pt x="4290" y="64"/>
                  </a:lnTo>
                  <a:lnTo>
                    <a:pt x="4186"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11" name="Google Shape;2888;p58">
              <a:extLst>
                <a:ext uri="{FF2B5EF4-FFF2-40B4-BE49-F238E27FC236}">
                  <a16:creationId xmlns:a16="http://schemas.microsoft.com/office/drawing/2014/main" id="{1CCBAC22-FDC8-D337-7762-7FC0DD6CC9D7}"/>
                </a:ext>
              </a:extLst>
            </p:cNvPr>
            <p:cNvSpPr/>
            <p:nvPr/>
          </p:nvSpPr>
          <p:spPr>
            <a:xfrm>
              <a:off x="5150925" y="2887575"/>
              <a:ext cx="119300" cy="230700"/>
            </a:xfrm>
            <a:custGeom>
              <a:avLst/>
              <a:gdLst/>
              <a:ahLst/>
              <a:cxnLst/>
              <a:rect l="l" t="t" r="r" b="b"/>
              <a:pathLst>
                <a:path w="4772" h="9228" extrusionOk="0">
                  <a:moveTo>
                    <a:pt x="1821" y="0"/>
                  </a:moveTo>
                  <a:lnTo>
                    <a:pt x="1737" y="84"/>
                  </a:lnTo>
                  <a:lnTo>
                    <a:pt x="1591" y="84"/>
                  </a:lnTo>
                  <a:lnTo>
                    <a:pt x="1465" y="126"/>
                  </a:lnTo>
                  <a:lnTo>
                    <a:pt x="1507" y="314"/>
                  </a:lnTo>
                  <a:lnTo>
                    <a:pt x="1298" y="398"/>
                  </a:lnTo>
                  <a:lnTo>
                    <a:pt x="1193" y="314"/>
                  </a:lnTo>
                  <a:lnTo>
                    <a:pt x="1026" y="377"/>
                  </a:lnTo>
                  <a:lnTo>
                    <a:pt x="1026" y="440"/>
                  </a:lnTo>
                  <a:lnTo>
                    <a:pt x="900" y="502"/>
                  </a:lnTo>
                  <a:lnTo>
                    <a:pt x="879" y="419"/>
                  </a:lnTo>
                  <a:lnTo>
                    <a:pt x="796" y="419"/>
                  </a:lnTo>
                  <a:lnTo>
                    <a:pt x="733" y="502"/>
                  </a:lnTo>
                  <a:lnTo>
                    <a:pt x="607" y="398"/>
                  </a:lnTo>
                  <a:lnTo>
                    <a:pt x="524" y="440"/>
                  </a:lnTo>
                  <a:lnTo>
                    <a:pt x="503" y="544"/>
                  </a:lnTo>
                  <a:lnTo>
                    <a:pt x="419" y="544"/>
                  </a:lnTo>
                  <a:lnTo>
                    <a:pt x="377" y="523"/>
                  </a:lnTo>
                  <a:lnTo>
                    <a:pt x="398" y="440"/>
                  </a:lnTo>
                  <a:lnTo>
                    <a:pt x="315" y="419"/>
                  </a:lnTo>
                  <a:lnTo>
                    <a:pt x="189" y="481"/>
                  </a:lnTo>
                  <a:lnTo>
                    <a:pt x="147" y="523"/>
                  </a:lnTo>
                  <a:lnTo>
                    <a:pt x="105" y="586"/>
                  </a:lnTo>
                  <a:lnTo>
                    <a:pt x="63" y="607"/>
                  </a:lnTo>
                  <a:lnTo>
                    <a:pt x="1" y="628"/>
                  </a:lnTo>
                  <a:lnTo>
                    <a:pt x="63" y="712"/>
                  </a:lnTo>
                  <a:lnTo>
                    <a:pt x="252" y="795"/>
                  </a:lnTo>
                  <a:lnTo>
                    <a:pt x="356" y="942"/>
                  </a:lnTo>
                  <a:lnTo>
                    <a:pt x="461" y="1025"/>
                  </a:lnTo>
                  <a:lnTo>
                    <a:pt x="482" y="1151"/>
                  </a:lnTo>
                  <a:lnTo>
                    <a:pt x="419" y="1235"/>
                  </a:lnTo>
                  <a:lnTo>
                    <a:pt x="628" y="1423"/>
                  </a:lnTo>
                  <a:lnTo>
                    <a:pt x="733" y="1632"/>
                  </a:lnTo>
                  <a:lnTo>
                    <a:pt x="984" y="1632"/>
                  </a:lnTo>
                  <a:lnTo>
                    <a:pt x="1131" y="1674"/>
                  </a:lnTo>
                  <a:lnTo>
                    <a:pt x="1256" y="1590"/>
                  </a:lnTo>
                  <a:lnTo>
                    <a:pt x="1423" y="1590"/>
                  </a:lnTo>
                  <a:lnTo>
                    <a:pt x="1507" y="1695"/>
                  </a:lnTo>
                  <a:lnTo>
                    <a:pt x="1654" y="1737"/>
                  </a:lnTo>
                  <a:lnTo>
                    <a:pt x="1675" y="1841"/>
                  </a:lnTo>
                  <a:lnTo>
                    <a:pt x="1654" y="1946"/>
                  </a:lnTo>
                  <a:lnTo>
                    <a:pt x="1842" y="1988"/>
                  </a:lnTo>
                  <a:lnTo>
                    <a:pt x="1842" y="2072"/>
                  </a:lnTo>
                  <a:lnTo>
                    <a:pt x="1758" y="2092"/>
                  </a:lnTo>
                  <a:lnTo>
                    <a:pt x="1675" y="2302"/>
                  </a:lnTo>
                  <a:lnTo>
                    <a:pt x="1633" y="2385"/>
                  </a:lnTo>
                  <a:lnTo>
                    <a:pt x="1507" y="2385"/>
                  </a:lnTo>
                  <a:lnTo>
                    <a:pt x="1340" y="2469"/>
                  </a:lnTo>
                  <a:lnTo>
                    <a:pt x="1256" y="2469"/>
                  </a:lnTo>
                  <a:lnTo>
                    <a:pt x="1256" y="2532"/>
                  </a:lnTo>
                  <a:lnTo>
                    <a:pt x="1403" y="2699"/>
                  </a:lnTo>
                  <a:lnTo>
                    <a:pt x="1319" y="2783"/>
                  </a:lnTo>
                  <a:lnTo>
                    <a:pt x="1340" y="2846"/>
                  </a:lnTo>
                  <a:lnTo>
                    <a:pt x="1423" y="2846"/>
                  </a:lnTo>
                  <a:lnTo>
                    <a:pt x="1507" y="3013"/>
                  </a:lnTo>
                  <a:lnTo>
                    <a:pt x="1675" y="3013"/>
                  </a:lnTo>
                  <a:lnTo>
                    <a:pt x="1863" y="3118"/>
                  </a:lnTo>
                  <a:lnTo>
                    <a:pt x="1968" y="3118"/>
                  </a:lnTo>
                  <a:lnTo>
                    <a:pt x="2114" y="3327"/>
                  </a:lnTo>
                  <a:lnTo>
                    <a:pt x="2281" y="3411"/>
                  </a:lnTo>
                  <a:lnTo>
                    <a:pt x="2407" y="3557"/>
                  </a:lnTo>
                  <a:lnTo>
                    <a:pt x="2386" y="3641"/>
                  </a:lnTo>
                  <a:lnTo>
                    <a:pt x="2574" y="3850"/>
                  </a:lnTo>
                  <a:lnTo>
                    <a:pt x="2616" y="3976"/>
                  </a:lnTo>
                  <a:lnTo>
                    <a:pt x="2700" y="4038"/>
                  </a:lnTo>
                  <a:lnTo>
                    <a:pt x="2825" y="4038"/>
                  </a:lnTo>
                  <a:lnTo>
                    <a:pt x="2909" y="4143"/>
                  </a:lnTo>
                  <a:lnTo>
                    <a:pt x="2909" y="4206"/>
                  </a:lnTo>
                  <a:lnTo>
                    <a:pt x="2993" y="4289"/>
                  </a:lnTo>
                  <a:lnTo>
                    <a:pt x="3035" y="4289"/>
                  </a:lnTo>
                  <a:lnTo>
                    <a:pt x="3118" y="4310"/>
                  </a:lnTo>
                  <a:lnTo>
                    <a:pt x="3097" y="4415"/>
                  </a:lnTo>
                  <a:lnTo>
                    <a:pt x="3139" y="4478"/>
                  </a:lnTo>
                  <a:lnTo>
                    <a:pt x="3286" y="4478"/>
                  </a:lnTo>
                  <a:lnTo>
                    <a:pt x="3348" y="4582"/>
                  </a:lnTo>
                  <a:lnTo>
                    <a:pt x="3411" y="4603"/>
                  </a:lnTo>
                  <a:lnTo>
                    <a:pt x="3516" y="4561"/>
                  </a:lnTo>
                  <a:lnTo>
                    <a:pt x="3558" y="4624"/>
                  </a:lnTo>
                  <a:lnTo>
                    <a:pt x="3495" y="4708"/>
                  </a:lnTo>
                  <a:lnTo>
                    <a:pt x="3453" y="4875"/>
                  </a:lnTo>
                  <a:lnTo>
                    <a:pt x="3516" y="4938"/>
                  </a:lnTo>
                  <a:lnTo>
                    <a:pt x="3600" y="4938"/>
                  </a:lnTo>
                  <a:lnTo>
                    <a:pt x="3600" y="5105"/>
                  </a:lnTo>
                  <a:lnTo>
                    <a:pt x="3432" y="5231"/>
                  </a:lnTo>
                  <a:lnTo>
                    <a:pt x="3453" y="5357"/>
                  </a:lnTo>
                  <a:lnTo>
                    <a:pt x="3495" y="5440"/>
                  </a:lnTo>
                  <a:lnTo>
                    <a:pt x="3516" y="5629"/>
                  </a:lnTo>
                  <a:lnTo>
                    <a:pt x="3411" y="5670"/>
                  </a:lnTo>
                  <a:lnTo>
                    <a:pt x="3390" y="5670"/>
                  </a:lnTo>
                  <a:lnTo>
                    <a:pt x="3453" y="5859"/>
                  </a:lnTo>
                  <a:lnTo>
                    <a:pt x="3558" y="5921"/>
                  </a:lnTo>
                  <a:lnTo>
                    <a:pt x="3662" y="6152"/>
                  </a:lnTo>
                  <a:lnTo>
                    <a:pt x="3641" y="6340"/>
                  </a:lnTo>
                  <a:lnTo>
                    <a:pt x="3662" y="6445"/>
                  </a:lnTo>
                  <a:lnTo>
                    <a:pt x="3641" y="6591"/>
                  </a:lnTo>
                  <a:lnTo>
                    <a:pt x="3662" y="6717"/>
                  </a:lnTo>
                  <a:lnTo>
                    <a:pt x="3558" y="6905"/>
                  </a:lnTo>
                  <a:lnTo>
                    <a:pt x="3495" y="6926"/>
                  </a:lnTo>
                  <a:lnTo>
                    <a:pt x="3453" y="7010"/>
                  </a:lnTo>
                  <a:lnTo>
                    <a:pt x="3307" y="7072"/>
                  </a:lnTo>
                  <a:lnTo>
                    <a:pt x="3139" y="7177"/>
                  </a:lnTo>
                  <a:lnTo>
                    <a:pt x="3076" y="7282"/>
                  </a:lnTo>
                  <a:lnTo>
                    <a:pt x="2867" y="7282"/>
                  </a:lnTo>
                  <a:lnTo>
                    <a:pt x="2763" y="7344"/>
                  </a:lnTo>
                  <a:lnTo>
                    <a:pt x="2784" y="7554"/>
                  </a:lnTo>
                  <a:lnTo>
                    <a:pt x="2909" y="7595"/>
                  </a:lnTo>
                  <a:lnTo>
                    <a:pt x="3014" y="7700"/>
                  </a:lnTo>
                  <a:lnTo>
                    <a:pt x="2993" y="7763"/>
                  </a:lnTo>
                  <a:lnTo>
                    <a:pt x="3035" y="7909"/>
                  </a:lnTo>
                  <a:lnTo>
                    <a:pt x="2867" y="7909"/>
                  </a:lnTo>
                  <a:lnTo>
                    <a:pt x="2825" y="7826"/>
                  </a:lnTo>
                  <a:lnTo>
                    <a:pt x="2721" y="7763"/>
                  </a:lnTo>
                  <a:lnTo>
                    <a:pt x="2449" y="7826"/>
                  </a:lnTo>
                  <a:lnTo>
                    <a:pt x="2386" y="7805"/>
                  </a:lnTo>
                  <a:lnTo>
                    <a:pt x="2260" y="7805"/>
                  </a:lnTo>
                  <a:lnTo>
                    <a:pt x="2198" y="7951"/>
                  </a:lnTo>
                  <a:lnTo>
                    <a:pt x="2072" y="7972"/>
                  </a:lnTo>
                  <a:lnTo>
                    <a:pt x="1968" y="8118"/>
                  </a:lnTo>
                  <a:lnTo>
                    <a:pt x="1988" y="8139"/>
                  </a:lnTo>
                  <a:lnTo>
                    <a:pt x="1988" y="8244"/>
                  </a:lnTo>
                  <a:lnTo>
                    <a:pt x="1988" y="8265"/>
                  </a:lnTo>
                  <a:lnTo>
                    <a:pt x="2093" y="8286"/>
                  </a:lnTo>
                  <a:lnTo>
                    <a:pt x="2156" y="8265"/>
                  </a:lnTo>
                  <a:lnTo>
                    <a:pt x="2198" y="8286"/>
                  </a:lnTo>
                  <a:lnTo>
                    <a:pt x="2281" y="8265"/>
                  </a:lnTo>
                  <a:lnTo>
                    <a:pt x="2407" y="8286"/>
                  </a:lnTo>
                  <a:lnTo>
                    <a:pt x="2491" y="8265"/>
                  </a:lnTo>
                  <a:lnTo>
                    <a:pt x="2449" y="8328"/>
                  </a:lnTo>
                  <a:lnTo>
                    <a:pt x="2281" y="8453"/>
                  </a:lnTo>
                  <a:lnTo>
                    <a:pt x="2198" y="8579"/>
                  </a:lnTo>
                  <a:lnTo>
                    <a:pt x="2198" y="8767"/>
                  </a:lnTo>
                  <a:lnTo>
                    <a:pt x="2177" y="8851"/>
                  </a:lnTo>
                  <a:lnTo>
                    <a:pt x="2240" y="8851"/>
                  </a:lnTo>
                  <a:lnTo>
                    <a:pt x="2198" y="8872"/>
                  </a:lnTo>
                  <a:lnTo>
                    <a:pt x="2198" y="9018"/>
                  </a:lnTo>
                  <a:lnTo>
                    <a:pt x="2281" y="9081"/>
                  </a:lnTo>
                  <a:lnTo>
                    <a:pt x="2344" y="9060"/>
                  </a:lnTo>
                  <a:lnTo>
                    <a:pt x="2344" y="9060"/>
                  </a:lnTo>
                  <a:lnTo>
                    <a:pt x="2281" y="9123"/>
                  </a:lnTo>
                  <a:lnTo>
                    <a:pt x="2177" y="9165"/>
                  </a:lnTo>
                  <a:lnTo>
                    <a:pt x="2072" y="9227"/>
                  </a:lnTo>
                  <a:lnTo>
                    <a:pt x="2240" y="9227"/>
                  </a:lnTo>
                  <a:lnTo>
                    <a:pt x="2470" y="9123"/>
                  </a:lnTo>
                  <a:lnTo>
                    <a:pt x="2470" y="9102"/>
                  </a:lnTo>
                  <a:lnTo>
                    <a:pt x="2491" y="9102"/>
                  </a:lnTo>
                  <a:lnTo>
                    <a:pt x="2574" y="9018"/>
                  </a:lnTo>
                  <a:lnTo>
                    <a:pt x="2595" y="8914"/>
                  </a:lnTo>
                  <a:lnTo>
                    <a:pt x="2616" y="8851"/>
                  </a:lnTo>
                  <a:lnTo>
                    <a:pt x="2700" y="8872"/>
                  </a:lnTo>
                  <a:lnTo>
                    <a:pt x="2721" y="8851"/>
                  </a:lnTo>
                  <a:lnTo>
                    <a:pt x="2867" y="8746"/>
                  </a:lnTo>
                  <a:lnTo>
                    <a:pt x="2909" y="8746"/>
                  </a:lnTo>
                  <a:lnTo>
                    <a:pt x="2930" y="8683"/>
                  </a:lnTo>
                  <a:lnTo>
                    <a:pt x="2993" y="8662"/>
                  </a:lnTo>
                  <a:lnTo>
                    <a:pt x="2972" y="8600"/>
                  </a:lnTo>
                  <a:lnTo>
                    <a:pt x="2972" y="8579"/>
                  </a:lnTo>
                  <a:lnTo>
                    <a:pt x="2930" y="8495"/>
                  </a:lnTo>
                  <a:lnTo>
                    <a:pt x="2993" y="8495"/>
                  </a:lnTo>
                  <a:lnTo>
                    <a:pt x="3035" y="8558"/>
                  </a:lnTo>
                  <a:lnTo>
                    <a:pt x="3097" y="8579"/>
                  </a:lnTo>
                  <a:lnTo>
                    <a:pt x="3139" y="8537"/>
                  </a:lnTo>
                  <a:lnTo>
                    <a:pt x="3139" y="8453"/>
                  </a:lnTo>
                  <a:lnTo>
                    <a:pt x="3035" y="8349"/>
                  </a:lnTo>
                  <a:lnTo>
                    <a:pt x="3160" y="8453"/>
                  </a:lnTo>
                  <a:lnTo>
                    <a:pt x="3244" y="8390"/>
                  </a:lnTo>
                  <a:lnTo>
                    <a:pt x="3223" y="8286"/>
                  </a:lnTo>
                  <a:lnTo>
                    <a:pt x="3244" y="8244"/>
                  </a:lnTo>
                  <a:lnTo>
                    <a:pt x="3097" y="8181"/>
                  </a:lnTo>
                  <a:lnTo>
                    <a:pt x="3160" y="8181"/>
                  </a:lnTo>
                  <a:lnTo>
                    <a:pt x="3223" y="8160"/>
                  </a:lnTo>
                  <a:lnTo>
                    <a:pt x="3223" y="8139"/>
                  </a:lnTo>
                  <a:lnTo>
                    <a:pt x="3139" y="8077"/>
                  </a:lnTo>
                  <a:lnTo>
                    <a:pt x="3244" y="8118"/>
                  </a:lnTo>
                  <a:lnTo>
                    <a:pt x="3286" y="8077"/>
                  </a:lnTo>
                  <a:lnTo>
                    <a:pt x="3307" y="8014"/>
                  </a:lnTo>
                  <a:lnTo>
                    <a:pt x="3307" y="8077"/>
                  </a:lnTo>
                  <a:lnTo>
                    <a:pt x="3286" y="8160"/>
                  </a:lnTo>
                  <a:lnTo>
                    <a:pt x="3307" y="8160"/>
                  </a:lnTo>
                  <a:lnTo>
                    <a:pt x="3411" y="8139"/>
                  </a:lnTo>
                  <a:lnTo>
                    <a:pt x="3495" y="8181"/>
                  </a:lnTo>
                  <a:lnTo>
                    <a:pt x="3620" y="8160"/>
                  </a:lnTo>
                  <a:lnTo>
                    <a:pt x="3872" y="8014"/>
                  </a:lnTo>
                  <a:lnTo>
                    <a:pt x="3955" y="7951"/>
                  </a:lnTo>
                  <a:lnTo>
                    <a:pt x="4060" y="7951"/>
                  </a:lnTo>
                  <a:lnTo>
                    <a:pt x="4060" y="7846"/>
                  </a:lnTo>
                  <a:lnTo>
                    <a:pt x="4164" y="7763"/>
                  </a:lnTo>
                  <a:lnTo>
                    <a:pt x="4269" y="7721"/>
                  </a:lnTo>
                  <a:lnTo>
                    <a:pt x="4395" y="7595"/>
                  </a:lnTo>
                  <a:lnTo>
                    <a:pt x="4457" y="7554"/>
                  </a:lnTo>
                  <a:lnTo>
                    <a:pt x="4478" y="7428"/>
                  </a:lnTo>
                  <a:lnTo>
                    <a:pt x="4541" y="7407"/>
                  </a:lnTo>
                  <a:lnTo>
                    <a:pt x="4604" y="7323"/>
                  </a:lnTo>
                  <a:lnTo>
                    <a:pt x="4583" y="7282"/>
                  </a:lnTo>
                  <a:lnTo>
                    <a:pt x="4604" y="7177"/>
                  </a:lnTo>
                  <a:lnTo>
                    <a:pt x="4541" y="7072"/>
                  </a:lnTo>
                  <a:lnTo>
                    <a:pt x="4646" y="6989"/>
                  </a:lnTo>
                  <a:lnTo>
                    <a:pt x="4646" y="6905"/>
                  </a:lnTo>
                  <a:lnTo>
                    <a:pt x="4688" y="6884"/>
                  </a:lnTo>
                  <a:lnTo>
                    <a:pt x="4688" y="6821"/>
                  </a:lnTo>
                  <a:lnTo>
                    <a:pt x="4646" y="6758"/>
                  </a:lnTo>
                  <a:lnTo>
                    <a:pt x="4646" y="6675"/>
                  </a:lnTo>
                  <a:lnTo>
                    <a:pt x="4688" y="6654"/>
                  </a:lnTo>
                  <a:lnTo>
                    <a:pt x="4709" y="6696"/>
                  </a:lnTo>
                  <a:lnTo>
                    <a:pt x="4709" y="6717"/>
                  </a:lnTo>
                  <a:lnTo>
                    <a:pt x="4729" y="6717"/>
                  </a:lnTo>
                  <a:lnTo>
                    <a:pt x="4771" y="6654"/>
                  </a:lnTo>
                  <a:lnTo>
                    <a:pt x="4688" y="6507"/>
                  </a:lnTo>
                  <a:lnTo>
                    <a:pt x="4667" y="6445"/>
                  </a:lnTo>
                  <a:lnTo>
                    <a:pt x="4604" y="6403"/>
                  </a:lnTo>
                  <a:lnTo>
                    <a:pt x="4604" y="6361"/>
                  </a:lnTo>
                  <a:lnTo>
                    <a:pt x="4583" y="6194"/>
                  </a:lnTo>
                  <a:lnTo>
                    <a:pt x="4604" y="6173"/>
                  </a:lnTo>
                  <a:lnTo>
                    <a:pt x="4562" y="6068"/>
                  </a:lnTo>
                  <a:lnTo>
                    <a:pt x="4583" y="6026"/>
                  </a:lnTo>
                  <a:lnTo>
                    <a:pt x="4583" y="5921"/>
                  </a:lnTo>
                  <a:lnTo>
                    <a:pt x="4541" y="5859"/>
                  </a:lnTo>
                  <a:lnTo>
                    <a:pt x="4499" y="5670"/>
                  </a:lnTo>
                  <a:lnTo>
                    <a:pt x="4457" y="5649"/>
                  </a:lnTo>
                  <a:lnTo>
                    <a:pt x="4437" y="5440"/>
                  </a:lnTo>
                  <a:lnTo>
                    <a:pt x="4332" y="5315"/>
                  </a:lnTo>
                  <a:lnTo>
                    <a:pt x="4353" y="5252"/>
                  </a:lnTo>
                  <a:lnTo>
                    <a:pt x="4332" y="5210"/>
                  </a:lnTo>
                  <a:lnTo>
                    <a:pt x="4332" y="5147"/>
                  </a:lnTo>
                  <a:lnTo>
                    <a:pt x="4185" y="5022"/>
                  </a:lnTo>
                  <a:lnTo>
                    <a:pt x="4185" y="4938"/>
                  </a:lnTo>
                  <a:lnTo>
                    <a:pt x="4164" y="4938"/>
                  </a:lnTo>
                  <a:lnTo>
                    <a:pt x="4144" y="4833"/>
                  </a:lnTo>
                  <a:lnTo>
                    <a:pt x="4060" y="4708"/>
                  </a:lnTo>
                  <a:lnTo>
                    <a:pt x="3809" y="4499"/>
                  </a:lnTo>
                  <a:lnTo>
                    <a:pt x="3746" y="4394"/>
                  </a:lnTo>
                  <a:lnTo>
                    <a:pt x="3453" y="4185"/>
                  </a:lnTo>
                  <a:lnTo>
                    <a:pt x="3139" y="4038"/>
                  </a:lnTo>
                  <a:lnTo>
                    <a:pt x="3139" y="3976"/>
                  </a:lnTo>
                  <a:lnTo>
                    <a:pt x="3014" y="3934"/>
                  </a:lnTo>
                  <a:lnTo>
                    <a:pt x="2784" y="3745"/>
                  </a:lnTo>
                  <a:lnTo>
                    <a:pt x="2763" y="3662"/>
                  </a:lnTo>
                  <a:lnTo>
                    <a:pt x="2721" y="3536"/>
                  </a:lnTo>
                  <a:lnTo>
                    <a:pt x="2721" y="3473"/>
                  </a:lnTo>
                  <a:lnTo>
                    <a:pt x="2721" y="3432"/>
                  </a:lnTo>
                  <a:lnTo>
                    <a:pt x="2679" y="3306"/>
                  </a:lnTo>
                  <a:lnTo>
                    <a:pt x="2595" y="3306"/>
                  </a:lnTo>
                  <a:lnTo>
                    <a:pt x="2470" y="3139"/>
                  </a:lnTo>
                  <a:lnTo>
                    <a:pt x="2281" y="3055"/>
                  </a:lnTo>
                  <a:lnTo>
                    <a:pt x="2177" y="3034"/>
                  </a:lnTo>
                  <a:lnTo>
                    <a:pt x="2281" y="2992"/>
                  </a:lnTo>
                  <a:lnTo>
                    <a:pt x="2281" y="2929"/>
                  </a:lnTo>
                  <a:lnTo>
                    <a:pt x="2177" y="2825"/>
                  </a:lnTo>
                  <a:lnTo>
                    <a:pt x="2240" y="2720"/>
                  </a:lnTo>
                  <a:lnTo>
                    <a:pt x="2281" y="2532"/>
                  </a:lnTo>
                  <a:lnTo>
                    <a:pt x="2260" y="2490"/>
                  </a:lnTo>
                  <a:lnTo>
                    <a:pt x="2198" y="2490"/>
                  </a:lnTo>
                  <a:lnTo>
                    <a:pt x="2198" y="2385"/>
                  </a:lnTo>
                  <a:lnTo>
                    <a:pt x="2260" y="2323"/>
                  </a:lnTo>
                  <a:lnTo>
                    <a:pt x="2281" y="2218"/>
                  </a:lnTo>
                  <a:lnTo>
                    <a:pt x="2344" y="2197"/>
                  </a:lnTo>
                  <a:lnTo>
                    <a:pt x="2365" y="2155"/>
                  </a:lnTo>
                  <a:lnTo>
                    <a:pt x="2386" y="2176"/>
                  </a:lnTo>
                  <a:lnTo>
                    <a:pt x="2449" y="2176"/>
                  </a:lnTo>
                  <a:lnTo>
                    <a:pt x="2553" y="2051"/>
                  </a:lnTo>
                  <a:lnTo>
                    <a:pt x="2574" y="2051"/>
                  </a:lnTo>
                  <a:lnTo>
                    <a:pt x="2616" y="1988"/>
                  </a:lnTo>
                  <a:lnTo>
                    <a:pt x="2574" y="1904"/>
                  </a:lnTo>
                  <a:lnTo>
                    <a:pt x="2595" y="1883"/>
                  </a:lnTo>
                  <a:lnTo>
                    <a:pt x="2595" y="1800"/>
                  </a:lnTo>
                  <a:lnTo>
                    <a:pt x="2595" y="1737"/>
                  </a:lnTo>
                  <a:lnTo>
                    <a:pt x="2574" y="1674"/>
                  </a:lnTo>
                  <a:lnTo>
                    <a:pt x="2616" y="1632"/>
                  </a:lnTo>
                  <a:lnTo>
                    <a:pt x="2616" y="1548"/>
                  </a:lnTo>
                  <a:lnTo>
                    <a:pt x="2679" y="1548"/>
                  </a:lnTo>
                  <a:lnTo>
                    <a:pt x="2700" y="1590"/>
                  </a:lnTo>
                  <a:lnTo>
                    <a:pt x="2721" y="1590"/>
                  </a:lnTo>
                  <a:lnTo>
                    <a:pt x="2804" y="1548"/>
                  </a:lnTo>
                  <a:lnTo>
                    <a:pt x="2888" y="1528"/>
                  </a:lnTo>
                  <a:lnTo>
                    <a:pt x="2930" y="1548"/>
                  </a:lnTo>
                  <a:lnTo>
                    <a:pt x="2972" y="1528"/>
                  </a:lnTo>
                  <a:lnTo>
                    <a:pt x="3014" y="1465"/>
                  </a:lnTo>
                  <a:lnTo>
                    <a:pt x="2993" y="1381"/>
                  </a:lnTo>
                  <a:lnTo>
                    <a:pt x="3014" y="1339"/>
                  </a:lnTo>
                  <a:lnTo>
                    <a:pt x="3118" y="1318"/>
                  </a:lnTo>
                  <a:lnTo>
                    <a:pt x="3223" y="1339"/>
                  </a:lnTo>
                  <a:lnTo>
                    <a:pt x="3328" y="1256"/>
                  </a:lnTo>
                  <a:lnTo>
                    <a:pt x="3390" y="1256"/>
                  </a:lnTo>
                  <a:lnTo>
                    <a:pt x="3432" y="1235"/>
                  </a:lnTo>
                  <a:lnTo>
                    <a:pt x="3495" y="1172"/>
                  </a:lnTo>
                  <a:lnTo>
                    <a:pt x="3453" y="1130"/>
                  </a:lnTo>
                  <a:lnTo>
                    <a:pt x="3348" y="1067"/>
                  </a:lnTo>
                  <a:lnTo>
                    <a:pt x="3286" y="1109"/>
                  </a:lnTo>
                  <a:lnTo>
                    <a:pt x="3223" y="1046"/>
                  </a:lnTo>
                  <a:lnTo>
                    <a:pt x="3118" y="1109"/>
                  </a:lnTo>
                  <a:lnTo>
                    <a:pt x="3014" y="1025"/>
                  </a:lnTo>
                  <a:lnTo>
                    <a:pt x="2888" y="1004"/>
                  </a:lnTo>
                  <a:lnTo>
                    <a:pt x="2867" y="900"/>
                  </a:lnTo>
                  <a:lnTo>
                    <a:pt x="2616" y="816"/>
                  </a:lnTo>
                  <a:lnTo>
                    <a:pt x="2595" y="712"/>
                  </a:lnTo>
                  <a:lnTo>
                    <a:pt x="2512" y="691"/>
                  </a:lnTo>
                  <a:lnTo>
                    <a:pt x="2574" y="481"/>
                  </a:lnTo>
                  <a:lnTo>
                    <a:pt x="2679" y="440"/>
                  </a:lnTo>
                  <a:lnTo>
                    <a:pt x="2679" y="335"/>
                  </a:lnTo>
                  <a:lnTo>
                    <a:pt x="2595" y="272"/>
                  </a:lnTo>
                  <a:lnTo>
                    <a:pt x="2449" y="314"/>
                  </a:lnTo>
                  <a:lnTo>
                    <a:pt x="2386" y="272"/>
                  </a:lnTo>
                  <a:lnTo>
                    <a:pt x="2114" y="272"/>
                  </a:lnTo>
                  <a:lnTo>
                    <a:pt x="2072" y="188"/>
                  </a:lnTo>
                  <a:lnTo>
                    <a:pt x="1947" y="168"/>
                  </a:lnTo>
                  <a:lnTo>
                    <a:pt x="1947" y="84"/>
                  </a:lnTo>
                  <a:lnTo>
                    <a:pt x="1821"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12" name="Google Shape;2889;p58">
              <a:extLst>
                <a:ext uri="{FF2B5EF4-FFF2-40B4-BE49-F238E27FC236}">
                  <a16:creationId xmlns:a16="http://schemas.microsoft.com/office/drawing/2014/main" id="{A2A50099-07B3-89AA-5D85-2B4CA1D4DBCB}"/>
                </a:ext>
              </a:extLst>
            </p:cNvPr>
            <p:cNvSpPr/>
            <p:nvPr/>
          </p:nvSpPr>
          <p:spPr>
            <a:xfrm>
              <a:off x="5166625" y="3025150"/>
              <a:ext cx="75875" cy="65400"/>
            </a:xfrm>
            <a:custGeom>
              <a:avLst/>
              <a:gdLst/>
              <a:ahLst/>
              <a:cxnLst/>
              <a:rect l="l" t="t" r="r" b="b"/>
              <a:pathLst>
                <a:path w="3035" h="2616" extrusionOk="0">
                  <a:moveTo>
                    <a:pt x="2407" y="0"/>
                  </a:moveTo>
                  <a:lnTo>
                    <a:pt x="2239" y="42"/>
                  </a:lnTo>
                  <a:lnTo>
                    <a:pt x="2135" y="126"/>
                  </a:lnTo>
                  <a:lnTo>
                    <a:pt x="2260" y="251"/>
                  </a:lnTo>
                  <a:lnTo>
                    <a:pt x="2239" y="356"/>
                  </a:lnTo>
                  <a:lnTo>
                    <a:pt x="2260" y="460"/>
                  </a:lnTo>
                  <a:lnTo>
                    <a:pt x="2260" y="544"/>
                  </a:lnTo>
                  <a:lnTo>
                    <a:pt x="2072" y="481"/>
                  </a:lnTo>
                  <a:lnTo>
                    <a:pt x="1967" y="314"/>
                  </a:lnTo>
                  <a:lnTo>
                    <a:pt x="1821" y="314"/>
                  </a:lnTo>
                  <a:lnTo>
                    <a:pt x="1758" y="230"/>
                  </a:lnTo>
                  <a:lnTo>
                    <a:pt x="1632" y="126"/>
                  </a:lnTo>
                  <a:lnTo>
                    <a:pt x="1549" y="167"/>
                  </a:lnTo>
                  <a:lnTo>
                    <a:pt x="1444" y="105"/>
                  </a:lnTo>
                  <a:lnTo>
                    <a:pt x="1298" y="126"/>
                  </a:lnTo>
                  <a:lnTo>
                    <a:pt x="1151" y="63"/>
                  </a:lnTo>
                  <a:lnTo>
                    <a:pt x="1026" y="63"/>
                  </a:lnTo>
                  <a:lnTo>
                    <a:pt x="879" y="146"/>
                  </a:lnTo>
                  <a:lnTo>
                    <a:pt x="816" y="105"/>
                  </a:lnTo>
                  <a:lnTo>
                    <a:pt x="670" y="105"/>
                  </a:lnTo>
                  <a:lnTo>
                    <a:pt x="398" y="167"/>
                  </a:lnTo>
                  <a:lnTo>
                    <a:pt x="272" y="167"/>
                  </a:lnTo>
                  <a:lnTo>
                    <a:pt x="168" y="335"/>
                  </a:lnTo>
                  <a:lnTo>
                    <a:pt x="105" y="523"/>
                  </a:lnTo>
                  <a:lnTo>
                    <a:pt x="42" y="649"/>
                  </a:lnTo>
                  <a:lnTo>
                    <a:pt x="0" y="858"/>
                  </a:lnTo>
                  <a:lnTo>
                    <a:pt x="63" y="1088"/>
                  </a:lnTo>
                  <a:lnTo>
                    <a:pt x="168" y="1151"/>
                  </a:lnTo>
                  <a:lnTo>
                    <a:pt x="210" y="1255"/>
                  </a:lnTo>
                  <a:lnTo>
                    <a:pt x="189" y="1486"/>
                  </a:lnTo>
                  <a:lnTo>
                    <a:pt x="189" y="1569"/>
                  </a:lnTo>
                  <a:lnTo>
                    <a:pt x="272" y="1632"/>
                  </a:lnTo>
                  <a:lnTo>
                    <a:pt x="272" y="1779"/>
                  </a:lnTo>
                  <a:lnTo>
                    <a:pt x="356" y="1820"/>
                  </a:lnTo>
                  <a:lnTo>
                    <a:pt x="356" y="1925"/>
                  </a:lnTo>
                  <a:lnTo>
                    <a:pt x="419" y="2051"/>
                  </a:lnTo>
                  <a:lnTo>
                    <a:pt x="482" y="2030"/>
                  </a:lnTo>
                  <a:lnTo>
                    <a:pt x="523" y="2113"/>
                  </a:lnTo>
                  <a:lnTo>
                    <a:pt x="503" y="2218"/>
                  </a:lnTo>
                  <a:lnTo>
                    <a:pt x="565" y="2260"/>
                  </a:lnTo>
                  <a:lnTo>
                    <a:pt x="565" y="2364"/>
                  </a:lnTo>
                  <a:lnTo>
                    <a:pt x="733" y="2364"/>
                  </a:lnTo>
                  <a:lnTo>
                    <a:pt x="733" y="2260"/>
                  </a:lnTo>
                  <a:lnTo>
                    <a:pt x="795" y="2218"/>
                  </a:lnTo>
                  <a:lnTo>
                    <a:pt x="837" y="2155"/>
                  </a:lnTo>
                  <a:lnTo>
                    <a:pt x="837" y="2239"/>
                  </a:lnTo>
                  <a:lnTo>
                    <a:pt x="900" y="2323"/>
                  </a:lnTo>
                  <a:lnTo>
                    <a:pt x="879" y="2406"/>
                  </a:lnTo>
                  <a:lnTo>
                    <a:pt x="816" y="2469"/>
                  </a:lnTo>
                  <a:lnTo>
                    <a:pt x="837" y="2553"/>
                  </a:lnTo>
                  <a:lnTo>
                    <a:pt x="879" y="2574"/>
                  </a:lnTo>
                  <a:lnTo>
                    <a:pt x="921" y="2574"/>
                  </a:lnTo>
                  <a:lnTo>
                    <a:pt x="1026" y="2511"/>
                  </a:lnTo>
                  <a:lnTo>
                    <a:pt x="1026" y="2469"/>
                  </a:lnTo>
                  <a:lnTo>
                    <a:pt x="1088" y="2532"/>
                  </a:lnTo>
                  <a:lnTo>
                    <a:pt x="1214" y="2553"/>
                  </a:lnTo>
                  <a:lnTo>
                    <a:pt x="1235" y="2532"/>
                  </a:lnTo>
                  <a:lnTo>
                    <a:pt x="1340" y="2615"/>
                  </a:lnTo>
                  <a:lnTo>
                    <a:pt x="1444" y="2469"/>
                  </a:lnTo>
                  <a:lnTo>
                    <a:pt x="1570" y="2448"/>
                  </a:lnTo>
                  <a:lnTo>
                    <a:pt x="1632" y="2302"/>
                  </a:lnTo>
                  <a:lnTo>
                    <a:pt x="1758" y="2302"/>
                  </a:lnTo>
                  <a:lnTo>
                    <a:pt x="1821" y="2323"/>
                  </a:lnTo>
                  <a:lnTo>
                    <a:pt x="2093" y="2260"/>
                  </a:lnTo>
                  <a:lnTo>
                    <a:pt x="2197" y="2323"/>
                  </a:lnTo>
                  <a:lnTo>
                    <a:pt x="2239" y="2406"/>
                  </a:lnTo>
                  <a:lnTo>
                    <a:pt x="2407" y="2406"/>
                  </a:lnTo>
                  <a:lnTo>
                    <a:pt x="2365" y="2260"/>
                  </a:lnTo>
                  <a:lnTo>
                    <a:pt x="2386" y="2197"/>
                  </a:lnTo>
                  <a:lnTo>
                    <a:pt x="2281" y="2092"/>
                  </a:lnTo>
                  <a:lnTo>
                    <a:pt x="2156" y="2051"/>
                  </a:lnTo>
                  <a:lnTo>
                    <a:pt x="2135" y="1841"/>
                  </a:lnTo>
                  <a:lnTo>
                    <a:pt x="2239" y="1779"/>
                  </a:lnTo>
                  <a:lnTo>
                    <a:pt x="2448" y="1779"/>
                  </a:lnTo>
                  <a:lnTo>
                    <a:pt x="2511" y="1674"/>
                  </a:lnTo>
                  <a:lnTo>
                    <a:pt x="2679" y="1569"/>
                  </a:lnTo>
                  <a:lnTo>
                    <a:pt x="2825" y="1507"/>
                  </a:lnTo>
                  <a:lnTo>
                    <a:pt x="2867" y="1423"/>
                  </a:lnTo>
                  <a:lnTo>
                    <a:pt x="2930" y="1402"/>
                  </a:lnTo>
                  <a:lnTo>
                    <a:pt x="3034" y="1214"/>
                  </a:lnTo>
                  <a:lnTo>
                    <a:pt x="3013" y="1088"/>
                  </a:lnTo>
                  <a:lnTo>
                    <a:pt x="3034" y="942"/>
                  </a:lnTo>
                  <a:lnTo>
                    <a:pt x="3013" y="837"/>
                  </a:lnTo>
                  <a:lnTo>
                    <a:pt x="3034" y="649"/>
                  </a:lnTo>
                  <a:lnTo>
                    <a:pt x="2930" y="418"/>
                  </a:lnTo>
                  <a:lnTo>
                    <a:pt x="2825" y="356"/>
                  </a:lnTo>
                  <a:lnTo>
                    <a:pt x="2762" y="167"/>
                  </a:lnTo>
                  <a:lnTo>
                    <a:pt x="2679" y="167"/>
                  </a:lnTo>
                  <a:lnTo>
                    <a:pt x="2574" y="126"/>
                  </a:lnTo>
                  <a:lnTo>
                    <a:pt x="2469" y="105"/>
                  </a:lnTo>
                  <a:lnTo>
                    <a:pt x="2407"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13" name="Google Shape;2890;p58">
              <a:extLst>
                <a:ext uri="{FF2B5EF4-FFF2-40B4-BE49-F238E27FC236}">
                  <a16:creationId xmlns:a16="http://schemas.microsoft.com/office/drawing/2014/main" id="{362F7D49-AD50-1797-1756-0EC3A1B613F0}"/>
                </a:ext>
              </a:extLst>
            </p:cNvPr>
            <p:cNvSpPr/>
            <p:nvPr/>
          </p:nvSpPr>
          <p:spPr>
            <a:xfrm>
              <a:off x="5123725" y="2903250"/>
              <a:ext cx="117200" cy="135525"/>
            </a:xfrm>
            <a:custGeom>
              <a:avLst/>
              <a:gdLst/>
              <a:ahLst/>
              <a:cxnLst/>
              <a:rect l="l" t="t" r="r" b="b"/>
              <a:pathLst>
                <a:path w="4688" h="5421" extrusionOk="0">
                  <a:moveTo>
                    <a:pt x="879" y="1"/>
                  </a:moveTo>
                  <a:lnTo>
                    <a:pt x="879" y="85"/>
                  </a:lnTo>
                  <a:lnTo>
                    <a:pt x="817" y="126"/>
                  </a:lnTo>
                  <a:lnTo>
                    <a:pt x="817" y="336"/>
                  </a:lnTo>
                  <a:lnTo>
                    <a:pt x="859" y="440"/>
                  </a:lnTo>
                  <a:lnTo>
                    <a:pt x="859" y="587"/>
                  </a:lnTo>
                  <a:lnTo>
                    <a:pt x="879" y="733"/>
                  </a:lnTo>
                  <a:lnTo>
                    <a:pt x="775" y="712"/>
                  </a:lnTo>
                  <a:lnTo>
                    <a:pt x="649" y="754"/>
                  </a:lnTo>
                  <a:lnTo>
                    <a:pt x="587" y="649"/>
                  </a:lnTo>
                  <a:lnTo>
                    <a:pt x="524" y="608"/>
                  </a:lnTo>
                  <a:lnTo>
                    <a:pt x="419" y="712"/>
                  </a:lnTo>
                  <a:lnTo>
                    <a:pt x="252" y="733"/>
                  </a:lnTo>
                  <a:lnTo>
                    <a:pt x="231" y="838"/>
                  </a:lnTo>
                  <a:lnTo>
                    <a:pt x="189" y="942"/>
                  </a:lnTo>
                  <a:lnTo>
                    <a:pt x="231" y="1026"/>
                  </a:lnTo>
                  <a:lnTo>
                    <a:pt x="105" y="1110"/>
                  </a:lnTo>
                  <a:lnTo>
                    <a:pt x="43" y="1110"/>
                  </a:lnTo>
                  <a:lnTo>
                    <a:pt x="1" y="1256"/>
                  </a:lnTo>
                  <a:lnTo>
                    <a:pt x="43" y="1382"/>
                  </a:lnTo>
                  <a:lnTo>
                    <a:pt x="210" y="1361"/>
                  </a:lnTo>
                  <a:lnTo>
                    <a:pt x="315" y="1486"/>
                  </a:lnTo>
                  <a:lnTo>
                    <a:pt x="335" y="1675"/>
                  </a:lnTo>
                  <a:lnTo>
                    <a:pt x="252" y="1758"/>
                  </a:lnTo>
                  <a:lnTo>
                    <a:pt x="335" y="1884"/>
                  </a:lnTo>
                  <a:lnTo>
                    <a:pt x="440" y="1947"/>
                  </a:lnTo>
                  <a:lnTo>
                    <a:pt x="524" y="1863"/>
                  </a:lnTo>
                  <a:lnTo>
                    <a:pt x="733" y="1863"/>
                  </a:lnTo>
                  <a:lnTo>
                    <a:pt x="754" y="1968"/>
                  </a:lnTo>
                  <a:lnTo>
                    <a:pt x="670" y="2093"/>
                  </a:lnTo>
                  <a:lnTo>
                    <a:pt x="754" y="2198"/>
                  </a:lnTo>
                  <a:lnTo>
                    <a:pt x="733" y="2281"/>
                  </a:lnTo>
                  <a:lnTo>
                    <a:pt x="670" y="2386"/>
                  </a:lnTo>
                  <a:lnTo>
                    <a:pt x="733" y="2512"/>
                  </a:lnTo>
                  <a:lnTo>
                    <a:pt x="733" y="2721"/>
                  </a:lnTo>
                  <a:lnTo>
                    <a:pt x="733" y="3014"/>
                  </a:lnTo>
                  <a:lnTo>
                    <a:pt x="879" y="2930"/>
                  </a:lnTo>
                  <a:lnTo>
                    <a:pt x="1047" y="2909"/>
                  </a:lnTo>
                  <a:lnTo>
                    <a:pt x="1047" y="2784"/>
                  </a:lnTo>
                  <a:lnTo>
                    <a:pt x="1235" y="2700"/>
                  </a:lnTo>
                  <a:lnTo>
                    <a:pt x="1444" y="2805"/>
                  </a:lnTo>
                  <a:lnTo>
                    <a:pt x="1549" y="2805"/>
                  </a:lnTo>
                  <a:lnTo>
                    <a:pt x="1633" y="2930"/>
                  </a:lnTo>
                  <a:lnTo>
                    <a:pt x="1884" y="2909"/>
                  </a:lnTo>
                  <a:lnTo>
                    <a:pt x="2009" y="2637"/>
                  </a:lnTo>
                  <a:lnTo>
                    <a:pt x="2198" y="2595"/>
                  </a:lnTo>
                  <a:lnTo>
                    <a:pt x="2449" y="2679"/>
                  </a:lnTo>
                  <a:lnTo>
                    <a:pt x="2532" y="2826"/>
                  </a:lnTo>
                  <a:lnTo>
                    <a:pt x="2804" y="3014"/>
                  </a:lnTo>
                  <a:lnTo>
                    <a:pt x="2930" y="3118"/>
                  </a:lnTo>
                  <a:lnTo>
                    <a:pt x="2972" y="3244"/>
                  </a:lnTo>
                  <a:lnTo>
                    <a:pt x="2972" y="3328"/>
                  </a:lnTo>
                  <a:lnTo>
                    <a:pt x="2930" y="3411"/>
                  </a:lnTo>
                  <a:lnTo>
                    <a:pt x="2972" y="3537"/>
                  </a:lnTo>
                  <a:lnTo>
                    <a:pt x="2972" y="3725"/>
                  </a:lnTo>
                  <a:lnTo>
                    <a:pt x="2951" y="3788"/>
                  </a:lnTo>
                  <a:lnTo>
                    <a:pt x="3056" y="3872"/>
                  </a:lnTo>
                  <a:lnTo>
                    <a:pt x="3160" y="3997"/>
                  </a:lnTo>
                  <a:lnTo>
                    <a:pt x="3286" y="3997"/>
                  </a:lnTo>
                  <a:lnTo>
                    <a:pt x="3369" y="4060"/>
                  </a:lnTo>
                  <a:lnTo>
                    <a:pt x="3348" y="4102"/>
                  </a:lnTo>
                  <a:lnTo>
                    <a:pt x="3495" y="4206"/>
                  </a:lnTo>
                  <a:lnTo>
                    <a:pt x="3495" y="4290"/>
                  </a:lnTo>
                  <a:lnTo>
                    <a:pt x="3474" y="4416"/>
                  </a:lnTo>
                  <a:lnTo>
                    <a:pt x="3474" y="4499"/>
                  </a:lnTo>
                  <a:lnTo>
                    <a:pt x="3453" y="4604"/>
                  </a:lnTo>
                  <a:lnTo>
                    <a:pt x="3474" y="4688"/>
                  </a:lnTo>
                  <a:lnTo>
                    <a:pt x="3474" y="4897"/>
                  </a:lnTo>
                  <a:lnTo>
                    <a:pt x="3390" y="4981"/>
                  </a:lnTo>
                  <a:lnTo>
                    <a:pt x="3348" y="5002"/>
                  </a:lnTo>
                  <a:lnTo>
                    <a:pt x="3474" y="5106"/>
                  </a:lnTo>
                  <a:lnTo>
                    <a:pt x="3537" y="5190"/>
                  </a:lnTo>
                  <a:lnTo>
                    <a:pt x="3683" y="5190"/>
                  </a:lnTo>
                  <a:lnTo>
                    <a:pt x="3788" y="5357"/>
                  </a:lnTo>
                  <a:lnTo>
                    <a:pt x="3976" y="5420"/>
                  </a:lnTo>
                  <a:lnTo>
                    <a:pt x="3976" y="5336"/>
                  </a:lnTo>
                  <a:lnTo>
                    <a:pt x="3955" y="5232"/>
                  </a:lnTo>
                  <a:lnTo>
                    <a:pt x="3976" y="5127"/>
                  </a:lnTo>
                  <a:lnTo>
                    <a:pt x="3851" y="5002"/>
                  </a:lnTo>
                  <a:lnTo>
                    <a:pt x="3955" y="4918"/>
                  </a:lnTo>
                  <a:lnTo>
                    <a:pt x="4123" y="4876"/>
                  </a:lnTo>
                  <a:lnTo>
                    <a:pt x="4185" y="4981"/>
                  </a:lnTo>
                  <a:lnTo>
                    <a:pt x="4290" y="5002"/>
                  </a:lnTo>
                  <a:lnTo>
                    <a:pt x="4395" y="5043"/>
                  </a:lnTo>
                  <a:lnTo>
                    <a:pt x="4499" y="5043"/>
                  </a:lnTo>
                  <a:lnTo>
                    <a:pt x="4604" y="5002"/>
                  </a:lnTo>
                  <a:lnTo>
                    <a:pt x="4583" y="4813"/>
                  </a:lnTo>
                  <a:lnTo>
                    <a:pt x="4541" y="4730"/>
                  </a:lnTo>
                  <a:lnTo>
                    <a:pt x="4520" y="4604"/>
                  </a:lnTo>
                  <a:lnTo>
                    <a:pt x="4688" y="4478"/>
                  </a:lnTo>
                  <a:lnTo>
                    <a:pt x="4688" y="4311"/>
                  </a:lnTo>
                  <a:lnTo>
                    <a:pt x="4604" y="4311"/>
                  </a:lnTo>
                  <a:lnTo>
                    <a:pt x="4541" y="4248"/>
                  </a:lnTo>
                  <a:lnTo>
                    <a:pt x="4583" y="4081"/>
                  </a:lnTo>
                  <a:lnTo>
                    <a:pt x="4646" y="3997"/>
                  </a:lnTo>
                  <a:lnTo>
                    <a:pt x="4604" y="3934"/>
                  </a:lnTo>
                  <a:lnTo>
                    <a:pt x="4499" y="3976"/>
                  </a:lnTo>
                  <a:lnTo>
                    <a:pt x="4436" y="3955"/>
                  </a:lnTo>
                  <a:lnTo>
                    <a:pt x="4374" y="3851"/>
                  </a:lnTo>
                  <a:lnTo>
                    <a:pt x="4227" y="3851"/>
                  </a:lnTo>
                  <a:lnTo>
                    <a:pt x="4185" y="3788"/>
                  </a:lnTo>
                  <a:lnTo>
                    <a:pt x="4206" y="3683"/>
                  </a:lnTo>
                  <a:lnTo>
                    <a:pt x="4123" y="3662"/>
                  </a:lnTo>
                  <a:lnTo>
                    <a:pt x="4081" y="3662"/>
                  </a:lnTo>
                  <a:lnTo>
                    <a:pt x="3997" y="3579"/>
                  </a:lnTo>
                  <a:lnTo>
                    <a:pt x="3997" y="3516"/>
                  </a:lnTo>
                  <a:lnTo>
                    <a:pt x="3913" y="3411"/>
                  </a:lnTo>
                  <a:lnTo>
                    <a:pt x="3788" y="3411"/>
                  </a:lnTo>
                  <a:lnTo>
                    <a:pt x="3704" y="3349"/>
                  </a:lnTo>
                  <a:lnTo>
                    <a:pt x="3662" y="3223"/>
                  </a:lnTo>
                  <a:lnTo>
                    <a:pt x="3474" y="3014"/>
                  </a:lnTo>
                  <a:lnTo>
                    <a:pt x="3495" y="2930"/>
                  </a:lnTo>
                  <a:lnTo>
                    <a:pt x="3369" y="2784"/>
                  </a:lnTo>
                  <a:lnTo>
                    <a:pt x="3202" y="2700"/>
                  </a:lnTo>
                  <a:lnTo>
                    <a:pt x="3056" y="2491"/>
                  </a:lnTo>
                  <a:lnTo>
                    <a:pt x="2951" y="2491"/>
                  </a:lnTo>
                  <a:lnTo>
                    <a:pt x="2763" y="2386"/>
                  </a:lnTo>
                  <a:lnTo>
                    <a:pt x="2595" y="2386"/>
                  </a:lnTo>
                  <a:lnTo>
                    <a:pt x="2511" y="2219"/>
                  </a:lnTo>
                  <a:lnTo>
                    <a:pt x="2428" y="2219"/>
                  </a:lnTo>
                  <a:lnTo>
                    <a:pt x="2407" y="2156"/>
                  </a:lnTo>
                  <a:lnTo>
                    <a:pt x="2491" y="2072"/>
                  </a:lnTo>
                  <a:lnTo>
                    <a:pt x="2344" y="1905"/>
                  </a:lnTo>
                  <a:lnTo>
                    <a:pt x="2344" y="1842"/>
                  </a:lnTo>
                  <a:lnTo>
                    <a:pt x="2428" y="1842"/>
                  </a:lnTo>
                  <a:lnTo>
                    <a:pt x="2595" y="1758"/>
                  </a:lnTo>
                  <a:lnTo>
                    <a:pt x="2721" y="1758"/>
                  </a:lnTo>
                  <a:lnTo>
                    <a:pt x="2763" y="1675"/>
                  </a:lnTo>
                  <a:lnTo>
                    <a:pt x="2846" y="1465"/>
                  </a:lnTo>
                  <a:lnTo>
                    <a:pt x="2930" y="1445"/>
                  </a:lnTo>
                  <a:lnTo>
                    <a:pt x="2930" y="1361"/>
                  </a:lnTo>
                  <a:lnTo>
                    <a:pt x="2742" y="1319"/>
                  </a:lnTo>
                  <a:lnTo>
                    <a:pt x="2763" y="1214"/>
                  </a:lnTo>
                  <a:lnTo>
                    <a:pt x="2742" y="1110"/>
                  </a:lnTo>
                  <a:lnTo>
                    <a:pt x="2595" y="1068"/>
                  </a:lnTo>
                  <a:lnTo>
                    <a:pt x="2511" y="963"/>
                  </a:lnTo>
                  <a:lnTo>
                    <a:pt x="2344" y="963"/>
                  </a:lnTo>
                  <a:lnTo>
                    <a:pt x="2219" y="1047"/>
                  </a:lnTo>
                  <a:lnTo>
                    <a:pt x="2072" y="1005"/>
                  </a:lnTo>
                  <a:lnTo>
                    <a:pt x="1821" y="1005"/>
                  </a:lnTo>
                  <a:lnTo>
                    <a:pt x="1716" y="796"/>
                  </a:lnTo>
                  <a:lnTo>
                    <a:pt x="1507" y="608"/>
                  </a:lnTo>
                  <a:lnTo>
                    <a:pt x="1570" y="524"/>
                  </a:lnTo>
                  <a:lnTo>
                    <a:pt x="1549" y="398"/>
                  </a:lnTo>
                  <a:lnTo>
                    <a:pt x="1444" y="315"/>
                  </a:lnTo>
                  <a:lnTo>
                    <a:pt x="1340" y="168"/>
                  </a:lnTo>
                  <a:lnTo>
                    <a:pt x="1151" y="85"/>
                  </a:lnTo>
                  <a:lnTo>
                    <a:pt x="1089"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14" name="Google Shape;2891;p58">
              <a:extLst>
                <a:ext uri="{FF2B5EF4-FFF2-40B4-BE49-F238E27FC236}">
                  <a16:creationId xmlns:a16="http://schemas.microsoft.com/office/drawing/2014/main" id="{1E0F04DA-8DD3-28E8-3CD2-03FE22B9B06C}"/>
                </a:ext>
              </a:extLst>
            </p:cNvPr>
            <p:cNvSpPr/>
            <p:nvPr/>
          </p:nvSpPr>
          <p:spPr>
            <a:xfrm>
              <a:off x="5089200" y="2934650"/>
              <a:ext cx="121900" cy="227050"/>
            </a:xfrm>
            <a:custGeom>
              <a:avLst/>
              <a:gdLst/>
              <a:ahLst/>
              <a:cxnLst/>
              <a:rect l="l" t="t" r="r" b="b"/>
              <a:pathLst>
                <a:path w="4876" h="9082" extrusionOk="0">
                  <a:moveTo>
                    <a:pt x="1361" y="0"/>
                  </a:moveTo>
                  <a:lnTo>
                    <a:pt x="1193" y="21"/>
                  </a:lnTo>
                  <a:lnTo>
                    <a:pt x="1068" y="63"/>
                  </a:lnTo>
                  <a:lnTo>
                    <a:pt x="1068" y="126"/>
                  </a:lnTo>
                  <a:lnTo>
                    <a:pt x="1110" y="209"/>
                  </a:lnTo>
                  <a:lnTo>
                    <a:pt x="1089" y="293"/>
                  </a:lnTo>
                  <a:lnTo>
                    <a:pt x="921" y="272"/>
                  </a:lnTo>
                  <a:lnTo>
                    <a:pt x="859" y="314"/>
                  </a:lnTo>
                  <a:lnTo>
                    <a:pt x="859" y="481"/>
                  </a:lnTo>
                  <a:lnTo>
                    <a:pt x="838" y="523"/>
                  </a:lnTo>
                  <a:lnTo>
                    <a:pt x="691" y="523"/>
                  </a:lnTo>
                  <a:lnTo>
                    <a:pt x="566" y="628"/>
                  </a:lnTo>
                  <a:lnTo>
                    <a:pt x="335" y="544"/>
                  </a:lnTo>
                  <a:lnTo>
                    <a:pt x="252" y="691"/>
                  </a:lnTo>
                  <a:lnTo>
                    <a:pt x="273" y="858"/>
                  </a:lnTo>
                  <a:lnTo>
                    <a:pt x="210" y="942"/>
                  </a:lnTo>
                  <a:lnTo>
                    <a:pt x="210" y="1130"/>
                  </a:lnTo>
                  <a:lnTo>
                    <a:pt x="231" y="1214"/>
                  </a:lnTo>
                  <a:lnTo>
                    <a:pt x="126" y="1277"/>
                  </a:lnTo>
                  <a:lnTo>
                    <a:pt x="1" y="1360"/>
                  </a:lnTo>
                  <a:lnTo>
                    <a:pt x="1" y="1444"/>
                  </a:lnTo>
                  <a:lnTo>
                    <a:pt x="63" y="1465"/>
                  </a:lnTo>
                  <a:lnTo>
                    <a:pt x="168" y="1653"/>
                  </a:lnTo>
                  <a:lnTo>
                    <a:pt x="252" y="1737"/>
                  </a:lnTo>
                  <a:lnTo>
                    <a:pt x="315" y="1800"/>
                  </a:lnTo>
                  <a:lnTo>
                    <a:pt x="440" y="1904"/>
                  </a:lnTo>
                  <a:lnTo>
                    <a:pt x="587" y="2197"/>
                  </a:lnTo>
                  <a:lnTo>
                    <a:pt x="670" y="2260"/>
                  </a:lnTo>
                  <a:lnTo>
                    <a:pt x="754" y="2386"/>
                  </a:lnTo>
                  <a:lnTo>
                    <a:pt x="754" y="2511"/>
                  </a:lnTo>
                  <a:lnTo>
                    <a:pt x="879" y="2574"/>
                  </a:lnTo>
                  <a:lnTo>
                    <a:pt x="879" y="2699"/>
                  </a:lnTo>
                  <a:lnTo>
                    <a:pt x="775" y="2741"/>
                  </a:lnTo>
                  <a:lnTo>
                    <a:pt x="754" y="2825"/>
                  </a:lnTo>
                  <a:lnTo>
                    <a:pt x="796" y="3118"/>
                  </a:lnTo>
                  <a:lnTo>
                    <a:pt x="775" y="3222"/>
                  </a:lnTo>
                  <a:lnTo>
                    <a:pt x="670" y="3264"/>
                  </a:lnTo>
                  <a:lnTo>
                    <a:pt x="754" y="3474"/>
                  </a:lnTo>
                  <a:lnTo>
                    <a:pt x="754" y="3578"/>
                  </a:lnTo>
                  <a:lnTo>
                    <a:pt x="900" y="3766"/>
                  </a:lnTo>
                  <a:lnTo>
                    <a:pt x="1089" y="3892"/>
                  </a:lnTo>
                  <a:lnTo>
                    <a:pt x="1256" y="4059"/>
                  </a:lnTo>
                  <a:lnTo>
                    <a:pt x="1298" y="4311"/>
                  </a:lnTo>
                  <a:lnTo>
                    <a:pt x="1277" y="4394"/>
                  </a:lnTo>
                  <a:lnTo>
                    <a:pt x="1298" y="4520"/>
                  </a:lnTo>
                  <a:lnTo>
                    <a:pt x="1277" y="4624"/>
                  </a:lnTo>
                  <a:lnTo>
                    <a:pt x="1361" y="4708"/>
                  </a:lnTo>
                  <a:lnTo>
                    <a:pt x="1382" y="4896"/>
                  </a:lnTo>
                  <a:lnTo>
                    <a:pt x="1424" y="5001"/>
                  </a:lnTo>
                  <a:lnTo>
                    <a:pt x="1403" y="5147"/>
                  </a:lnTo>
                  <a:lnTo>
                    <a:pt x="1486" y="5294"/>
                  </a:lnTo>
                  <a:lnTo>
                    <a:pt x="1486" y="5461"/>
                  </a:lnTo>
                  <a:lnTo>
                    <a:pt x="1403" y="5524"/>
                  </a:lnTo>
                  <a:lnTo>
                    <a:pt x="1277" y="5880"/>
                  </a:lnTo>
                  <a:lnTo>
                    <a:pt x="1152" y="5963"/>
                  </a:lnTo>
                  <a:lnTo>
                    <a:pt x="1152" y="6131"/>
                  </a:lnTo>
                  <a:lnTo>
                    <a:pt x="1089" y="6194"/>
                  </a:lnTo>
                  <a:lnTo>
                    <a:pt x="1068" y="6298"/>
                  </a:lnTo>
                  <a:lnTo>
                    <a:pt x="1047" y="6487"/>
                  </a:lnTo>
                  <a:lnTo>
                    <a:pt x="1089" y="6487"/>
                  </a:lnTo>
                  <a:lnTo>
                    <a:pt x="1005" y="6591"/>
                  </a:lnTo>
                  <a:lnTo>
                    <a:pt x="1047" y="6654"/>
                  </a:lnTo>
                  <a:lnTo>
                    <a:pt x="963" y="6779"/>
                  </a:lnTo>
                  <a:lnTo>
                    <a:pt x="1047" y="6779"/>
                  </a:lnTo>
                  <a:lnTo>
                    <a:pt x="984" y="6863"/>
                  </a:lnTo>
                  <a:lnTo>
                    <a:pt x="921" y="6863"/>
                  </a:lnTo>
                  <a:lnTo>
                    <a:pt x="921" y="7072"/>
                  </a:lnTo>
                  <a:lnTo>
                    <a:pt x="859" y="7114"/>
                  </a:lnTo>
                  <a:lnTo>
                    <a:pt x="879" y="7282"/>
                  </a:lnTo>
                  <a:lnTo>
                    <a:pt x="859" y="7324"/>
                  </a:lnTo>
                  <a:lnTo>
                    <a:pt x="879" y="7533"/>
                  </a:lnTo>
                  <a:lnTo>
                    <a:pt x="921" y="7616"/>
                  </a:lnTo>
                  <a:lnTo>
                    <a:pt x="1005" y="7616"/>
                  </a:lnTo>
                  <a:lnTo>
                    <a:pt x="984" y="7512"/>
                  </a:lnTo>
                  <a:lnTo>
                    <a:pt x="1110" y="7449"/>
                  </a:lnTo>
                  <a:lnTo>
                    <a:pt x="1089" y="7512"/>
                  </a:lnTo>
                  <a:lnTo>
                    <a:pt x="1172" y="7554"/>
                  </a:lnTo>
                  <a:lnTo>
                    <a:pt x="1172" y="7637"/>
                  </a:lnTo>
                  <a:lnTo>
                    <a:pt x="1277" y="7658"/>
                  </a:lnTo>
                  <a:lnTo>
                    <a:pt x="1319" y="7868"/>
                  </a:lnTo>
                  <a:lnTo>
                    <a:pt x="1424" y="7868"/>
                  </a:lnTo>
                  <a:lnTo>
                    <a:pt x="1570" y="8035"/>
                  </a:lnTo>
                  <a:lnTo>
                    <a:pt x="1570" y="8119"/>
                  </a:lnTo>
                  <a:lnTo>
                    <a:pt x="1675" y="8140"/>
                  </a:lnTo>
                  <a:lnTo>
                    <a:pt x="1696" y="8244"/>
                  </a:lnTo>
                  <a:lnTo>
                    <a:pt x="1779" y="8244"/>
                  </a:lnTo>
                  <a:lnTo>
                    <a:pt x="1779" y="8286"/>
                  </a:lnTo>
                  <a:lnTo>
                    <a:pt x="1716" y="8370"/>
                  </a:lnTo>
                  <a:lnTo>
                    <a:pt x="1716" y="8391"/>
                  </a:lnTo>
                  <a:lnTo>
                    <a:pt x="1968" y="8579"/>
                  </a:lnTo>
                  <a:lnTo>
                    <a:pt x="2009" y="8663"/>
                  </a:lnTo>
                  <a:lnTo>
                    <a:pt x="2051" y="8537"/>
                  </a:lnTo>
                  <a:lnTo>
                    <a:pt x="2135" y="8453"/>
                  </a:lnTo>
                  <a:lnTo>
                    <a:pt x="2240" y="8537"/>
                  </a:lnTo>
                  <a:lnTo>
                    <a:pt x="2407" y="8579"/>
                  </a:lnTo>
                  <a:lnTo>
                    <a:pt x="2428" y="8642"/>
                  </a:lnTo>
                  <a:lnTo>
                    <a:pt x="2553" y="8642"/>
                  </a:lnTo>
                  <a:lnTo>
                    <a:pt x="2616" y="8704"/>
                  </a:lnTo>
                  <a:lnTo>
                    <a:pt x="2616" y="8893"/>
                  </a:lnTo>
                  <a:lnTo>
                    <a:pt x="2532" y="8976"/>
                  </a:lnTo>
                  <a:lnTo>
                    <a:pt x="2532" y="9060"/>
                  </a:lnTo>
                  <a:lnTo>
                    <a:pt x="2679" y="9081"/>
                  </a:lnTo>
                  <a:lnTo>
                    <a:pt x="2825" y="8976"/>
                  </a:lnTo>
                  <a:lnTo>
                    <a:pt x="2930" y="8976"/>
                  </a:lnTo>
                  <a:lnTo>
                    <a:pt x="2993" y="9018"/>
                  </a:lnTo>
                  <a:lnTo>
                    <a:pt x="3076" y="8976"/>
                  </a:lnTo>
                  <a:lnTo>
                    <a:pt x="3076" y="8872"/>
                  </a:lnTo>
                  <a:lnTo>
                    <a:pt x="3097" y="8851"/>
                  </a:lnTo>
                  <a:lnTo>
                    <a:pt x="3076" y="8788"/>
                  </a:lnTo>
                  <a:lnTo>
                    <a:pt x="2972" y="8704"/>
                  </a:lnTo>
                  <a:lnTo>
                    <a:pt x="2930" y="8642"/>
                  </a:lnTo>
                  <a:lnTo>
                    <a:pt x="2846" y="8474"/>
                  </a:lnTo>
                  <a:lnTo>
                    <a:pt x="2742" y="8432"/>
                  </a:lnTo>
                  <a:lnTo>
                    <a:pt x="2637" y="8432"/>
                  </a:lnTo>
                  <a:lnTo>
                    <a:pt x="2574" y="8453"/>
                  </a:lnTo>
                  <a:lnTo>
                    <a:pt x="2491" y="8391"/>
                  </a:lnTo>
                  <a:lnTo>
                    <a:pt x="2344" y="8244"/>
                  </a:lnTo>
                  <a:lnTo>
                    <a:pt x="2260" y="8160"/>
                  </a:lnTo>
                  <a:lnTo>
                    <a:pt x="2260" y="8056"/>
                  </a:lnTo>
                  <a:lnTo>
                    <a:pt x="2219" y="8035"/>
                  </a:lnTo>
                  <a:lnTo>
                    <a:pt x="2198" y="8140"/>
                  </a:lnTo>
                  <a:lnTo>
                    <a:pt x="2030" y="8056"/>
                  </a:lnTo>
                  <a:lnTo>
                    <a:pt x="2051" y="7972"/>
                  </a:lnTo>
                  <a:lnTo>
                    <a:pt x="2135" y="7930"/>
                  </a:lnTo>
                  <a:lnTo>
                    <a:pt x="2156" y="7951"/>
                  </a:lnTo>
                  <a:lnTo>
                    <a:pt x="2198" y="7930"/>
                  </a:lnTo>
                  <a:lnTo>
                    <a:pt x="2219" y="7868"/>
                  </a:lnTo>
                  <a:lnTo>
                    <a:pt x="2156" y="7637"/>
                  </a:lnTo>
                  <a:lnTo>
                    <a:pt x="2114" y="7616"/>
                  </a:lnTo>
                  <a:lnTo>
                    <a:pt x="2114" y="7533"/>
                  </a:lnTo>
                  <a:lnTo>
                    <a:pt x="2030" y="7428"/>
                  </a:lnTo>
                  <a:lnTo>
                    <a:pt x="2009" y="7344"/>
                  </a:lnTo>
                  <a:lnTo>
                    <a:pt x="2009" y="7386"/>
                  </a:lnTo>
                  <a:lnTo>
                    <a:pt x="2009" y="7449"/>
                  </a:lnTo>
                  <a:lnTo>
                    <a:pt x="1947" y="7449"/>
                  </a:lnTo>
                  <a:lnTo>
                    <a:pt x="1884" y="7324"/>
                  </a:lnTo>
                  <a:lnTo>
                    <a:pt x="1821" y="7303"/>
                  </a:lnTo>
                  <a:lnTo>
                    <a:pt x="1842" y="7177"/>
                  </a:lnTo>
                  <a:lnTo>
                    <a:pt x="1800" y="7114"/>
                  </a:lnTo>
                  <a:lnTo>
                    <a:pt x="1779" y="6989"/>
                  </a:lnTo>
                  <a:lnTo>
                    <a:pt x="1716" y="6926"/>
                  </a:lnTo>
                  <a:lnTo>
                    <a:pt x="1633" y="6926"/>
                  </a:lnTo>
                  <a:lnTo>
                    <a:pt x="1612" y="6905"/>
                  </a:lnTo>
                  <a:lnTo>
                    <a:pt x="1570" y="6968"/>
                  </a:lnTo>
                  <a:lnTo>
                    <a:pt x="1528" y="7010"/>
                  </a:lnTo>
                  <a:lnTo>
                    <a:pt x="1486" y="7031"/>
                  </a:lnTo>
                  <a:lnTo>
                    <a:pt x="1424" y="6989"/>
                  </a:lnTo>
                  <a:lnTo>
                    <a:pt x="1486" y="6884"/>
                  </a:lnTo>
                  <a:lnTo>
                    <a:pt x="1382" y="6717"/>
                  </a:lnTo>
                  <a:lnTo>
                    <a:pt x="1382" y="6654"/>
                  </a:lnTo>
                  <a:lnTo>
                    <a:pt x="1361" y="6507"/>
                  </a:lnTo>
                  <a:lnTo>
                    <a:pt x="1361" y="6466"/>
                  </a:lnTo>
                  <a:lnTo>
                    <a:pt x="1403" y="6382"/>
                  </a:lnTo>
                  <a:lnTo>
                    <a:pt x="1382" y="6361"/>
                  </a:lnTo>
                  <a:lnTo>
                    <a:pt x="1319" y="6361"/>
                  </a:lnTo>
                  <a:lnTo>
                    <a:pt x="1382" y="6256"/>
                  </a:lnTo>
                  <a:lnTo>
                    <a:pt x="1382" y="6131"/>
                  </a:lnTo>
                  <a:lnTo>
                    <a:pt x="1507" y="5943"/>
                  </a:lnTo>
                  <a:lnTo>
                    <a:pt x="1528" y="5503"/>
                  </a:lnTo>
                  <a:lnTo>
                    <a:pt x="1612" y="5399"/>
                  </a:lnTo>
                  <a:lnTo>
                    <a:pt x="1633" y="5252"/>
                  </a:lnTo>
                  <a:lnTo>
                    <a:pt x="1716" y="5147"/>
                  </a:lnTo>
                  <a:lnTo>
                    <a:pt x="1737" y="5001"/>
                  </a:lnTo>
                  <a:lnTo>
                    <a:pt x="1696" y="4980"/>
                  </a:lnTo>
                  <a:lnTo>
                    <a:pt x="1716" y="4896"/>
                  </a:lnTo>
                  <a:lnTo>
                    <a:pt x="1716" y="4771"/>
                  </a:lnTo>
                  <a:lnTo>
                    <a:pt x="1779" y="4666"/>
                  </a:lnTo>
                  <a:lnTo>
                    <a:pt x="1779" y="4562"/>
                  </a:lnTo>
                  <a:lnTo>
                    <a:pt x="1675" y="4520"/>
                  </a:lnTo>
                  <a:lnTo>
                    <a:pt x="1696" y="4457"/>
                  </a:lnTo>
                  <a:lnTo>
                    <a:pt x="1696" y="4415"/>
                  </a:lnTo>
                  <a:lnTo>
                    <a:pt x="1800" y="4415"/>
                  </a:lnTo>
                  <a:lnTo>
                    <a:pt x="1821" y="4394"/>
                  </a:lnTo>
                  <a:lnTo>
                    <a:pt x="1884" y="4415"/>
                  </a:lnTo>
                  <a:lnTo>
                    <a:pt x="1926" y="4415"/>
                  </a:lnTo>
                  <a:lnTo>
                    <a:pt x="2030" y="4373"/>
                  </a:lnTo>
                  <a:lnTo>
                    <a:pt x="2051" y="4394"/>
                  </a:lnTo>
                  <a:lnTo>
                    <a:pt x="2135" y="4394"/>
                  </a:lnTo>
                  <a:lnTo>
                    <a:pt x="2219" y="4415"/>
                  </a:lnTo>
                  <a:lnTo>
                    <a:pt x="2260" y="4499"/>
                  </a:lnTo>
                  <a:lnTo>
                    <a:pt x="2219" y="4520"/>
                  </a:lnTo>
                  <a:lnTo>
                    <a:pt x="2219" y="4687"/>
                  </a:lnTo>
                  <a:lnTo>
                    <a:pt x="2260" y="4792"/>
                  </a:lnTo>
                  <a:lnTo>
                    <a:pt x="2240" y="4813"/>
                  </a:lnTo>
                  <a:lnTo>
                    <a:pt x="2198" y="4917"/>
                  </a:lnTo>
                  <a:lnTo>
                    <a:pt x="2302" y="4896"/>
                  </a:lnTo>
                  <a:lnTo>
                    <a:pt x="2365" y="4917"/>
                  </a:lnTo>
                  <a:lnTo>
                    <a:pt x="2470" y="4896"/>
                  </a:lnTo>
                  <a:lnTo>
                    <a:pt x="2616" y="4917"/>
                  </a:lnTo>
                  <a:lnTo>
                    <a:pt x="2658" y="4980"/>
                  </a:lnTo>
                  <a:lnTo>
                    <a:pt x="2658" y="4938"/>
                  </a:lnTo>
                  <a:lnTo>
                    <a:pt x="2658" y="4917"/>
                  </a:lnTo>
                  <a:lnTo>
                    <a:pt x="2721" y="4875"/>
                  </a:lnTo>
                  <a:lnTo>
                    <a:pt x="2784" y="4896"/>
                  </a:lnTo>
                  <a:lnTo>
                    <a:pt x="2951" y="5043"/>
                  </a:lnTo>
                  <a:lnTo>
                    <a:pt x="3014" y="5085"/>
                  </a:lnTo>
                  <a:lnTo>
                    <a:pt x="3014" y="5127"/>
                  </a:lnTo>
                  <a:lnTo>
                    <a:pt x="3076" y="5127"/>
                  </a:lnTo>
                  <a:lnTo>
                    <a:pt x="3181" y="5231"/>
                  </a:lnTo>
                  <a:lnTo>
                    <a:pt x="3202" y="5252"/>
                  </a:lnTo>
                  <a:lnTo>
                    <a:pt x="3244" y="5252"/>
                  </a:lnTo>
                  <a:lnTo>
                    <a:pt x="3244" y="5189"/>
                  </a:lnTo>
                  <a:lnTo>
                    <a:pt x="3286" y="5189"/>
                  </a:lnTo>
                  <a:lnTo>
                    <a:pt x="3286" y="5106"/>
                  </a:lnTo>
                  <a:lnTo>
                    <a:pt x="3307" y="4875"/>
                  </a:lnTo>
                  <a:lnTo>
                    <a:pt x="3265" y="4771"/>
                  </a:lnTo>
                  <a:lnTo>
                    <a:pt x="3160" y="4708"/>
                  </a:lnTo>
                  <a:lnTo>
                    <a:pt x="3097" y="4478"/>
                  </a:lnTo>
                  <a:lnTo>
                    <a:pt x="3139" y="4269"/>
                  </a:lnTo>
                  <a:lnTo>
                    <a:pt x="3202" y="4143"/>
                  </a:lnTo>
                  <a:lnTo>
                    <a:pt x="3265" y="3955"/>
                  </a:lnTo>
                  <a:lnTo>
                    <a:pt x="3369" y="3787"/>
                  </a:lnTo>
                  <a:lnTo>
                    <a:pt x="3495" y="3787"/>
                  </a:lnTo>
                  <a:lnTo>
                    <a:pt x="3767" y="3725"/>
                  </a:lnTo>
                  <a:lnTo>
                    <a:pt x="3913" y="3725"/>
                  </a:lnTo>
                  <a:lnTo>
                    <a:pt x="3976" y="3766"/>
                  </a:lnTo>
                  <a:lnTo>
                    <a:pt x="4123" y="3683"/>
                  </a:lnTo>
                  <a:lnTo>
                    <a:pt x="4248" y="3683"/>
                  </a:lnTo>
                  <a:lnTo>
                    <a:pt x="4395" y="3746"/>
                  </a:lnTo>
                  <a:lnTo>
                    <a:pt x="4541" y="3725"/>
                  </a:lnTo>
                  <a:lnTo>
                    <a:pt x="4646" y="3787"/>
                  </a:lnTo>
                  <a:lnTo>
                    <a:pt x="4771" y="3725"/>
                  </a:lnTo>
                  <a:lnTo>
                    <a:pt x="4855" y="3641"/>
                  </a:lnTo>
                  <a:lnTo>
                    <a:pt x="4855" y="3432"/>
                  </a:lnTo>
                  <a:lnTo>
                    <a:pt x="4834" y="3348"/>
                  </a:lnTo>
                  <a:lnTo>
                    <a:pt x="4855" y="3243"/>
                  </a:lnTo>
                  <a:lnTo>
                    <a:pt x="4855" y="3160"/>
                  </a:lnTo>
                  <a:lnTo>
                    <a:pt x="4876" y="3034"/>
                  </a:lnTo>
                  <a:lnTo>
                    <a:pt x="4876" y="2950"/>
                  </a:lnTo>
                  <a:lnTo>
                    <a:pt x="4729" y="2846"/>
                  </a:lnTo>
                  <a:lnTo>
                    <a:pt x="4750" y="2804"/>
                  </a:lnTo>
                  <a:lnTo>
                    <a:pt x="4667" y="2741"/>
                  </a:lnTo>
                  <a:lnTo>
                    <a:pt x="4541" y="2741"/>
                  </a:lnTo>
                  <a:lnTo>
                    <a:pt x="4437" y="2616"/>
                  </a:lnTo>
                  <a:lnTo>
                    <a:pt x="4332" y="2532"/>
                  </a:lnTo>
                  <a:lnTo>
                    <a:pt x="4353" y="2469"/>
                  </a:lnTo>
                  <a:lnTo>
                    <a:pt x="4353" y="2281"/>
                  </a:lnTo>
                  <a:lnTo>
                    <a:pt x="4311" y="2155"/>
                  </a:lnTo>
                  <a:lnTo>
                    <a:pt x="4353" y="2072"/>
                  </a:lnTo>
                  <a:lnTo>
                    <a:pt x="4353" y="1988"/>
                  </a:lnTo>
                  <a:lnTo>
                    <a:pt x="4311" y="1862"/>
                  </a:lnTo>
                  <a:lnTo>
                    <a:pt x="4185" y="1758"/>
                  </a:lnTo>
                  <a:lnTo>
                    <a:pt x="3913" y="1570"/>
                  </a:lnTo>
                  <a:lnTo>
                    <a:pt x="3830" y="1423"/>
                  </a:lnTo>
                  <a:lnTo>
                    <a:pt x="3579" y="1339"/>
                  </a:lnTo>
                  <a:lnTo>
                    <a:pt x="3390" y="1381"/>
                  </a:lnTo>
                  <a:lnTo>
                    <a:pt x="3265" y="1653"/>
                  </a:lnTo>
                  <a:lnTo>
                    <a:pt x="3014" y="1674"/>
                  </a:lnTo>
                  <a:lnTo>
                    <a:pt x="2930" y="1549"/>
                  </a:lnTo>
                  <a:lnTo>
                    <a:pt x="2825" y="1549"/>
                  </a:lnTo>
                  <a:lnTo>
                    <a:pt x="2616" y="1444"/>
                  </a:lnTo>
                  <a:lnTo>
                    <a:pt x="2428" y="1528"/>
                  </a:lnTo>
                  <a:lnTo>
                    <a:pt x="2428" y="1653"/>
                  </a:lnTo>
                  <a:lnTo>
                    <a:pt x="2260" y="1674"/>
                  </a:lnTo>
                  <a:lnTo>
                    <a:pt x="2114" y="1758"/>
                  </a:lnTo>
                  <a:lnTo>
                    <a:pt x="2114" y="1465"/>
                  </a:lnTo>
                  <a:lnTo>
                    <a:pt x="2114" y="1256"/>
                  </a:lnTo>
                  <a:lnTo>
                    <a:pt x="2051" y="1130"/>
                  </a:lnTo>
                  <a:lnTo>
                    <a:pt x="2114" y="1025"/>
                  </a:lnTo>
                  <a:lnTo>
                    <a:pt x="2135" y="942"/>
                  </a:lnTo>
                  <a:lnTo>
                    <a:pt x="2051" y="837"/>
                  </a:lnTo>
                  <a:lnTo>
                    <a:pt x="2135" y="712"/>
                  </a:lnTo>
                  <a:lnTo>
                    <a:pt x="2114" y="607"/>
                  </a:lnTo>
                  <a:lnTo>
                    <a:pt x="1905" y="607"/>
                  </a:lnTo>
                  <a:lnTo>
                    <a:pt x="1821" y="691"/>
                  </a:lnTo>
                  <a:lnTo>
                    <a:pt x="1716" y="628"/>
                  </a:lnTo>
                  <a:lnTo>
                    <a:pt x="1633" y="502"/>
                  </a:lnTo>
                  <a:lnTo>
                    <a:pt x="1716" y="419"/>
                  </a:lnTo>
                  <a:lnTo>
                    <a:pt x="1696" y="230"/>
                  </a:lnTo>
                  <a:lnTo>
                    <a:pt x="1591" y="105"/>
                  </a:lnTo>
                  <a:lnTo>
                    <a:pt x="1424" y="126"/>
                  </a:lnTo>
                  <a:lnTo>
                    <a:pt x="1382"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15" name="Google Shape;2892;p58">
              <a:extLst>
                <a:ext uri="{FF2B5EF4-FFF2-40B4-BE49-F238E27FC236}">
                  <a16:creationId xmlns:a16="http://schemas.microsoft.com/office/drawing/2014/main" id="{19DA9AD5-76C8-6B56-4B6F-EB3ADE4872BD}"/>
                </a:ext>
              </a:extLst>
            </p:cNvPr>
            <p:cNvSpPr/>
            <p:nvPr/>
          </p:nvSpPr>
          <p:spPr>
            <a:xfrm>
              <a:off x="5009700" y="2810675"/>
              <a:ext cx="128175" cy="288250"/>
            </a:xfrm>
            <a:custGeom>
              <a:avLst/>
              <a:gdLst/>
              <a:ahLst/>
              <a:cxnLst/>
              <a:rect l="l" t="t" r="r" b="b"/>
              <a:pathLst>
                <a:path w="5127" h="11530" extrusionOk="0">
                  <a:moveTo>
                    <a:pt x="2407" y="0"/>
                  </a:moveTo>
                  <a:lnTo>
                    <a:pt x="2302" y="42"/>
                  </a:lnTo>
                  <a:lnTo>
                    <a:pt x="2344" y="63"/>
                  </a:lnTo>
                  <a:lnTo>
                    <a:pt x="2365" y="147"/>
                  </a:lnTo>
                  <a:lnTo>
                    <a:pt x="2260" y="251"/>
                  </a:lnTo>
                  <a:lnTo>
                    <a:pt x="2260" y="419"/>
                  </a:lnTo>
                  <a:lnTo>
                    <a:pt x="2281" y="523"/>
                  </a:lnTo>
                  <a:lnTo>
                    <a:pt x="2155" y="461"/>
                  </a:lnTo>
                  <a:lnTo>
                    <a:pt x="2072" y="377"/>
                  </a:lnTo>
                  <a:lnTo>
                    <a:pt x="1925" y="482"/>
                  </a:lnTo>
                  <a:lnTo>
                    <a:pt x="1716" y="544"/>
                  </a:lnTo>
                  <a:lnTo>
                    <a:pt x="1653" y="691"/>
                  </a:lnTo>
                  <a:lnTo>
                    <a:pt x="1528" y="858"/>
                  </a:lnTo>
                  <a:lnTo>
                    <a:pt x="1402" y="900"/>
                  </a:lnTo>
                  <a:lnTo>
                    <a:pt x="1214" y="1193"/>
                  </a:lnTo>
                  <a:lnTo>
                    <a:pt x="1193" y="1360"/>
                  </a:lnTo>
                  <a:lnTo>
                    <a:pt x="1235" y="1402"/>
                  </a:lnTo>
                  <a:lnTo>
                    <a:pt x="1151" y="1632"/>
                  </a:lnTo>
                  <a:lnTo>
                    <a:pt x="1005" y="1904"/>
                  </a:lnTo>
                  <a:lnTo>
                    <a:pt x="1005" y="2009"/>
                  </a:lnTo>
                  <a:lnTo>
                    <a:pt x="1130" y="2051"/>
                  </a:lnTo>
                  <a:lnTo>
                    <a:pt x="1005" y="2365"/>
                  </a:lnTo>
                  <a:lnTo>
                    <a:pt x="942" y="2616"/>
                  </a:lnTo>
                  <a:lnTo>
                    <a:pt x="879" y="2825"/>
                  </a:lnTo>
                  <a:lnTo>
                    <a:pt x="712" y="2825"/>
                  </a:lnTo>
                  <a:lnTo>
                    <a:pt x="607" y="2783"/>
                  </a:lnTo>
                  <a:lnTo>
                    <a:pt x="502" y="2783"/>
                  </a:lnTo>
                  <a:lnTo>
                    <a:pt x="565" y="3076"/>
                  </a:lnTo>
                  <a:lnTo>
                    <a:pt x="565" y="3202"/>
                  </a:lnTo>
                  <a:lnTo>
                    <a:pt x="565" y="3411"/>
                  </a:lnTo>
                  <a:lnTo>
                    <a:pt x="419" y="3411"/>
                  </a:lnTo>
                  <a:lnTo>
                    <a:pt x="440" y="3578"/>
                  </a:lnTo>
                  <a:lnTo>
                    <a:pt x="419" y="3704"/>
                  </a:lnTo>
                  <a:lnTo>
                    <a:pt x="440" y="3808"/>
                  </a:lnTo>
                  <a:lnTo>
                    <a:pt x="398" y="4018"/>
                  </a:lnTo>
                  <a:lnTo>
                    <a:pt x="314" y="4039"/>
                  </a:lnTo>
                  <a:lnTo>
                    <a:pt x="272" y="4018"/>
                  </a:lnTo>
                  <a:lnTo>
                    <a:pt x="251" y="4122"/>
                  </a:lnTo>
                  <a:lnTo>
                    <a:pt x="251" y="4206"/>
                  </a:lnTo>
                  <a:lnTo>
                    <a:pt x="251" y="4332"/>
                  </a:lnTo>
                  <a:lnTo>
                    <a:pt x="189" y="4457"/>
                  </a:lnTo>
                  <a:lnTo>
                    <a:pt x="147" y="4436"/>
                  </a:lnTo>
                  <a:lnTo>
                    <a:pt x="42" y="4562"/>
                  </a:lnTo>
                  <a:lnTo>
                    <a:pt x="0" y="4666"/>
                  </a:lnTo>
                  <a:lnTo>
                    <a:pt x="0" y="4729"/>
                  </a:lnTo>
                  <a:lnTo>
                    <a:pt x="84" y="4834"/>
                  </a:lnTo>
                  <a:lnTo>
                    <a:pt x="105" y="4980"/>
                  </a:lnTo>
                  <a:lnTo>
                    <a:pt x="377" y="5231"/>
                  </a:lnTo>
                  <a:lnTo>
                    <a:pt x="377" y="5231"/>
                  </a:lnTo>
                  <a:lnTo>
                    <a:pt x="314" y="5127"/>
                  </a:lnTo>
                  <a:lnTo>
                    <a:pt x="314" y="5064"/>
                  </a:lnTo>
                  <a:lnTo>
                    <a:pt x="398" y="5148"/>
                  </a:lnTo>
                  <a:lnTo>
                    <a:pt x="523" y="5148"/>
                  </a:lnTo>
                  <a:lnTo>
                    <a:pt x="419" y="5231"/>
                  </a:lnTo>
                  <a:lnTo>
                    <a:pt x="440" y="5273"/>
                  </a:lnTo>
                  <a:lnTo>
                    <a:pt x="565" y="5273"/>
                  </a:lnTo>
                  <a:lnTo>
                    <a:pt x="565" y="5189"/>
                  </a:lnTo>
                  <a:lnTo>
                    <a:pt x="586" y="5273"/>
                  </a:lnTo>
                  <a:lnTo>
                    <a:pt x="691" y="5273"/>
                  </a:lnTo>
                  <a:lnTo>
                    <a:pt x="733" y="5357"/>
                  </a:lnTo>
                  <a:lnTo>
                    <a:pt x="921" y="5399"/>
                  </a:lnTo>
                  <a:lnTo>
                    <a:pt x="1026" y="5566"/>
                  </a:lnTo>
                  <a:lnTo>
                    <a:pt x="1026" y="5671"/>
                  </a:lnTo>
                  <a:lnTo>
                    <a:pt x="942" y="5692"/>
                  </a:lnTo>
                  <a:lnTo>
                    <a:pt x="900" y="5608"/>
                  </a:lnTo>
                  <a:lnTo>
                    <a:pt x="816" y="5671"/>
                  </a:lnTo>
                  <a:lnTo>
                    <a:pt x="900" y="5754"/>
                  </a:lnTo>
                  <a:lnTo>
                    <a:pt x="921" y="5775"/>
                  </a:lnTo>
                  <a:lnTo>
                    <a:pt x="900" y="5796"/>
                  </a:lnTo>
                  <a:lnTo>
                    <a:pt x="795" y="5775"/>
                  </a:lnTo>
                  <a:lnTo>
                    <a:pt x="774" y="5671"/>
                  </a:lnTo>
                  <a:lnTo>
                    <a:pt x="670" y="5671"/>
                  </a:lnTo>
                  <a:lnTo>
                    <a:pt x="670" y="5712"/>
                  </a:lnTo>
                  <a:lnTo>
                    <a:pt x="795" y="5817"/>
                  </a:lnTo>
                  <a:lnTo>
                    <a:pt x="795" y="5880"/>
                  </a:lnTo>
                  <a:lnTo>
                    <a:pt x="900" y="6005"/>
                  </a:lnTo>
                  <a:lnTo>
                    <a:pt x="1109" y="6068"/>
                  </a:lnTo>
                  <a:lnTo>
                    <a:pt x="1088" y="5880"/>
                  </a:lnTo>
                  <a:lnTo>
                    <a:pt x="1026" y="5775"/>
                  </a:lnTo>
                  <a:lnTo>
                    <a:pt x="1151" y="5859"/>
                  </a:lnTo>
                  <a:lnTo>
                    <a:pt x="1151" y="5964"/>
                  </a:lnTo>
                  <a:lnTo>
                    <a:pt x="1214" y="6068"/>
                  </a:lnTo>
                  <a:lnTo>
                    <a:pt x="1298" y="6131"/>
                  </a:lnTo>
                  <a:lnTo>
                    <a:pt x="1319" y="6298"/>
                  </a:lnTo>
                  <a:lnTo>
                    <a:pt x="1402" y="6382"/>
                  </a:lnTo>
                  <a:lnTo>
                    <a:pt x="1360" y="6403"/>
                  </a:lnTo>
                  <a:lnTo>
                    <a:pt x="1402" y="6445"/>
                  </a:lnTo>
                  <a:lnTo>
                    <a:pt x="1465" y="6487"/>
                  </a:lnTo>
                  <a:lnTo>
                    <a:pt x="1465" y="6717"/>
                  </a:lnTo>
                  <a:lnTo>
                    <a:pt x="1570" y="6947"/>
                  </a:lnTo>
                  <a:lnTo>
                    <a:pt x="1632" y="7010"/>
                  </a:lnTo>
                  <a:lnTo>
                    <a:pt x="1486" y="7114"/>
                  </a:lnTo>
                  <a:lnTo>
                    <a:pt x="1402" y="7658"/>
                  </a:lnTo>
                  <a:lnTo>
                    <a:pt x="1444" y="7784"/>
                  </a:lnTo>
                  <a:lnTo>
                    <a:pt x="1423" y="7847"/>
                  </a:lnTo>
                  <a:lnTo>
                    <a:pt x="1444" y="7889"/>
                  </a:lnTo>
                  <a:lnTo>
                    <a:pt x="1528" y="7742"/>
                  </a:lnTo>
                  <a:lnTo>
                    <a:pt x="1653" y="7637"/>
                  </a:lnTo>
                  <a:lnTo>
                    <a:pt x="1716" y="7470"/>
                  </a:lnTo>
                  <a:lnTo>
                    <a:pt x="1716" y="7658"/>
                  </a:lnTo>
                  <a:lnTo>
                    <a:pt x="1549" y="7805"/>
                  </a:lnTo>
                  <a:lnTo>
                    <a:pt x="1549" y="7972"/>
                  </a:lnTo>
                  <a:lnTo>
                    <a:pt x="1632" y="7951"/>
                  </a:lnTo>
                  <a:lnTo>
                    <a:pt x="1632" y="7868"/>
                  </a:lnTo>
                  <a:lnTo>
                    <a:pt x="1779" y="7784"/>
                  </a:lnTo>
                  <a:lnTo>
                    <a:pt x="1863" y="7868"/>
                  </a:lnTo>
                  <a:lnTo>
                    <a:pt x="1925" y="7868"/>
                  </a:lnTo>
                  <a:lnTo>
                    <a:pt x="1925" y="7805"/>
                  </a:lnTo>
                  <a:lnTo>
                    <a:pt x="1946" y="7847"/>
                  </a:lnTo>
                  <a:lnTo>
                    <a:pt x="1988" y="7847"/>
                  </a:lnTo>
                  <a:lnTo>
                    <a:pt x="2009" y="7805"/>
                  </a:lnTo>
                  <a:lnTo>
                    <a:pt x="2135" y="7805"/>
                  </a:lnTo>
                  <a:lnTo>
                    <a:pt x="2365" y="7658"/>
                  </a:lnTo>
                  <a:lnTo>
                    <a:pt x="2386" y="7575"/>
                  </a:lnTo>
                  <a:lnTo>
                    <a:pt x="2448" y="7596"/>
                  </a:lnTo>
                  <a:lnTo>
                    <a:pt x="2511" y="7596"/>
                  </a:lnTo>
                  <a:lnTo>
                    <a:pt x="2658" y="7533"/>
                  </a:lnTo>
                  <a:lnTo>
                    <a:pt x="2574" y="7491"/>
                  </a:lnTo>
                  <a:lnTo>
                    <a:pt x="2574" y="7470"/>
                  </a:lnTo>
                  <a:lnTo>
                    <a:pt x="2511" y="7365"/>
                  </a:lnTo>
                  <a:lnTo>
                    <a:pt x="2574" y="7365"/>
                  </a:lnTo>
                  <a:lnTo>
                    <a:pt x="2616" y="7449"/>
                  </a:lnTo>
                  <a:lnTo>
                    <a:pt x="2720" y="7470"/>
                  </a:lnTo>
                  <a:lnTo>
                    <a:pt x="2888" y="7345"/>
                  </a:lnTo>
                  <a:lnTo>
                    <a:pt x="2867" y="7282"/>
                  </a:lnTo>
                  <a:lnTo>
                    <a:pt x="2909" y="7240"/>
                  </a:lnTo>
                  <a:lnTo>
                    <a:pt x="2909" y="7114"/>
                  </a:lnTo>
                  <a:lnTo>
                    <a:pt x="2867" y="7052"/>
                  </a:lnTo>
                  <a:lnTo>
                    <a:pt x="2867" y="7010"/>
                  </a:lnTo>
                  <a:lnTo>
                    <a:pt x="2888" y="6947"/>
                  </a:lnTo>
                  <a:lnTo>
                    <a:pt x="2804" y="6863"/>
                  </a:lnTo>
                  <a:lnTo>
                    <a:pt x="2909" y="6947"/>
                  </a:lnTo>
                  <a:lnTo>
                    <a:pt x="2909" y="7010"/>
                  </a:lnTo>
                  <a:lnTo>
                    <a:pt x="2992" y="7010"/>
                  </a:lnTo>
                  <a:lnTo>
                    <a:pt x="2992" y="7073"/>
                  </a:lnTo>
                  <a:lnTo>
                    <a:pt x="3118" y="7282"/>
                  </a:lnTo>
                  <a:lnTo>
                    <a:pt x="3181" y="7365"/>
                  </a:lnTo>
                  <a:lnTo>
                    <a:pt x="3202" y="7491"/>
                  </a:lnTo>
                  <a:lnTo>
                    <a:pt x="3306" y="7491"/>
                  </a:lnTo>
                  <a:lnTo>
                    <a:pt x="3390" y="7470"/>
                  </a:lnTo>
                  <a:lnTo>
                    <a:pt x="3411" y="7386"/>
                  </a:lnTo>
                  <a:lnTo>
                    <a:pt x="3411" y="7470"/>
                  </a:lnTo>
                  <a:lnTo>
                    <a:pt x="3390" y="7533"/>
                  </a:lnTo>
                  <a:lnTo>
                    <a:pt x="3432" y="7658"/>
                  </a:lnTo>
                  <a:lnTo>
                    <a:pt x="3432" y="7700"/>
                  </a:lnTo>
                  <a:lnTo>
                    <a:pt x="3411" y="7742"/>
                  </a:lnTo>
                  <a:lnTo>
                    <a:pt x="3432" y="7847"/>
                  </a:lnTo>
                  <a:lnTo>
                    <a:pt x="3495" y="7889"/>
                  </a:lnTo>
                  <a:lnTo>
                    <a:pt x="3536" y="8307"/>
                  </a:lnTo>
                  <a:lnTo>
                    <a:pt x="3578" y="8328"/>
                  </a:lnTo>
                  <a:lnTo>
                    <a:pt x="3578" y="8516"/>
                  </a:lnTo>
                  <a:lnTo>
                    <a:pt x="3725" y="8600"/>
                  </a:lnTo>
                  <a:lnTo>
                    <a:pt x="3704" y="8642"/>
                  </a:lnTo>
                  <a:lnTo>
                    <a:pt x="3704" y="8788"/>
                  </a:lnTo>
                  <a:lnTo>
                    <a:pt x="3767" y="8851"/>
                  </a:lnTo>
                  <a:lnTo>
                    <a:pt x="3767" y="9123"/>
                  </a:lnTo>
                  <a:lnTo>
                    <a:pt x="3829" y="9228"/>
                  </a:lnTo>
                  <a:lnTo>
                    <a:pt x="3829" y="9332"/>
                  </a:lnTo>
                  <a:lnTo>
                    <a:pt x="3850" y="9311"/>
                  </a:lnTo>
                  <a:lnTo>
                    <a:pt x="3871" y="9123"/>
                  </a:lnTo>
                  <a:lnTo>
                    <a:pt x="3955" y="9249"/>
                  </a:lnTo>
                  <a:lnTo>
                    <a:pt x="3976" y="9374"/>
                  </a:lnTo>
                  <a:lnTo>
                    <a:pt x="4059" y="9458"/>
                  </a:lnTo>
                  <a:lnTo>
                    <a:pt x="4080" y="9793"/>
                  </a:lnTo>
                  <a:lnTo>
                    <a:pt x="4164" y="9855"/>
                  </a:lnTo>
                  <a:lnTo>
                    <a:pt x="4185" y="9960"/>
                  </a:lnTo>
                  <a:lnTo>
                    <a:pt x="4143" y="10002"/>
                  </a:lnTo>
                  <a:lnTo>
                    <a:pt x="4164" y="10169"/>
                  </a:lnTo>
                  <a:lnTo>
                    <a:pt x="4227" y="10253"/>
                  </a:lnTo>
                  <a:lnTo>
                    <a:pt x="4290" y="10316"/>
                  </a:lnTo>
                  <a:lnTo>
                    <a:pt x="4227" y="10399"/>
                  </a:lnTo>
                  <a:lnTo>
                    <a:pt x="4269" y="10567"/>
                  </a:lnTo>
                  <a:lnTo>
                    <a:pt x="4248" y="10609"/>
                  </a:lnTo>
                  <a:lnTo>
                    <a:pt x="4227" y="10630"/>
                  </a:lnTo>
                  <a:lnTo>
                    <a:pt x="4185" y="10797"/>
                  </a:lnTo>
                  <a:lnTo>
                    <a:pt x="4227" y="10818"/>
                  </a:lnTo>
                  <a:lnTo>
                    <a:pt x="4227" y="10922"/>
                  </a:lnTo>
                  <a:lnTo>
                    <a:pt x="4143" y="11027"/>
                  </a:lnTo>
                  <a:lnTo>
                    <a:pt x="4101" y="11048"/>
                  </a:lnTo>
                  <a:lnTo>
                    <a:pt x="4059" y="11048"/>
                  </a:lnTo>
                  <a:lnTo>
                    <a:pt x="4059" y="11111"/>
                  </a:lnTo>
                  <a:lnTo>
                    <a:pt x="4101" y="11194"/>
                  </a:lnTo>
                  <a:lnTo>
                    <a:pt x="4101" y="11341"/>
                  </a:lnTo>
                  <a:lnTo>
                    <a:pt x="4164" y="11529"/>
                  </a:lnTo>
                  <a:lnTo>
                    <a:pt x="4185" y="11341"/>
                  </a:lnTo>
                  <a:lnTo>
                    <a:pt x="4248" y="11236"/>
                  </a:lnTo>
                  <a:lnTo>
                    <a:pt x="4248" y="11257"/>
                  </a:lnTo>
                  <a:lnTo>
                    <a:pt x="4269" y="11153"/>
                  </a:lnTo>
                  <a:lnTo>
                    <a:pt x="4332" y="11090"/>
                  </a:lnTo>
                  <a:lnTo>
                    <a:pt x="4332" y="10922"/>
                  </a:lnTo>
                  <a:lnTo>
                    <a:pt x="4457" y="10839"/>
                  </a:lnTo>
                  <a:lnTo>
                    <a:pt x="4583" y="10483"/>
                  </a:lnTo>
                  <a:lnTo>
                    <a:pt x="4666" y="10420"/>
                  </a:lnTo>
                  <a:lnTo>
                    <a:pt x="4666" y="10253"/>
                  </a:lnTo>
                  <a:lnTo>
                    <a:pt x="4583" y="10106"/>
                  </a:lnTo>
                  <a:lnTo>
                    <a:pt x="4604" y="9960"/>
                  </a:lnTo>
                  <a:lnTo>
                    <a:pt x="4562" y="9855"/>
                  </a:lnTo>
                  <a:lnTo>
                    <a:pt x="4541" y="9667"/>
                  </a:lnTo>
                  <a:lnTo>
                    <a:pt x="4457" y="9583"/>
                  </a:lnTo>
                  <a:lnTo>
                    <a:pt x="4478" y="9479"/>
                  </a:lnTo>
                  <a:lnTo>
                    <a:pt x="4457" y="9353"/>
                  </a:lnTo>
                  <a:lnTo>
                    <a:pt x="4478" y="9270"/>
                  </a:lnTo>
                  <a:lnTo>
                    <a:pt x="4436" y="9018"/>
                  </a:lnTo>
                  <a:lnTo>
                    <a:pt x="4269" y="8851"/>
                  </a:lnTo>
                  <a:lnTo>
                    <a:pt x="4080" y="8725"/>
                  </a:lnTo>
                  <a:lnTo>
                    <a:pt x="3934" y="8537"/>
                  </a:lnTo>
                  <a:lnTo>
                    <a:pt x="3934" y="8433"/>
                  </a:lnTo>
                  <a:lnTo>
                    <a:pt x="3850" y="8223"/>
                  </a:lnTo>
                  <a:lnTo>
                    <a:pt x="3955" y="8181"/>
                  </a:lnTo>
                  <a:lnTo>
                    <a:pt x="3976" y="8077"/>
                  </a:lnTo>
                  <a:lnTo>
                    <a:pt x="3934" y="7784"/>
                  </a:lnTo>
                  <a:lnTo>
                    <a:pt x="3955" y="7700"/>
                  </a:lnTo>
                  <a:lnTo>
                    <a:pt x="4059" y="7658"/>
                  </a:lnTo>
                  <a:lnTo>
                    <a:pt x="4059" y="7533"/>
                  </a:lnTo>
                  <a:lnTo>
                    <a:pt x="3934" y="7470"/>
                  </a:lnTo>
                  <a:lnTo>
                    <a:pt x="3934" y="7345"/>
                  </a:lnTo>
                  <a:lnTo>
                    <a:pt x="3850" y="7219"/>
                  </a:lnTo>
                  <a:lnTo>
                    <a:pt x="3767" y="7156"/>
                  </a:lnTo>
                  <a:lnTo>
                    <a:pt x="3620" y="6863"/>
                  </a:lnTo>
                  <a:lnTo>
                    <a:pt x="3495" y="6759"/>
                  </a:lnTo>
                  <a:lnTo>
                    <a:pt x="3432" y="6696"/>
                  </a:lnTo>
                  <a:lnTo>
                    <a:pt x="3348" y="6612"/>
                  </a:lnTo>
                  <a:lnTo>
                    <a:pt x="3243" y="6424"/>
                  </a:lnTo>
                  <a:lnTo>
                    <a:pt x="3181" y="6403"/>
                  </a:lnTo>
                  <a:lnTo>
                    <a:pt x="3181" y="6319"/>
                  </a:lnTo>
                  <a:lnTo>
                    <a:pt x="3306" y="6236"/>
                  </a:lnTo>
                  <a:lnTo>
                    <a:pt x="3411" y="6173"/>
                  </a:lnTo>
                  <a:lnTo>
                    <a:pt x="3390" y="6089"/>
                  </a:lnTo>
                  <a:lnTo>
                    <a:pt x="3390" y="5901"/>
                  </a:lnTo>
                  <a:lnTo>
                    <a:pt x="3453" y="5817"/>
                  </a:lnTo>
                  <a:lnTo>
                    <a:pt x="3432" y="5650"/>
                  </a:lnTo>
                  <a:lnTo>
                    <a:pt x="3515" y="5503"/>
                  </a:lnTo>
                  <a:lnTo>
                    <a:pt x="3746" y="5587"/>
                  </a:lnTo>
                  <a:lnTo>
                    <a:pt x="3871" y="5482"/>
                  </a:lnTo>
                  <a:lnTo>
                    <a:pt x="4018" y="5482"/>
                  </a:lnTo>
                  <a:lnTo>
                    <a:pt x="4039" y="5440"/>
                  </a:lnTo>
                  <a:lnTo>
                    <a:pt x="4039" y="5273"/>
                  </a:lnTo>
                  <a:lnTo>
                    <a:pt x="4101" y="5231"/>
                  </a:lnTo>
                  <a:lnTo>
                    <a:pt x="4269" y="5252"/>
                  </a:lnTo>
                  <a:lnTo>
                    <a:pt x="4290" y="5168"/>
                  </a:lnTo>
                  <a:lnTo>
                    <a:pt x="4248" y="5085"/>
                  </a:lnTo>
                  <a:lnTo>
                    <a:pt x="4248" y="5022"/>
                  </a:lnTo>
                  <a:lnTo>
                    <a:pt x="4373" y="4980"/>
                  </a:lnTo>
                  <a:lnTo>
                    <a:pt x="4541" y="4959"/>
                  </a:lnTo>
                  <a:lnTo>
                    <a:pt x="4562" y="4959"/>
                  </a:lnTo>
                  <a:lnTo>
                    <a:pt x="4604" y="4813"/>
                  </a:lnTo>
                  <a:lnTo>
                    <a:pt x="4666" y="4813"/>
                  </a:lnTo>
                  <a:lnTo>
                    <a:pt x="4792" y="4729"/>
                  </a:lnTo>
                  <a:lnTo>
                    <a:pt x="4750" y="4645"/>
                  </a:lnTo>
                  <a:lnTo>
                    <a:pt x="4792" y="4541"/>
                  </a:lnTo>
                  <a:lnTo>
                    <a:pt x="4813" y="4436"/>
                  </a:lnTo>
                  <a:lnTo>
                    <a:pt x="4980" y="4415"/>
                  </a:lnTo>
                  <a:lnTo>
                    <a:pt x="5085" y="4311"/>
                  </a:lnTo>
                  <a:lnTo>
                    <a:pt x="5127" y="4290"/>
                  </a:lnTo>
                  <a:lnTo>
                    <a:pt x="5127" y="4143"/>
                  </a:lnTo>
                  <a:lnTo>
                    <a:pt x="5022" y="4122"/>
                  </a:lnTo>
                  <a:lnTo>
                    <a:pt x="4771" y="4227"/>
                  </a:lnTo>
                  <a:lnTo>
                    <a:pt x="4624" y="4227"/>
                  </a:lnTo>
                  <a:lnTo>
                    <a:pt x="4562" y="4311"/>
                  </a:lnTo>
                  <a:lnTo>
                    <a:pt x="4436" y="4248"/>
                  </a:lnTo>
                  <a:lnTo>
                    <a:pt x="4394" y="4122"/>
                  </a:lnTo>
                  <a:lnTo>
                    <a:pt x="4436" y="3997"/>
                  </a:lnTo>
                  <a:lnTo>
                    <a:pt x="4352" y="3892"/>
                  </a:lnTo>
                  <a:lnTo>
                    <a:pt x="4269" y="3976"/>
                  </a:lnTo>
                  <a:lnTo>
                    <a:pt x="4227" y="3913"/>
                  </a:lnTo>
                  <a:lnTo>
                    <a:pt x="4039" y="3913"/>
                  </a:lnTo>
                  <a:lnTo>
                    <a:pt x="3955" y="3934"/>
                  </a:lnTo>
                  <a:lnTo>
                    <a:pt x="3934" y="3871"/>
                  </a:lnTo>
                  <a:lnTo>
                    <a:pt x="4039" y="3767"/>
                  </a:lnTo>
                  <a:lnTo>
                    <a:pt x="4185" y="3578"/>
                  </a:lnTo>
                  <a:lnTo>
                    <a:pt x="4164" y="3495"/>
                  </a:lnTo>
                  <a:lnTo>
                    <a:pt x="4227" y="3390"/>
                  </a:lnTo>
                  <a:lnTo>
                    <a:pt x="4227" y="3306"/>
                  </a:lnTo>
                  <a:lnTo>
                    <a:pt x="4101" y="3244"/>
                  </a:lnTo>
                  <a:lnTo>
                    <a:pt x="3955" y="3244"/>
                  </a:lnTo>
                  <a:lnTo>
                    <a:pt x="3934" y="3285"/>
                  </a:lnTo>
                  <a:lnTo>
                    <a:pt x="3871" y="3202"/>
                  </a:lnTo>
                  <a:lnTo>
                    <a:pt x="3913" y="3160"/>
                  </a:lnTo>
                  <a:lnTo>
                    <a:pt x="3767" y="3139"/>
                  </a:lnTo>
                  <a:lnTo>
                    <a:pt x="3704" y="3055"/>
                  </a:lnTo>
                  <a:lnTo>
                    <a:pt x="3725" y="2951"/>
                  </a:lnTo>
                  <a:lnTo>
                    <a:pt x="3704" y="2846"/>
                  </a:lnTo>
                  <a:lnTo>
                    <a:pt x="3557" y="2867"/>
                  </a:lnTo>
                  <a:lnTo>
                    <a:pt x="3495" y="2825"/>
                  </a:lnTo>
                  <a:lnTo>
                    <a:pt x="3515" y="2741"/>
                  </a:lnTo>
                  <a:lnTo>
                    <a:pt x="3495" y="2658"/>
                  </a:lnTo>
                  <a:lnTo>
                    <a:pt x="3223" y="2720"/>
                  </a:lnTo>
                  <a:lnTo>
                    <a:pt x="3097" y="2825"/>
                  </a:lnTo>
                  <a:lnTo>
                    <a:pt x="3034" y="2679"/>
                  </a:lnTo>
                  <a:lnTo>
                    <a:pt x="3055" y="2532"/>
                  </a:lnTo>
                  <a:lnTo>
                    <a:pt x="2992" y="2469"/>
                  </a:lnTo>
                  <a:lnTo>
                    <a:pt x="2930" y="2407"/>
                  </a:lnTo>
                  <a:lnTo>
                    <a:pt x="2825" y="2344"/>
                  </a:lnTo>
                  <a:lnTo>
                    <a:pt x="2825" y="2239"/>
                  </a:lnTo>
                  <a:lnTo>
                    <a:pt x="2888" y="2155"/>
                  </a:lnTo>
                  <a:lnTo>
                    <a:pt x="2825" y="2093"/>
                  </a:lnTo>
                  <a:lnTo>
                    <a:pt x="2888" y="2009"/>
                  </a:lnTo>
                  <a:lnTo>
                    <a:pt x="2971" y="1904"/>
                  </a:lnTo>
                  <a:lnTo>
                    <a:pt x="3034" y="1925"/>
                  </a:lnTo>
                  <a:lnTo>
                    <a:pt x="3097" y="1883"/>
                  </a:lnTo>
                  <a:lnTo>
                    <a:pt x="3034" y="1779"/>
                  </a:lnTo>
                  <a:lnTo>
                    <a:pt x="3055" y="1695"/>
                  </a:lnTo>
                  <a:lnTo>
                    <a:pt x="3118" y="1674"/>
                  </a:lnTo>
                  <a:lnTo>
                    <a:pt x="3139" y="1570"/>
                  </a:lnTo>
                  <a:lnTo>
                    <a:pt x="3243" y="1507"/>
                  </a:lnTo>
                  <a:lnTo>
                    <a:pt x="3285" y="1423"/>
                  </a:lnTo>
                  <a:lnTo>
                    <a:pt x="3285" y="1319"/>
                  </a:lnTo>
                  <a:lnTo>
                    <a:pt x="3306" y="1067"/>
                  </a:lnTo>
                  <a:lnTo>
                    <a:pt x="3285" y="900"/>
                  </a:lnTo>
                  <a:lnTo>
                    <a:pt x="3202" y="691"/>
                  </a:lnTo>
                  <a:lnTo>
                    <a:pt x="3202" y="544"/>
                  </a:lnTo>
                  <a:lnTo>
                    <a:pt x="3097" y="419"/>
                  </a:lnTo>
                  <a:lnTo>
                    <a:pt x="2992" y="419"/>
                  </a:lnTo>
                  <a:lnTo>
                    <a:pt x="2971" y="251"/>
                  </a:lnTo>
                  <a:lnTo>
                    <a:pt x="2825" y="147"/>
                  </a:lnTo>
                  <a:lnTo>
                    <a:pt x="2783" y="0"/>
                  </a:lnTo>
                  <a:lnTo>
                    <a:pt x="2616" y="0"/>
                  </a:lnTo>
                  <a:lnTo>
                    <a:pt x="2532" y="42"/>
                  </a:lnTo>
                  <a:lnTo>
                    <a:pt x="2407"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16" name="Google Shape;2893;p58">
              <a:extLst>
                <a:ext uri="{FF2B5EF4-FFF2-40B4-BE49-F238E27FC236}">
                  <a16:creationId xmlns:a16="http://schemas.microsoft.com/office/drawing/2014/main" id="{1624F33B-668D-EA21-2619-83D984803A2D}"/>
                </a:ext>
              </a:extLst>
            </p:cNvPr>
            <p:cNvSpPr/>
            <p:nvPr/>
          </p:nvSpPr>
          <p:spPr>
            <a:xfrm>
              <a:off x="4941700" y="2836825"/>
              <a:ext cx="74300" cy="95750"/>
            </a:xfrm>
            <a:custGeom>
              <a:avLst/>
              <a:gdLst/>
              <a:ahLst/>
              <a:cxnLst/>
              <a:rect l="l" t="t" r="r" b="b"/>
              <a:pathLst>
                <a:path w="2972" h="3830" extrusionOk="0">
                  <a:moveTo>
                    <a:pt x="209" y="1"/>
                  </a:moveTo>
                  <a:lnTo>
                    <a:pt x="189" y="63"/>
                  </a:lnTo>
                  <a:lnTo>
                    <a:pt x="147" y="63"/>
                  </a:lnTo>
                  <a:lnTo>
                    <a:pt x="147" y="147"/>
                  </a:lnTo>
                  <a:lnTo>
                    <a:pt x="189" y="210"/>
                  </a:lnTo>
                  <a:lnTo>
                    <a:pt x="147" y="356"/>
                  </a:lnTo>
                  <a:lnTo>
                    <a:pt x="21" y="482"/>
                  </a:lnTo>
                  <a:lnTo>
                    <a:pt x="0" y="628"/>
                  </a:lnTo>
                  <a:lnTo>
                    <a:pt x="293" y="733"/>
                  </a:lnTo>
                  <a:lnTo>
                    <a:pt x="398" y="670"/>
                  </a:lnTo>
                  <a:lnTo>
                    <a:pt x="523" y="691"/>
                  </a:lnTo>
                  <a:lnTo>
                    <a:pt x="502" y="754"/>
                  </a:lnTo>
                  <a:lnTo>
                    <a:pt x="544" y="900"/>
                  </a:lnTo>
                  <a:lnTo>
                    <a:pt x="481" y="963"/>
                  </a:lnTo>
                  <a:lnTo>
                    <a:pt x="398" y="942"/>
                  </a:lnTo>
                  <a:lnTo>
                    <a:pt x="314" y="984"/>
                  </a:lnTo>
                  <a:lnTo>
                    <a:pt x="272" y="1151"/>
                  </a:lnTo>
                  <a:lnTo>
                    <a:pt x="168" y="1172"/>
                  </a:lnTo>
                  <a:lnTo>
                    <a:pt x="168" y="1402"/>
                  </a:lnTo>
                  <a:lnTo>
                    <a:pt x="293" y="1570"/>
                  </a:lnTo>
                  <a:lnTo>
                    <a:pt x="419" y="1612"/>
                  </a:lnTo>
                  <a:lnTo>
                    <a:pt x="586" y="1800"/>
                  </a:lnTo>
                  <a:lnTo>
                    <a:pt x="586" y="1988"/>
                  </a:lnTo>
                  <a:lnTo>
                    <a:pt x="628" y="2114"/>
                  </a:lnTo>
                  <a:lnTo>
                    <a:pt x="607" y="2218"/>
                  </a:lnTo>
                  <a:lnTo>
                    <a:pt x="628" y="2407"/>
                  </a:lnTo>
                  <a:lnTo>
                    <a:pt x="816" y="2637"/>
                  </a:lnTo>
                  <a:lnTo>
                    <a:pt x="816" y="2783"/>
                  </a:lnTo>
                  <a:lnTo>
                    <a:pt x="837" y="2888"/>
                  </a:lnTo>
                  <a:lnTo>
                    <a:pt x="879" y="3076"/>
                  </a:lnTo>
                  <a:lnTo>
                    <a:pt x="921" y="3055"/>
                  </a:lnTo>
                  <a:lnTo>
                    <a:pt x="984" y="3160"/>
                  </a:lnTo>
                  <a:lnTo>
                    <a:pt x="1005" y="3202"/>
                  </a:lnTo>
                  <a:lnTo>
                    <a:pt x="1046" y="3202"/>
                  </a:lnTo>
                  <a:lnTo>
                    <a:pt x="1067" y="3139"/>
                  </a:lnTo>
                  <a:lnTo>
                    <a:pt x="1130" y="3097"/>
                  </a:lnTo>
                  <a:lnTo>
                    <a:pt x="1214" y="3160"/>
                  </a:lnTo>
                  <a:lnTo>
                    <a:pt x="1214" y="3181"/>
                  </a:lnTo>
                  <a:lnTo>
                    <a:pt x="1256" y="3160"/>
                  </a:lnTo>
                  <a:lnTo>
                    <a:pt x="1298" y="3055"/>
                  </a:lnTo>
                  <a:lnTo>
                    <a:pt x="1214" y="2930"/>
                  </a:lnTo>
                  <a:lnTo>
                    <a:pt x="1256" y="2888"/>
                  </a:lnTo>
                  <a:lnTo>
                    <a:pt x="1256" y="2783"/>
                  </a:lnTo>
                  <a:lnTo>
                    <a:pt x="1318" y="2721"/>
                  </a:lnTo>
                  <a:lnTo>
                    <a:pt x="1318" y="2742"/>
                  </a:lnTo>
                  <a:lnTo>
                    <a:pt x="1256" y="2951"/>
                  </a:lnTo>
                  <a:lnTo>
                    <a:pt x="1339" y="3055"/>
                  </a:lnTo>
                  <a:lnTo>
                    <a:pt x="1423" y="2930"/>
                  </a:lnTo>
                  <a:lnTo>
                    <a:pt x="1507" y="2888"/>
                  </a:lnTo>
                  <a:lnTo>
                    <a:pt x="1507" y="2888"/>
                  </a:lnTo>
                  <a:lnTo>
                    <a:pt x="1465" y="2951"/>
                  </a:lnTo>
                  <a:lnTo>
                    <a:pt x="1423" y="2972"/>
                  </a:lnTo>
                  <a:lnTo>
                    <a:pt x="1360" y="3076"/>
                  </a:lnTo>
                  <a:lnTo>
                    <a:pt x="1465" y="3139"/>
                  </a:lnTo>
                  <a:lnTo>
                    <a:pt x="1549" y="2951"/>
                  </a:lnTo>
                  <a:lnTo>
                    <a:pt x="1653" y="2930"/>
                  </a:lnTo>
                  <a:lnTo>
                    <a:pt x="1674" y="2762"/>
                  </a:lnTo>
                  <a:lnTo>
                    <a:pt x="1590" y="2637"/>
                  </a:lnTo>
                  <a:lnTo>
                    <a:pt x="1528" y="2616"/>
                  </a:lnTo>
                  <a:lnTo>
                    <a:pt x="1632" y="2553"/>
                  </a:lnTo>
                  <a:lnTo>
                    <a:pt x="1653" y="2511"/>
                  </a:lnTo>
                  <a:lnTo>
                    <a:pt x="1570" y="2365"/>
                  </a:lnTo>
                  <a:lnTo>
                    <a:pt x="1549" y="2156"/>
                  </a:lnTo>
                  <a:lnTo>
                    <a:pt x="1590" y="2344"/>
                  </a:lnTo>
                  <a:lnTo>
                    <a:pt x="1716" y="2449"/>
                  </a:lnTo>
                  <a:lnTo>
                    <a:pt x="1779" y="2428"/>
                  </a:lnTo>
                  <a:lnTo>
                    <a:pt x="1779" y="2470"/>
                  </a:lnTo>
                  <a:lnTo>
                    <a:pt x="1988" y="2574"/>
                  </a:lnTo>
                  <a:lnTo>
                    <a:pt x="2093" y="2511"/>
                  </a:lnTo>
                  <a:lnTo>
                    <a:pt x="2155" y="2532"/>
                  </a:lnTo>
                  <a:lnTo>
                    <a:pt x="2155" y="2470"/>
                  </a:lnTo>
                  <a:lnTo>
                    <a:pt x="2197" y="2470"/>
                  </a:lnTo>
                  <a:lnTo>
                    <a:pt x="2365" y="2888"/>
                  </a:lnTo>
                  <a:lnTo>
                    <a:pt x="2448" y="2951"/>
                  </a:lnTo>
                  <a:lnTo>
                    <a:pt x="2448" y="3034"/>
                  </a:lnTo>
                  <a:lnTo>
                    <a:pt x="2406" y="3160"/>
                  </a:lnTo>
                  <a:lnTo>
                    <a:pt x="2469" y="3181"/>
                  </a:lnTo>
                  <a:lnTo>
                    <a:pt x="2406" y="3348"/>
                  </a:lnTo>
                  <a:lnTo>
                    <a:pt x="2448" y="3369"/>
                  </a:lnTo>
                  <a:lnTo>
                    <a:pt x="2511" y="3306"/>
                  </a:lnTo>
                  <a:lnTo>
                    <a:pt x="2553" y="3265"/>
                  </a:lnTo>
                  <a:lnTo>
                    <a:pt x="2553" y="3265"/>
                  </a:lnTo>
                  <a:lnTo>
                    <a:pt x="2511" y="3369"/>
                  </a:lnTo>
                  <a:lnTo>
                    <a:pt x="2490" y="3411"/>
                  </a:lnTo>
                  <a:lnTo>
                    <a:pt x="2553" y="3495"/>
                  </a:lnTo>
                  <a:lnTo>
                    <a:pt x="2637" y="3620"/>
                  </a:lnTo>
                  <a:lnTo>
                    <a:pt x="2720" y="3830"/>
                  </a:lnTo>
                  <a:lnTo>
                    <a:pt x="2762" y="3830"/>
                  </a:lnTo>
                  <a:lnTo>
                    <a:pt x="2720" y="3683"/>
                  </a:lnTo>
                  <a:lnTo>
                    <a:pt x="2720" y="3620"/>
                  </a:lnTo>
                  <a:lnTo>
                    <a:pt x="2762" y="3516"/>
                  </a:lnTo>
                  <a:lnTo>
                    <a:pt x="2867" y="3390"/>
                  </a:lnTo>
                  <a:lnTo>
                    <a:pt x="2909" y="3411"/>
                  </a:lnTo>
                  <a:lnTo>
                    <a:pt x="2971" y="3286"/>
                  </a:lnTo>
                  <a:lnTo>
                    <a:pt x="2971" y="3160"/>
                  </a:lnTo>
                  <a:lnTo>
                    <a:pt x="2930" y="3139"/>
                  </a:lnTo>
                  <a:lnTo>
                    <a:pt x="2909" y="3076"/>
                  </a:lnTo>
                  <a:lnTo>
                    <a:pt x="2909" y="3034"/>
                  </a:lnTo>
                  <a:lnTo>
                    <a:pt x="2888" y="2972"/>
                  </a:lnTo>
                  <a:lnTo>
                    <a:pt x="2867" y="2888"/>
                  </a:lnTo>
                  <a:lnTo>
                    <a:pt x="2804" y="2742"/>
                  </a:lnTo>
                  <a:lnTo>
                    <a:pt x="2783" y="2511"/>
                  </a:lnTo>
                  <a:lnTo>
                    <a:pt x="2720" y="2428"/>
                  </a:lnTo>
                  <a:lnTo>
                    <a:pt x="2720" y="2302"/>
                  </a:lnTo>
                  <a:lnTo>
                    <a:pt x="2699" y="2135"/>
                  </a:lnTo>
                  <a:lnTo>
                    <a:pt x="2637" y="2051"/>
                  </a:lnTo>
                  <a:lnTo>
                    <a:pt x="2595" y="2009"/>
                  </a:lnTo>
                  <a:lnTo>
                    <a:pt x="2511" y="2009"/>
                  </a:lnTo>
                  <a:lnTo>
                    <a:pt x="2448" y="1946"/>
                  </a:lnTo>
                  <a:lnTo>
                    <a:pt x="2386" y="2009"/>
                  </a:lnTo>
                  <a:lnTo>
                    <a:pt x="2406" y="2051"/>
                  </a:lnTo>
                  <a:lnTo>
                    <a:pt x="2386" y="2114"/>
                  </a:lnTo>
                  <a:lnTo>
                    <a:pt x="2386" y="2156"/>
                  </a:lnTo>
                  <a:lnTo>
                    <a:pt x="2344" y="2239"/>
                  </a:lnTo>
                  <a:lnTo>
                    <a:pt x="2365" y="2302"/>
                  </a:lnTo>
                  <a:lnTo>
                    <a:pt x="2365" y="2365"/>
                  </a:lnTo>
                  <a:lnTo>
                    <a:pt x="2281" y="2365"/>
                  </a:lnTo>
                  <a:lnTo>
                    <a:pt x="2197" y="2260"/>
                  </a:lnTo>
                  <a:lnTo>
                    <a:pt x="2093" y="2156"/>
                  </a:lnTo>
                  <a:lnTo>
                    <a:pt x="2093" y="2114"/>
                  </a:lnTo>
                  <a:lnTo>
                    <a:pt x="2030" y="2051"/>
                  </a:lnTo>
                  <a:lnTo>
                    <a:pt x="1967" y="1905"/>
                  </a:lnTo>
                  <a:lnTo>
                    <a:pt x="1967" y="1821"/>
                  </a:lnTo>
                  <a:lnTo>
                    <a:pt x="2030" y="1800"/>
                  </a:lnTo>
                  <a:lnTo>
                    <a:pt x="2051" y="1716"/>
                  </a:lnTo>
                  <a:lnTo>
                    <a:pt x="2155" y="1633"/>
                  </a:lnTo>
                  <a:lnTo>
                    <a:pt x="2176" y="1695"/>
                  </a:lnTo>
                  <a:lnTo>
                    <a:pt x="2260" y="1695"/>
                  </a:lnTo>
                  <a:lnTo>
                    <a:pt x="2302" y="1633"/>
                  </a:lnTo>
                  <a:lnTo>
                    <a:pt x="2302" y="1570"/>
                  </a:lnTo>
                  <a:lnTo>
                    <a:pt x="2365" y="1528"/>
                  </a:lnTo>
                  <a:lnTo>
                    <a:pt x="2448" y="1319"/>
                  </a:lnTo>
                  <a:lnTo>
                    <a:pt x="2469" y="1193"/>
                  </a:lnTo>
                  <a:lnTo>
                    <a:pt x="2511" y="1068"/>
                  </a:lnTo>
                  <a:lnTo>
                    <a:pt x="2469" y="1047"/>
                  </a:lnTo>
                  <a:lnTo>
                    <a:pt x="2365" y="942"/>
                  </a:lnTo>
                  <a:lnTo>
                    <a:pt x="2302" y="963"/>
                  </a:lnTo>
                  <a:lnTo>
                    <a:pt x="2260" y="942"/>
                  </a:lnTo>
                  <a:lnTo>
                    <a:pt x="2176" y="942"/>
                  </a:lnTo>
                  <a:lnTo>
                    <a:pt x="1967" y="963"/>
                  </a:lnTo>
                  <a:lnTo>
                    <a:pt x="1779" y="942"/>
                  </a:lnTo>
                  <a:lnTo>
                    <a:pt x="1423" y="942"/>
                  </a:lnTo>
                  <a:lnTo>
                    <a:pt x="1298" y="879"/>
                  </a:lnTo>
                  <a:lnTo>
                    <a:pt x="1193" y="900"/>
                  </a:lnTo>
                  <a:lnTo>
                    <a:pt x="1067" y="858"/>
                  </a:lnTo>
                  <a:lnTo>
                    <a:pt x="1067" y="775"/>
                  </a:lnTo>
                  <a:lnTo>
                    <a:pt x="1026" y="649"/>
                  </a:lnTo>
                  <a:lnTo>
                    <a:pt x="1026" y="565"/>
                  </a:lnTo>
                  <a:lnTo>
                    <a:pt x="1005" y="440"/>
                  </a:lnTo>
                  <a:lnTo>
                    <a:pt x="921" y="314"/>
                  </a:lnTo>
                  <a:lnTo>
                    <a:pt x="879" y="314"/>
                  </a:lnTo>
                  <a:lnTo>
                    <a:pt x="837" y="356"/>
                  </a:lnTo>
                  <a:lnTo>
                    <a:pt x="733" y="314"/>
                  </a:lnTo>
                  <a:lnTo>
                    <a:pt x="691" y="252"/>
                  </a:lnTo>
                  <a:lnTo>
                    <a:pt x="607" y="168"/>
                  </a:lnTo>
                  <a:lnTo>
                    <a:pt x="544" y="168"/>
                  </a:lnTo>
                  <a:lnTo>
                    <a:pt x="523" y="252"/>
                  </a:lnTo>
                  <a:lnTo>
                    <a:pt x="607" y="314"/>
                  </a:lnTo>
                  <a:lnTo>
                    <a:pt x="544" y="335"/>
                  </a:lnTo>
                  <a:lnTo>
                    <a:pt x="419" y="314"/>
                  </a:lnTo>
                  <a:lnTo>
                    <a:pt x="356" y="210"/>
                  </a:lnTo>
                  <a:lnTo>
                    <a:pt x="356" y="147"/>
                  </a:lnTo>
                  <a:lnTo>
                    <a:pt x="272" y="42"/>
                  </a:lnTo>
                  <a:lnTo>
                    <a:pt x="209"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17" name="Google Shape;2894;p58">
              <a:extLst>
                <a:ext uri="{FF2B5EF4-FFF2-40B4-BE49-F238E27FC236}">
                  <a16:creationId xmlns:a16="http://schemas.microsoft.com/office/drawing/2014/main" id="{5DA72D78-2127-DDF0-A7D3-98E024775FD6}"/>
                </a:ext>
              </a:extLst>
            </p:cNvPr>
            <p:cNvSpPr/>
            <p:nvPr/>
          </p:nvSpPr>
          <p:spPr>
            <a:xfrm>
              <a:off x="3787225" y="2293850"/>
              <a:ext cx="55475" cy="68025"/>
            </a:xfrm>
            <a:custGeom>
              <a:avLst/>
              <a:gdLst/>
              <a:ahLst/>
              <a:cxnLst/>
              <a:rect l="l" t="t" r="r" b="b"/>
              <a:pathLst>
                <a:path w="2219" h="2721" extrusionOk="0">
                  <a:moveTo>
                    <a:pt x="1298" y="1"/>
                  </a:moveTo>
                  <a:lnTo>
                    <a:pt x="1152" y="168"/>
                  </a:lnTo>
                  <a:lnTo>
                    <a:pt x="984" y="231"/>
                  </a:lnTo>
                  <a:lnTo>
                    <a:pt x="880" y="231"/>
                  </a:lnTo>
                  <a:lnTo>
                    <a:pt x="817" y="336"/>
                  </a:lnTo>
                  <a:lnTo>
                    <a:pt x="754" y="482"/>
                  </a:lnTo>
                  <a:lnTo>
                    <a:pt x="649" y="545"/>
                  </a:lnTo>
                  <a:lnTo>
                    <a:pt x="524" y="545"/>
                  </a:lnTo>
                  <a:lnTo>
                    <a:pt x="357" y="649"/>
                  </a:lnTo>
                  <a:lnTo>
                    <a:pt x="315" y="629"/>
                  </a:lnTo>
                  <a:lnTo>
                    <a:pt x="231" y="629"/>
                  </a:lnTo>
                  <a:lnTo>
                    <a:pt x="210" y="754"/>
                  </a:lnTo>
                  <a:lnTo>
                    <a:pt x="126" y="838"/>
                  </a:lnTo>
                  <a:lnTo>
                    <a:pt x="189" y="901"/>
                  </a:lnTo>
                  <a:lnTo>
                    <a:pt x="231" y="859"/>
                  </a:lnTo>
                  <a:lnTo>
                    <a:pt x="357" y="1005"/>
                  </a:lnTo>
                  <a:lnTo>
                    <a:pt x="336" y="838"/>
                  </a:lnTo>
                  <a:lnTo>
                    <a:pt x="357" y="754"/>
                  </a:lnTo>
                  <a:lnTo>
                    <a:pt x="545" y="629"/>
                  </a:lnTo>
                  <a:lnTo>
                    <a:pt x="566" y="649"/>
                  </a:lnTo>
                  <a:lnTo>
                    <a:pt x="670" y="629"/>
                  </a:lnTo>
                  <a:lnTo>
                    <a:pt x="817" y="649"/>
                  </a:lnTo>
                  <a:lnTo>
                    <a:pt x="859" y="629"/>
                  </a:lnTo>
                  <a:lnTo>
                    <a:pt x="859" y="629"/>
                  </a:lnTo>
                  <a:cubicBezTo>
                    <a:pt x="859" y="649"/>
                    <a:pt x="838" y="649"/>
                    <a:pt x="838" y="691"/>
                  </a:cubicBezTo>
                  <a:lnTo>
                    <a:pt x="754" y="712"/>
                  </a:lnTo>
                  <a:lnTo>
                    <a:pt x="670" y="712"/>
                  </a:lnTo>
                  <a:lnTo>
                    <a:pt x="629" y="733"/>
                  </a:lnTo>
                  <a:lnTo>
                    <a:pt x="733" y="859"/>
                  </a:lnTo>
                  <a:lnTo>
                    <a:pt x="691" y="921"/>
                  </a:lnTo>
                  <a:lnTo>
                    <a:pt x="775" y="1026"/>
                  </a:lnTo>
                  <a:lnTo>
                    <a:pt x="775" y="1047"/>
                  </a:lnTo>
                  <a:lnTo>
                    <a:pt x="691" y="1026"/>
                  </a:lnTo>
                  <a:lnTo>
                    <a:pt x="587" y="1047"/>
                  </a:lnTo>
                  <a:lnTo>
                    <a:pt x="566" y="1005"/>
                  </a:lnTo>
                  <a:lnTo>
                    <a:pt x="629" y="942"/>
                  </a:lnTo>
                  <a:lnTo>
                    <a:pt x="566" y="838"/>
                  </a:lnTo>
                  <a:lnTo>
                    <a:pt x="545" y="838"/>
                  </a:lnTo>
                  <a:lnTo>
                    <a:pt x="461" y="963"/>
                  </a:lnTo>
                  <a:lnTo>
                    <a:pt x="524" y="1047"/>
                  </a:lnTo>
                  <a:lnTo>
                    <a:pt x="419" y="1131"/>
                  </a:lnTo>
                  <a:lnTo>
                    <a:pt x="336" y="1047"/>
                  </a:lnTo>
                  <a:lnTo>
                    <a:pt x="231" y="1047"/>
                  </a:lnTo>
                  <a:lnTo>
                    <a:pt x="147" y="1026"/>
                  </a:lnTo>
                  <a:lnTo>
                    <a:pt x="64" y="1110"/>
                  </a:lnTo>
                  <a:lnTo>
                    <a:pt x="210" y="1173"/>
                  </a:lnTo>
                  <a:lnTo>
                    <a:pt x="210" y="1277"/>
                  </a:lnTo>
                  <a:lnTo>
                    <a:pt x="126" y="1235"/>
                  </a:lnTo>
                  <a:lnTo>
                    <a:pt x="64" y="1256"/>
                  </a:lnTo>
                  <a:lnTo>
                    <a:pt x="105" y="1424"/>
                  </a:lnTo>
                  <a:lnTo>
                    <a:pt x="168" y="1465"/>
                  </a:lnTo>
                  <a:lnTo>
                    <a:pt x="168" y="1591"/>
                  </a:lnTo>
                  <a:lnTo>
                    <a:pt x="231" y="1675"/>
                  </a:lnTo>
                  <a:lnTo>
                    <a:pt x="64" y="1758"/>
                  </a:lnTo>
                  <a:lnTo>
                    <a:pt x="1" y="1905"/>
                  </a:lnTo>
                  <a:lnTo>
                    <a:pt x="64" y="1968"/>
                  </a:lnTo>
                  <a:lnTo>
                    <a:pt x="168" y="1905"/>
                  </a:lnTo>
                  <a:lnTo>
                    <a:pt x="315" y="2051"/>
                  </a:lnTo>
                  <a:lnTo>
                    <a:pt x="336" y="2219"/>
                  </a:lnTo>
                  <a:lnTo>
                    <a:pt x="273" y="2261"/>
                  </a:lnTo>
                  <a:lnTo>
                    <a:pt x="315" y="2323"/>
                  </a:lnTo>
                  <a:lnTo>
                    <a:pt x="461" y="2323"/>
                  </a:lnTo>
                  <a:lnTo>
                    <a:pt x="608" y="2533"/>
                  </a:lnTo>
                  <a:lnTo>
                    <a:pt x="649" y="2574"/>
                  </a:lnTo>
                  <a:lnTo>
                    <a:pt x="754" y="2533"/>
                  </a:lnTo>
                  <a:lnTo>
                    <a:pt x="775" y="2470"/>
                  </a:lnTo>
                  <a:lnTo>
                    <a:pt x="691" y="2386"/>
                  </a:lnTo>
                  <a:lnTo>
                    <a:pt x="649" y="2386"/>
                  </a:lnTo>
                  <a:lnTo>
                    <a:pt x="649" y="2302"/>
                  </a:lnTo>
                  <a:lnTo>
                    <a:pt x="733" y="2261"/>
                  </a:lnTo>
                  <a:lnTo>
                    <a:pt x="733" y="2177"/>
                  </a:lnTo>
                  <a:lnTo>
                    <a:pt x="670" y="2135"/>
                  </a:lnTo>
                  <a:lnTo>
                    <a:pt x="670" y="2072"/>
                  </a:lnTo>
                  <a:lnTo>
                    <a:pt x="754" y="2009"/>
                  </a:lnTo>
                  <a:cubicBezTo>
                    <a:pt x="775" y="2051"/>
                    <a:pt x="817" y="2093"/>
                    <a:pt x="838" y="2135"/>
                  </a:cubicBezTo>
                  <a:lnTo>
                    <a:pt x="838" y="2177"/>
                  </a:lnTo>
                  <a:lnTo>
                    <a:pt x="880" y="2302"/>
                  </a:lnTo>
                  <a:lnTo>
                    <a:pt x="984" y="2407"/>
                  </a:lnTo>
                  <a:lnTo>
                    <a:pt x="1089" y="2407"/>
                  </a:lnTo>
                  <a:lnTo>
                    <a:pt x="1152" y="2449"/>
                  </a:lnTo>
                  <a:lnTo>
                    <a:pt x="1256" y="2428"/>
                  </a:lnTo>
                  <a:cubicBezTo>
                    <a:pt x="1277" y="2428"/>
                    <a:pt x="1298" y="2428"/>
                    <a:pt x="1298" y="2407"/>
                  </a:cubicBezTo>
                  <a:cubicBezTo>
                    <a:pt x="1319" y="2407"/>
                    <a:pt x="1319" y="2428"/>
                    <a:pt x="1361" y="2428"/>
                  </a:cubicBezTo>
                  <a:lnTo>
                    <a:pt x="1361" y="2449"/>
                  </a:lnTo>
                  <a:lnTo>
                    <a:pt x="1298" y="2533"/>
                  </a:lnTo>
                  <a:lnTo>
                    <a:pt x="1319" y="2595"/>
                  </a:lnTo>
                  <a:lnTo>
                    <a:pt x="1382" y="2512"/>
                  </a:lnTo>
                  <a:lnTo>
                    <a:pt x="1403" y="2449"/>
                  </a:lnTo>
                  <a:cubicBezTo>
                    <a:pt x="1445" y="2491"/>
                    <a:pt x="1486" y="2512"/>
                    <a:pt x="1507" y="2553"/>
                  </a:cubicBezTo>
                  <a:lnTo>
                    <a:pt x="1507" y="2595"/>
                  </a:lnTo>
                  <a:lnTo>
                    <a:pt x="1465" y="2616"/>
                  </a:lnTo>
                  <a:lnTo>
                    <a:pt x="1507" y="2658"/>
                  </a:lnTo>
                  <a:lnTo>
                    <a:pt x="1675" y="2721"/>
                  </a:lnTo>
                  <a:lnTo>
                    <a:pt x="1821" y="2700"/>
                  </a:lnTo>
                  <a:lnTo>
                    <a:pt x="1884" y="2616"/>
                  </a:lnTo>
                  <a:lnTo>
                    <a:pt x="1905" y="2700"/>
                  </a:lnTo>
                  <a:lnTo>
                    <a:pt x="1926" y="2721"/>
                  </a:lnTo>
                  <a:lnTo>
                    <a:pt x="1926" y="2616"/>
                  </a:lnTo>
                  <a:lnTo>
                    <a:pt x="1968" y="2574"/>
                  </a:lnTo>
                  <a:cubicBezTo>
                    <a:pt x="2009" y="2533"/>
                    <a:pt x="2030" y="2512"/>
                    <a:pt x="2030" y="2470"/>
                  </a:cubicBezTo>
                  <a:lnTo>
                    <a:pt x="2093" y="2386"/>
                  </a:lnTo>
                  <a:lnTo>
                    <a:pt x="2177" y="2344"/>
                  </a:lnTo>
                  <a:lnTo>
                    <a:pt x="2135" y="2302"/>
                  </a:lnTo>
                  <a:lnTo>
                    <a:pt x="2072" y="2323"/>
                  </a:lnTo>
                  <a:lnTo>
                    <a:pt x="2009" y="2407"/>
                  </a:lnTo>
                  <a:lnTo>
                    <a:pt x="2009" y="2386"/>
                  </a:lnTo>
                  <a:cubicBezTo>
                    <a:pt x="1989" y="2344"/>
                    <a:pt x="1989" y="2344"/>
                    <a:pt x="1989" y="2323"/>
                  </a:cubicBezTo>
                  <a:lnTo>
                    <a:pt x="2009" y="2302"/>
                  </a:lnTo>
                  <a:lnTo>
                    <a:pt x="2009" y="2219"/>
                  </a:lnTo>
                  <a:lnTo>
                    <a:pt x="2135" y="2177"/>
                  </a:lnTo>
                  <a:lnTo>
                    <a:pt x="2198" y="2114"/>
                  </a:lnTo>
                  <a:lnTo>
                    <a:pt x="2177" y="2051"/>
                  </a:lnTo>
                  <a:lnTo>
                    <a:pt x="2072" y="1968"/>
                  </a:lnTo>
                  <a:lnTo>
                    <a:pt x="2072" y="1905"/>
                  </a:lnTo>
                  <a:lnTo>
                    <a:pt x="2198" y="1863"/>
                  </a:lnTo>
                  <a:lnTo>
                    <a:pt x="2219" y="1737"/>
                  </a:lnTo>
                  <a:lnTo>
                    <a:pt x="2219" y="1591"/>
                  </a:lnTo>
                  <a:lnTo>
                    <a:pt x="2198" y="1486"/>
                  </a:lnTo>
                  <a:lnTo>
                    <a:pt x="2072" y="1486"/>
                  </a:lnTo>
                  <a:lnTo>
                    <a:pt x="1905" y="1528"/>
                  </a:lnTo>
                  <a:lnTo>
                    <a:pt x="1863" y="1633"/>
                  </a:lnTo>
                  <a:lnTo>
                    <a:pt x="1905" y="1675"/>
                  </a:lnTo>
                  <a:lnTo>
                    <a:pt x="1989" y="1737"/>
                  </a:lnTo>
                  <a:lnTo>
                    <a:pt x="1989" y="1779"/>
                  </a:lnTo>
                  <a:lnTo>
                    <a:pt x="1926" y="1758"/>
                  </a:lnTo>
                  <a:lnTo>
                    <a:pt x="1905" y="1779"/>
                  </a:lnTo>
                  <a:lnTo>
                    <a:pt x="1800" y="1696"/>
                  </a:lnTo>
                  <a:lnTo>
                    <a:pt x="1800" y="1654"/>
                  </a:lnTo>
                  <a:lnTo>
                    <a:pt x="1758" y="1570"/>
                  </a:lnTo>
                  <a:lnTo>
                    <a:pt x="1696" y="1591"/>
                  </a:lnTo>
                  <a:lnTo>
                    <a:pt x="1654" y="1675"/>
                  </a:lnTo>
                  <a:lnTo>
                    <a:pt x="1570" y="1696"/>
                  </a:lnTo>
                  <a:lnTo>
                    <a:pt x="1591" y="1779"/>
                  </a:lnTo>
                  <a:lnTo>
                    <a:pt x="1654" y="1863"/>
                  </a:lnTo>
                  <a:lnTo>
                    <a:pt x="1654" y="1989"/>
                  </a:lnTo>
                  <a:lnTo>
                    <a:pt x="1717" y="2072"/>
                  </a:lnTo>
                  <a:lnTo>
                    <a:pt x="1800" y="2072"/>
                  </a:lnTo>
                  <a:lnTo>
                    <a:pt x="1926" y="2093"/>
                  </a:lnTo>
                  <a:lnTo>
                    <a:pt x="1968" y="2156"/>
                  </a:lnTo>
                  <a:lnTo>
                    <a:pt x="1905" y="2198"/>
                  </a:lnTo>
                  <a:lnTo>
                    <a:pt x="1968" y="2261"/>
                  </a:lnTo>
                  <a:cubicBezTo>
                    <a:pt x="1926" y="2281"/>
                    <a:pt x="1926" y="2323"/>
                    <a:pt x="1926" y="2365"/>
                  </a:cubicBezTo>
                  <a:lnTo>
                    <a:pt x="1905" y="2386"/>
                  </a:lnTo>
                  <a:lnTo>
                    <a:pt x="1863" y="2386"/>
                  </a:lnTo>
                  <a:lnTo>
                    <a:pt x="1779" y="2407"/>
                  </a:lnTo>
                  <a:lnTo>
                    <a:pt x="1675" y="2261"/>
                  </a:lnTo>
                  <a:lnTo>
                    <a:pt x="1612" y="2281"/>
                  </a:lnTo>
                  <a:cubicBezTo>
                    <a:pt x="1591" y="2261"/>
                    <a:pt x="1570" y="2261"/>
                    <a:pt x="1549" y="2219"/>
                  </a:cubicBezTo>
                  <a:lnTo>
                    <a:pt x="1549" y="2198"/>
                  </a:lnTo>
                  <a:lnTo>
                    <a:pt x="1465" y="2114"/>
                  </a:lnTo>
                  <a:lnTo>
                    <a:pt x="1465" y="2177"/>
                  </a:lnTo>
                  <a:cubicBezTo>
                    <a:pt x="1465" y="2177"/>
                    <a:pt x="1445" y="2177"/>
                    <a:pt x="1445" y="2156"/>
                  </a:cubicBezTo>
                  <a:cubicBezTo>
                    <a:pt x="1403" y="2156"/>
                    <a:pt x="1403" y="2156"/>
                    <a:pt x="1382" y="2177"/>
                  </a:cubicBezTo>
                  <a:lnTo>
                    <a:pt x="1403" y="2093"/>
                  </a:lnTo>
                  <a:lnTo>
                    <a:pt x="1382" y="2009"/>
                  </a:lnTo>
                  <a:lnTo>
                    <a:pt x="1298" y="1863"/>
                  </a:lnTo>
                  <a:lnTo>
                    <a:pt x="1235" y="1863"/>
                  </a:lnTo>
                  <a:lnTo>
                    <a:pt x="1089" y="1779"/>
                  </a:lnTo>
                  <a:lnTo>
                    <a:pt x="1026" y="1612"/>
                  </a:lnTo>
                  <a:lnTo>
                    <a:pt x="1047" y="1654"/>
                  </a:lnTo>
                  <a:lnTo>
                    <a:pt x="1173" y="1591"/>
                  </a:lnTo>
                  <a:lnTo>
                    <a:pt x="1173" y="1445"/>
                  </a:lnTo>
                  <a:lnTo>
                    <a:pt x="1131" y="1340"/>
                  </a:lnTo>
                  <a:lnTo>
                    <a:pt x="1193" y="1256"/>
                  </a:lnTo>
                  <a:lnTo>
                    <a:pt x="1298" y="1235"/>
                  </a:lnTo>
                  <a:lnTo>
                    <a:pt x="1382" y="1298"/>
                  </a:lnTo>
                  <a:lnTo>
                    <a:pt x="1445" y="1277"/>
                  </a:lnTo>
                  <a:lnTo>
                    <a:pt x="1486" y="1298"/>
                  </a:lnTo>
                  <a:lnTo>
                    <a:pt x="1507" y="1256"/>
                  </a:lnTo>
                  <a:lnTo>
                    <a:pt x="1549" y="1152"/>
                  </a:lnTo>
                  <a:lnTo>
                    <a:pt x="1445" y="1047"/>
                  </a:lnTo>
                  <a:lnTo>
                    <a:pt x="1382" y="1110"/>
                  </a:lnTo>
                  <a:lnTo>
                    <a:pt x="1256" y="1110"/>
                  </a:lnTo>
                  <a:lnTo>
                    <a:pt x="1193" y="1026"/>
                  </a:lnTo>
                  <a:lnTo>
                    <a:pt x="1152" y="921"/>
                  </a:lnTo>
                  <a:lnTo>
                    <a:pt x="1089" y="921"/>
                  </a:lnTo>
                  <a:lnTo>
                    <a:pt x="1152" y="859"/>
                  </a:lnTo>
                  <a:lnTo>
                    <a:pt x="1152" y="754"/>
                  </a:lnTo>
                  <a:lnTo>
                    <a:pt x="1131" y="754"/>
                  </a:lnTo>
                  <a:cubicBezTo>
                    <a:pt x="1131" y="733"/>
                    <a:pt x="1152" y="712"/>
                    <a:pt x="1152" y="691"/>
                  </a:cubicBezTo>
                  <a:lnTo>
                    <a:pt x="1173" y="691"/>
                  </a:lnTo>
                  <a:lnTo>
                    <a:pt x="1277" y="503"/>
                  </a:lnTo>
                  <a:lnTo>
                    <a:pt x="1256" y="377"/>
                  </a:lnTo>
                  <a:lnTo>
                    <a:pt x="1277" y="315"/>
                  </a:lnTo>
                  <a:lnTo>
                    <a:pt x="1256" y="210"/>
                  </a:lnTo>
                  <a:lnTo>
                    <a:pt x="1340" y="64"/>
                  </a:lnTo>
                  <a:lnTo>
                    <a:pt x="1298"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18" name="Google Shape;2895;p58">
              <a:extLst>
                <a:ext uri="{FF2B5EF4-FFF2-40B4-BE49-F238E27FC236}">
                  <a16:creationId xmlns:a16="http://schemas.microsoft.com/office/drawing/2014/main" id="{5E0255E2-6A1B-178A-6F1B-497CFDA32D2B}"/>
                </a:ext>
              </a:extLst>
            </p:cNvPr>
            <p:cNvSpPr/>
            <p:nvPr/>
          </p:nvSpPr>
          <p:spPr>
            <a:xfrm>
              <a:off x="3743300" y="1958025"/>
              <a:ext cx="290325" cy="337425"/>
            </a:xfrm>
            <a:custGeom>
              <a:avLst/>
              <a:gdLst/>
              <a:ahLst/>
              <a:cxnLst/>
              <a:rect l="l" t="t" r="r" b="b"/>
              <a:pathLst>
                <a:path w="11613" h="13497" extrusionOk="0">
                  <a:moveTo>
                    <a:pt x="9792" y="1"/>
                  </a:moveTo>
                  <a:lnTo>
                    <a:pt x="9709" y="64"/>
                  </a:lnTo>
                  <a:lnTo>
                    <a:pt x="9709" y="126"/>
                  </a:lnTo>
                  <a:lnTo>
                    <a:pt x="9792" y="231"/>
                  </a:lnTo>
                  <a:lnTo>
                    <a:pt x="9730" y="273"/>
                  </a:lnTo>
                  <a:lnTo>
                    <a:pt x="9688" y="273"/>
                  </a:lnTo>
                  <a:lnTo>
                    <a:pt x="9604" y="168"/>
                  </a:lnTo>
                  <a:lnTo>
                    <a:pt x="9541" y="231"/>
                  </a:lnTo>
                  <a:lnTo>
                    <a:pt x="9520" y="336"/>
                  </a:lnTo>
                  <a:lnTo>
                    <a:pt x="9541" y="357"/>
                  </a:lnTo>
                  <a:lnTo>
                    <a:pt x="9625" y="357"/>
                  </a:lnTo>
                  <a:lnTo>
                    <a:pt x="9688" y="419"/>
                  </a:lnTo>
                  <a:lnTo>
                    <a:pt x="9646" y="440"/>
                  </a:lnTo>
                  <a:lnTo>
                    <a:pt x="9604" y="482"/>
                  </a:lnTo>
                  <a:lnTo>
                    <a:pt x="9604" y="566"/>
                  </a:lnTo>
                  <a:lnTo>
                    <a:pt x="9520" y="587"/>
                  </a:lnTo>
                  <a:lnTo>
                    <a:pt x="9520" y="670"/>
                  </a:lnTo>
                  <a:lnTo>
                    <a:pt x="9541" y="691"/>
                  </a:lnTo>
                  <a:lnTo>
                    <a:pt x="9479" y="754"/>
                  </a:lnTo>
                  <a:lnTo>
                    <a:pt x="9520" y="859"/>
                  </a:lnTo>
                  <a:lnTo>
                    <a:pt x="9479" y="901"/>
                  </a:lnTo>
                  <a:lnTo>
                    <a:pt x="9416" y="859"/>
                  </a:lnTo>
                  <a:lnTo>
                    <a:pt x="9332" y="901"/>
                  </a:lnTo>
                  <a:lnTo>
                    <a:pt x="9332" y="942"/>
                  </a:lnTo>
                  <a:lnTo>
                    <a:pt x="9269" y="984"/>
                  </a:lnTo>
                  <a:lnTo>
                    <a:pt x="9228" y="880"/>
                  </a:lnTo>
                  <a:lnTo>
                    <a:pt x="9332" y="670"/>
                  </a:lnTo>
                  <a:lnTo>
                    <a:pt x="9269" y="649"/>
                  </a:lnTo>
                  <a:lnTo>
                    <a:pt x="9269" y="587"/>
                  </a:lnTo>
                  <a:lnTo>
                    <a:pt x="9311" y="545"/>
                  </a:lnTo>
                  <a:lnTo>
                    <a:pt x="9311" y="357"/>
                  </a:lnTo>
                  <a:lnTo>
                    <a:pt x="9290" y="315"/>
                  </a:lnTo>
                  <a:lnTo>
                    <a:pt x="9228" y="315"/>
                  </a:lnTo>
                  <a:lnTo>
                    <a:pt x="9102" y="545"/>
                  </a:lnTo>
                  <a:lnTo>
                    <a:pt x="9081" y="670"/>
                  </a:lnTo>
                  <a:lnTo>
                    <a:pt x="8956" y="880"/>
                  </a:lnTo>
                  <a:lnTo>
                    <a:pt x="8893" y="1005"/>
                  </a:lnTo>
                  <a:lnTo>
                    <a:pt x="8956" y="1068"/>
                  </a:lnTo>
                  <a:lnTo>
                    <a:pt x="8914" y="1193"/>
                  </a:lnTo>
                  <a:lnTo>
                    <a:pt x="8767" y="1361"/>
                  </a:lnTo>
                  <a:lnTo>
                    <a:pt x="8704" y="1382"/>
                  </a:lnTo>
                  <a:lnTo>
                    <a:pt x="8704" y="1298"/>
                  </a:lnTo>
                  <a:lnTo>
                    <a:pt x="8663" y="1214"/>
                  </a:lnTo>
                  <a:lnTo>
                    <a:pt x="8767" y="1068"/>
                  </a:lnTo>
                  <a:lnTo>
                    <a:pt x="8746" y="963"/>
                  </a:lnTo>
                  <a:lnTo>
                    <a:pt x="8788" y="880"/>
                  </a:lnTo>
                  <a:lnTo>
                    <a:pt x="8746" y="775"/>
                  </a:lnTo>
                  <a:lnTo>
                    <a:pt x="8893" y="587"/>
                  </a:lnTo>
                  <a:lnTo>
                    <a:pt x="8914" y="482"/>
                  </a:lnTo>
                  <a:lnTo>
                    <a:pt x="8956" y="461"/>
                  </a:lnTo>
                  <a:lnTo>
                    <a:pt x="8956" y="419"/>
                  </a:lnTo>
                  <a:lnTo>
                    <a:pt x="8851" y="419"/>
                  </a:lnTo>
                  <a:lnTo>
                    <a:pt x="8767" y="315"/>
                  </a:lnTo>
                  <a:lnTo>
                    <a:pt x="8704" y="336"/>
                  </a:lnTo>
                  <a:lnTo>
                    <a:pt x="8746" y="440"/>
                  </a:lnTo>
                  <a:lnTo>
                    <a:pt x="8663" y="482"/>
                  </a:lnTo>
                  <a:lnTo>
                    <a:pt x="8663" y="419"/>
                  </a:lnTo>
                  <a:lnTo>
                    <a:pt x="8579" y="336"/>
                  </a:lnTo>
                  <a:lnTo>
                    <a:pt x="8495" y="315"/>
                  </a:lnTo>
                  <a:lnTo>
                    <a:pt x="8432" y="336"/>
                  </a:lnTo>
                  <a:lnTo>
                    <a:pt x="8453" y="482"/>
                  </a:lnTo>
                  <a:lnTo>
                    <a:pt x="8391" y="545"/>
                  </a:lnTo>
                  <a:lnTo>
                    <a:pt x="8349" y="482"/>
                  </a:lnTo>
                  <a:lnTo>
                    <a:pt x="8286" y="461"/>
                  </a:lnTo>
                  <a:lnTo>
                    <a:pt x="8244" y="482"/>
                  </a:lnTo>
                  <a:lnTo>
                    <a:pt x="8265" y="545"/>
                  </a:lnTo>
                  <a:lnTo>
                    <a:pt x="8391" y="608"/>
                  </a:lnTo>
                  <a:lnTo>
                    <a:pt x="8432" y="733"/>
                  </a:lnTo>
                  <a:lnTo>
                    <a:pt x="8391" y="775"/>
                  </a:lnTo>
                  <a:lnTo>
                    <a:pt x="8349" y="691"/>
                  </a:lnTo>
                  <a:lnTo>
                    <a:pt x="8265" y="775"/>
                  </a:lnTo>
                  <a:lnTo>
                    <a:pt x="8265" y="838"/>
                  </a:lnTo>
                  <a:lnTo>
                    <a:pt x="8286" y="880"/>
                  </a:lnTo>
                  <a:lnTo>
                    <a:pt x="8265" y="901"/>
                  </a:lnTo>
                  <a:lnTo>
                    <a:pt x="8160" y="859"/>
                  </a:lnTo>
                  <a:lnTo>
                    <a:pt x="8119" y="859"/>
                  </a:lnTo>
                  <a:lnTo>
                    <a:pt x="8035" y="963"/>
                  </a:lnTo>
                  <a:lnTo>
                    <a:pt x="7951" y="1005"/>
                  </a:lnTo>
                  <a:lnTo>
                    <a:pt x="7951" y="1047"/>
                  </a:lnTo>
                  <a:lnTo>
                    <a:pt x="8014" y="1068"/>
                  </a:lnTo>
                  <a:lnTo>
                    <a:pt x="7909" y="1131"/>
                  </a:lnTo>
                  <a:lnTo>
                    <a:pt x="7868" y="1214"/>
                  </a:lnTo>
                  <a:lnTo>
                    <a:pt x="7972" y="1319"/>
                  </a:lnTo>
                  <a:lnTo>
                    <a:pt x="7909" y="1382"/>
                  </a:lnTo>
                  <a:lnTo>
                    <a:pt x="7972" y="1424"/>
                  </a:lnTo>
                  <a:lnTo>
                    <a:pt x="8035" y="1466"/>
                  </a:lnTo>
                  <a:lnTo>
                    <a:pt x="7972" y="1507"/>
                  </a:lnTo>
                  <a:lnTo>
                    <a:pt x="7847" y="1507"/>
                  </a:lnTo>
                  <a:lnTo>
                    <a:pt x="7805" y="1361"/>
                  </a:lnTo>
                  <a:lnTo>
                    <a:pt x="7742" y="1319"/>
                  </a:lnTo>
                  <a:lnTo>
                    <a:pt x="7805" y="1277"/>
                  </a:lnTo>
                  <a:lnTo>
                    <a:pt x="7721" y="1214"/>
                  </a:lnTo>
                  <a:lnTo>
                    <a:pt x="7491" y="1214"/>
                  </a:lnTo>
                  <a:lnTo>
                    <a:pt x="7303" y="1089"/>
                  </a:lnTo>
                  <a:lnTo>
                    <a:pt x="7240" y="1089"/>
                  </a:lnTo>
                  <a:lnTo>
                    <a:pt x="7198" y="1131"/>
                  </a:lnTo>
                  <a:lnTo>
                    <a:pt x="7177" y="1068"/>
                  </a:lnTo>
                  <a:lnTo>
                    <a:pt x="7072" y="1173"/>
                  </a:lnTo>
                  <a:lnTo>
                    <a:pt x="6968" y="1173"/>
                  </a:lnTo>
                  <a:lnTo>
                    <a:pt x="6968" y="1214"/>
                  </a:lnTo>
                  <a:lnTo>
                    <a:pt x="7093" y="1382"/>
                  </a:lnTo>
                  <a:lnTo>
                    <a:pt x="7177" y="1382"/>
                  </a:lnTo>
                  <a:lnTo>
                    <a:pt x="7219" y="1424"/>
                  </a:lnTo>
                  <a:lnTo>
                    <a:pt x="7344" y="1424"/>
                  </a:lnTo>
                  <a:lnTo>
                    <a:pt x="7303" y="1528"/>
                  </a:lnTo>
                  <a:lnTo>
                    <a:pt x="7303" y="1633"/>
                  </a:lnTo>
                  <a:lnTo>
                    <a:pt x="7407" y="1779"/>
                  </a:lnTo>
                  <a:lnTo>
                    <a:pt x="7386" y="1842"/>
                  </a:lnTo>
                  <a:lnTo>
                    <a:pt x="7303" y="1800"/>
                  </a:lnTo>
                  <a:lnTo>
                    <a:pt x="7219" y="1654"/>
                  </a:lnTo>
                  <a:lnTo>
                    <a:pt x="7114" y="1612"/>
                  </a:lnTo>
                  <a:lnTo>
                    <a:pt x="7072" y="1528"/>
                  </a:lnTo>
                  <a:lnTo>
                    <a:pt x="7031" y="1633"/>
                  </a:lnTo>
                  <a:lnTo>
                    <a:pt x="6968" y="1717"/>
                  </a:lnTo>
                  <a:lnTo>
                    <a:pt x="6926" y="1591"/>
                  </a:lnTo>
                  <a:lnTo>
                    <a:pt x="6863" y="1633"/>
                  </a:lnTo>
                  <a:lnTo>
                    <a:pt x="6863" y="1717"/>
                  </a:lnTo>
                  <a:lnTo>
                    <a:pt x="6759" y="1800"/>
                  </a:lnTo>
                  <a:lnTo>
                    <a:pt x="6759" y="1884"/>
                  </a:lnTo>
                  <a:lnTo>
                    <a:pt x="6884" y="1947"/>
                  </a:lnTo>
                  <a:lnTo>
                    <a:pt x="6926" y="2051"/>
                  </a:lnTo>
                  <a:lnTo>
                    <a:pt x="6821" y="2030"/>
                  </a:lnTo>
                  <a:lnTo>
                    <a:pt x="6779" y="1989"/>
                  </a:lnTo>
                  <a:lnTo>
                    <a:pt x="6696" y="2114"/>
                  </a:lnTo>
                  <a:lnTo>
                    <a:pt x="6675" y="2177"/>
                  </a:lnTo>
                  <a:lnTo>
                    <a:pt x="6549" y="2302"/>
                  </a:lnTo>
                  <a:lnTo>
                    <a:pt x="6549" y="2219"/>
                  </a:lnTo>
                  <a:lnTo>
                    <a:pt x="6654" y="2156"/>
                  </a:lnTo>
                  <a:lnTo>
                    <a:pt x="6591" y="2093"/>
                  </a:lnTo>
                  <a:lnTo>
                    <a:pt x="6696" y="1926"/>
                  </a:lnTo>
                  <a:lnTo>
                    <a:pt x="6612" y="1612"/>
                  </a:lnTo>
                  <a:lnTo>
                    <a:pt x="6549" y="1654"/>
                  </a:lnTo>
                  <a:lnTo>
                    <a:pt x="6403" y="1842"/>
                  </a:lnTo>
                  <a:lnTo>
                    <a:pt x="6403" y="2010"/>
                  </a:lnTo>
                  <a:lnTo>
                    <a:pt x="6445" y="2051"/>
                  </a:lnTo>
                  <a:lnTo>
                    <a:pt x="6340" y="2156"/>
                  </a:lnTo>
                  <a:lnTo>
                    <a:pt x="6340" y="2051"/>
                  </a:lnTo>
                  <a:lnTo>
                    <a:pt x="6382" y="1947"/>
                  </a:lnTo>
                  <a:lnTo>
                    <a:pt x="6340" y="1800"/>
                  </a:lnTo>
                  <a:lnTo>
                    <a:pt x="6277" y="1779"/>
                  </a:lnTo>
                  <a:lnTo>
                    <a:pt x="6173" y="1842"/>
                  </a:lnTo>
                  <a:lnTo>
                    <a:pt x="6089" y="1989"/>
                  </a:lnTo>
                  <a:lnTo>
                    <a:pt x="6152" y="2114"/>
                  </a:lnTo>
                  <a:lnTo>
                    <a:pt x="6152" y="2177"/>
                  </a:lnTo>
                  <a:lnTo>
                    <a:pt x="6298" y="2323"/>
                  </a:lnTo>
                  <a:lnTo>
                    <a:pt x="6340" y="2407"/>
                  </a:lnTo>
                  <a:lnTo>
                    <a:pt x="6277" y="2512"/>
                  </a:lnTo>
                  <a:lnTo>
                    <a:pt x="6235" y="2344"/>
                  </a:lnTo>
                  <a:lnTo>
                    <a:pt x="6131" y="2302"/>
                  </a:lnTo>
                  <a:lnTo>
                    <a:pt x="6047" y="2114"/>
                  </a:lnTo>
                  <a:lnTo>
                    <a:pt x="5984" y="2093"/>
                  </a:lnTo>
                  <a:lnTo>
                    <a:pt x="5859" y="2135"/>
                  </a:lnTo>
                  <a:lnTo>
                    <a:pt x="5838" y="2219"/>
                  </a:lnTo>
                  <a:lnTo>
                    <a:pt x="5984" y="2323"/>
                  </a:lnTo>
                  <a:lnTo>
                    <a:pt x="6047" y="2323"/>
                  </a:lnTo>
                  <a:lnTo>
                    <a:pt x="6089" y="2365"/>
                  </a:lnTo>
                  <a:lnTo>
                    <a:pt x="5984" y="2344"/>
                  </a:lnTo>
                  <a:lnTo>
                    <a:pt x="5880" y="2407"/>
                  </a:lnTo>
                  <a:lnTo>
                    <a:pt x="5963" y="2512"/>
                  </a:lnTo>
                  <a:lnTo>
                    <a:pt x="5838" y="2428"/>
                  </a:lnTo>
                  <a:lnTo>
                    <a:pt x="5838" y="2302"/>
                  </a:lnTo>
                  <a:lnTo>
                    <a:pt x="5775" y="2261"/>
                  </a:lnTo>
                  <a:lnTo>
                    <a:pt x="5754" y="2156"/>
                  </a:lnTo>
                  <a:lnTo>
                    <a:pt x="5712" y="2219"/>
                  </a:lnTo>
                  <a:lnTo>
                    <a:pt x="5671" y="2365"/>
                  </a:lnTo>
                  <a:lnTo>
                    <a:pt x="5733" y="2428"/>
                  </a:lnTo>
                  <a:lnTo>
                    <a:pt x="5712" y="2554"/>
                  </a:lnTo>
                  <a:lnTo>
                    <a:pt x="5629" y="2512"/>
                  </a:lnTo>
                  <a:lnTo>
                    <a:pt x="5545" y="2533"/>
                  </a:lnTo>
                  <a:lnTo>
                    <a:pt x="5419" y="2658"/>
                  </a:lnTo>
                  <a:lnTo>
                    <a:pt x="5440" y="2679"/>
                  </a:lnTo>
                  <a:lnTo>
                    <a:pt x="5524" y="2658"/>
                  </a:lnTo>
                  <a:lnTo>
                    <a:pt x="5608" y="2763"/>
                  </a:lnTo>
                  <a:lnTo>
                    <a:pt x="5503" y="2763"/>
                  </a:lnTo>
                  <a:lnTo>
                    <a:pt x="5440" y="2826"/>
                  </a:lnTo>
                  <a:lnTo>
                    <a:pt x="5503" y="2846"/>
                  </a:lnTo>
                  <a:lnTo>
                    <a:pt x="5461" y="2888"/>
                  </a:lnTo>
                  <a:lnTo>
                    <a:pt x="5357" y="2930"/>
                  </a:lnTo>
                  <a:lnTo>
                    <a:pt x="5357" y="2972"/>
                  </a:lnTo>
                  <a:lnTo>
                    <a:pt x="5399" y="2993"/>
                  </a:lnTo>
                  <a:lnTo>
                    <a:pt x="5336" y="2993"/>
                  </a:lnTo>
                  <a:lnTo>
                    <a:pt x="5294" y="2951"/>
                  </a:lnTo>
                  <a:lnTo>
                    <a:pt x="5210" y="2972"/>
                  </a:lnTo>
                  <a:lnTo>
                    <a:pt x="5127" y="3077"/>
                  </a:lnTo>
                  <a:lnTo>
                    <a:pt x="5147" y="3139"/>
                  </a:lnTo>
                  <a:lnTo>
                    <a:pt x="5127" y="3160"/>
                  </a:lnTo>
                  <a:lnTo>
                    <a:pt x="5022" y="3160"/>
                  </a:lnTo>
                  <a:lnTo>
                    <a:pt x="4938" y="3265"/>
                  </a:lnTo>
                  <a:lnTo>
                    <a:pt x="5043" y="3307"/>
                  </a:lnTo>
                  <a:lnTo>
                    <a:pt x="5315" y="3223"/>
                  </a:lnTo>
                  <a:lnTo>
                    <a:pt x="5357" y="3265"/>
                  </a:lnTo>
                  <a:lnTo>
                    <a:pt x="5461" y="3202"/>
                  </a:lnTo>
                  <a:lnTo>
                    <a:pt x="5524" y="3202"/>
                  </a:lnTo>
                  <a:lnTo>
                    <a:pt x="5524" y="3286"/>
                  </a:lnTo>
                  <a:lnTo>
                    <a:pt x="5461" y="3370"/>
                  </a:lnTo>
                  <a:lnTo>
                    <a:pt x="5440" y="3516"/>
                  </a:lnTo>
                  <a:lnTo>
                    <a:pt x="5419" y="3558"/>
                  </a:lnTo>
                  <a:lnTo>
                    <a:pt x="5357" y="3495"/>
                  </a:lnTo>
                  <a:lnTo>
                    <a:pt x="5336" y="3411"/>
                  </a:lnTo>
                  <a:lnTo>
                    <a:pt x="5252" y="3453"/>
                  </a:lnTo>
                  <a:lnTo>
                    <a:pt x="5210" y="3390"/>
                  </a:lnTo>
                  <a:lnTo>
                    <a:pt x="5106" y="3390"/>
                  </a:lnTo>
                  <a:lnTo>
                    <a:pt x="5127" y="3453"/>
                  </a:lnTo>
                  <a:lnTo>
                    <a:pt x="5106" y="3495"/>
                  </a:lnTo>
                  <a:lnTo>
                    <a:pt x="5022" y="3453"/>
                  </a:lnTo>
                  <a:lnTo>
                    <a:pt x="4938" y="3474"/>
                  </a:lnTo>
                  <a:lnTo>
                    <a:pt x="5043" y="3516"/>
                  </a:lnTo>
                  <a:lnTo>
                    <a:pt x="5085" y="3600"/>
                  </a:lnTo>
                  <a:lnTo>
                    <a:pt x="5022" y="3621"/>
                  </a:lnTo>
                  <a:lnTo>
                    <a:pt x="5001" y="3683"/>
                  </a:lnTo>
                  <a:lnTo>
                    <a:pt x="5001" y="3746"/>
                  </a:lnTo>
                  <a:lnTo>
                    <a:pt x="4980" y="3809"/>
                  </a:lnTo>
                  <a:lnTo>
                    <a:pt x="4938" y="3725"/>
                  </a:lnTo>
                  <a:lnTo>
                    <a:pt x="4938" y="3621"/>
                  </a:lnTo>
                  <a:lnTo>
                    <a:pt x="4875" y="3558"/>
                  </a:lnTo>
                  <a:lnTo>
                    <a:pt x="4792" y="3621"/>
                  </a:lnTo>
                  <a:lnTo>
                    <a:pt x="4708" y="3662"/>
                  </a:lnTo>
                  <a:lnTo>
                    <a:pt x="4666" y="3579"/>
                  </a:lnTo>
                  <a:lnTo>
                    <a:pt x="4687" y="3516"/>
                  </a:lnTo>
                  <a:lnTo>
                    <a:pt x="4624" y="3516"/>
                  </a:lnTo>
                  <a:lnTo>
                    <a:pt x="4520" y="3621"/>
                  </a:lnTo>
                  <a:lnTo>
                    <a:pt x="4603" y="3704"/>
                  </a:lnTo>
                  <a:lnTo>
                    <a:pt x="4729" y="3704"/>
                  </a:lnTo>
                  <a:lnTo>
                    <a:pt x="4834" y="3746"/>
                  </a:lnTo>
                  <a:lnTo>
                    <a:pt x="4792" y="3830"/>
                  </a:lnTo>
                  <a:lnTo>
                    <a:pt x="4583" y="3893"/>
                  </a:lnTo>
                  <a:lnTo>
                    <a:pt x="4520" y="3830"/>
                  </a:lnTo>
                  <a:lnTo>
                    <a:pt x="4457" y="3830"/>
                  </a:lnTo>
                  <a:lnTo>
                    <a:pt x="4394" y="3934"/>
                  </a:lnTo>
                  <a:lnTo>
                    <a:pt x="4478" y="4018"/>
                  </a:lnTo>
                  <a:lnTo>
                    <a:pt x="4394" y="4102"/>
                  </a:lnTo>
                  <a:lnTo>
                    <a:pt x="4478" y="4102"/>
                  </a:lnTo>
                  <a:lnTo>
                    <a:pt x="4583" y="3976"/>
                  </a:lnTo>
                  <a:lnTo>
                    <a:pt x="4687" y="3976"/>
                  </a:lnTo>
                  <a:lnTo>
                    <a:pt x="4729" y="4039"/>
                  </a:lnTo>
                  <a:lnTo>
                    <a:pt x="4583" y="4081"/>
                  </a:lnTo>
                  <a:lnTo>
                    <a:pt x="4562" y="4186"/>
                  </a:lnTo>
                  <a:lnTo>
                    <a:pt x="4603" y="4248"/>
                  </a:lnTo>
                  <a:lnTo>
                    <a:pt x="4729" y="4332"/>
                  </a:lnTo>
                  <a:lnTo>
                    <a:pt x="4729" y="4416"/>
                  </a:lnTo>
                  <a:lnTo>
                    <a:pt x="4666" y="4353"/>
                  </a:lnTo>
                  <a:lnTo>
                    <a:pt x="4583" y="4353"/>
                  </a:lnTo>
                  <a:lnTo>
                    <a:pt x="4499" y="4248"/>
                  </a:lnTo>
                  <a:lnTo>
                    <a:pt x="4457" y="4248"/>
                  </a:lnTo>
                  <a:lnTo>
                    <a:pt x="4373" y="4332"/>
                  </a:lnTo>
                  <a:lnTo>
                    <a:pt x="4457" y="4395"/>
                  </a:lnTo>
                  <a:lnTo>
                    <a:pt x="4352" y="4416"/>
                  </a:lnTo>
                  <a:lnTo>
                    <a:pt x="4248" y="4499"/>
                  </a:lnTo>
                  <a:lnTo>
                    <a:pt x="4248" y="4541"/>
                  </a:lnTo>
                  <a:lnTo>
                    <a:pt x="4352" y="4604"/>
                  </a:lnTo>
                  <a:lnTo>
                    <a:pt x="4457" y="4541"/>
                  </a:lnTo>
                  <a:lnTo>
                    <a:pt x="4499" y="4604"/>
                  </a:lnTo>
                  <a:lnTo>
                    <a:pt x="4603" y="4562"/>
                  </a:lnTo>
                  <a:lnTo>
                    <a:pt x="4624" y="4646"/>
                  </a:lnTo>
                  <a:lnTo>
                    <a:pt x="4708" y="4709"/>
                  </a:lnTo>
                  <a:lnTo>
                    <a:pt x="4708" y="4751"/>
                  </a:lnTo>
                  <a:lnTo>
                    <a:pt x="4562" y="4667"/>
                  </a:lnTo>
                  <a:lnTo>
                    <a:pt x="4415" y="4667"/>
                  </a:lnTo>
                  <a:lnTo>
                    <a:pt x="4373" y="4709"/>
                  </a:lnTo>
                  <a:lnTo>
                    <a:pt x="4206" y="4730"/>
                  </a:lnTo>
                  <a:lnTo>
                    <a:pt x="4206" y="4792"/>
                  </a:lnTo>
                  <a:lnTo>
                    <a:pt x="4143" y="4855"/>
                  </a:lnTo>
                  <a:lnTo>
                    <a:pt x="4080" y="4834"/>
                  </a:lnTo>
                  <a:lnTo>
                    <a:pt x="3955" y="4918"/>
                  </a:lnTo>
                  <a:lnTo>
                    <a:pt x="3871" y="4918"/>
                  </a:lnTo>
                  <a:lnTo>
                    <a:pt x="3850" y="4960"/>
                  </a:lnTo>
                  <a:lnTo>
                    <a:pt x="3955" y="4981"/>
                  </a:lnTo>
                  <a:lnTo>
                    <a:pt x="3997" y="5064"/>
                  </a:lnTo>
                  <a:lnTo>
                    <a:pt x="3934" y="5127"/>
                  </a:lnTo>
                  <a:lnTo>
                    <a:pt x="3871" y="5085"/>
                  </a:lnTo>
                  <a:lnTo>
                    <a:pt x="3850" y="5127"/>
                  </a:lnTo>
                  <a:lnTo>
                    <a:pt x="3934" y="5169"/>
                  </a:lnTo>
                  <a:lnTo>
                    <a:pt x="3892" y="5232"/>
                  </a:lnTo>
                  <a:lnTo>
                    <a:pt x="3787" y="5190"/>
                  </a:lnTo>
                  <a:lnTo>
                    <a:pt x="3766" y="5169"/>
                  </a:lnTo>
                  <a:lnTo>
                    <a:pt x="3746" y="5190"/>
                  </a:lnTo>
                  <a:lnTo>
                    <a:pt x="3829" y="5274"/>
                  </a:lnTo>
                  <a:lnTo>
                    <a:pt x="3766" y="5295"/>
                  </a:lnTo>
                  <a:lnTo>
                    <a:pt x="3787" y="5378"/>
                  </a:lnTo>
                  <a:lnTo>
                    <a:pt x="3850" y="5378"/>
                  </a:lnTo>
                  <a:lnTo>
                    <a:pt x="3787" y="5399"/>
                  </a:lnTo>
                  <a:lnTo>
                    <a:pt x="3725" y="5441"/>
                  </a:lnTo>
                  <a:lnTo>
                    <a:pt x="3662" y="5378"/>
                  </a:lnTo>
                  <a:lnTo>
                    <a:pt x="3662" y="5462"/>
                  </a:lnTo>
                  <a:lnTo>
                    <a:pt x="3641" y="5504"/>
                  </a:lnTo>
                  <a:lnTo>
                    <a:pt x="3683" y="5546"/>
                  </a:lnTo>
                  <a:lnTo>
                    <a:pt x="3850" y="5587"/>
                  </a:lnTo>
                  <a:lnTo>
                    <a:pt x="3871" y="5671"/>
                  </a:lnTo>
                  <a:lnTo>
                    <a:pt x="3934" y="5671"/>
                  </a:lnTo>
                  <a:lnTo>
                    <a:pt x="4039" y="5650"/>
                  </a:lnTo>
                  <a:lnTo>
                    <a:pt x="3955" y="5692"/>
                  </a:lnTo>
                  <a:lnTo>
                    <a:pt x="3955" y="5755"/>
                  </a:lnTo>
                  <a:lnTo>
                    <a:pt x="3850" y="5755"/>
                  </a:lnTo>
                  <a:lnTo>
                    <a:pt x="3829" y="5713"/>
                  </a:lnTo>
                  <a:lnTo>
                    <a:pt x="3662" y="5713"/>
                  </a:lnTo>
                  <a:lnTo>
                    <a:pt x="3557" y="5818"/>
                  </a:lnTo>
                  <a:lnTo>
                    <a:pt x="3578" y="5839"/>
                  </a:lnTo>
                  <a:lnTo>
                    <a:pt x="3683" y="5839"/>
                  </a:lnTo>
                  <a:lnTo>
                    <a:pt x="3725" y="5922"/>
                  </a:lnTo>
                  <a:lnTo>
                    <a:pt x="3766" y="5985"/>
                  </a:lnTo>
                  <a:lnTo>
                    <a:pt x="3766" y="6069"/>
                  </a:lnTo>
                  <a:lnTo>
                    <a:pt x="3683" y="6006"/>
                  </a:lnTo>
                  <a:lnTo>
                    <a:pt x="3641" y="6006"/>
                  </a:lnTo>
                  <a:lnTo>
                    <a:pt x="3578" y="6069"/>
                  </a:lnTo>
                  <a:lnTo>
                    <a:pt x="3578" y="6131"/>
                  </a:lnTo>
                  <a:lnTo>
                    <a:pt x="3557" y="6173"/>
                  </a:lnTo>
                  <a:lnTo>
                    <a:pt x="3620" y="6215"/>
                  </a:lnTo>
                  <a:lnTo>
                    <a:pt x="3641" y="6299"/>
                  </a:lnTo>
                  <a:lnTo>
                    <a:pt x="3578" y="6299"/>
                  </a:lnTo>
                  <a:lnTo>
                    <a:pt x="3515" y="6236"/>
                  </a:lnTo>
                  <a:lnTo>
                    <a:pt x="3474" y="6278"/>
                  </a:lnTo>
                  <a:lnTo>
                    <a:pt x="3474" y="6341"/>
                  </a:lnTo>
                  <a:lnTo>
                    <a:pt x="3578" y="6362"/>
                  </a:lnTo>
                  <a:lnTo>
                    <a:pt x="3578" y="6424"/>
                  </a:lnTo>
                  <a:lnTo>
                    <a:pt x="3578" y="6508"/>
                  </a:lnTo>
                  <a:lnTo>
                    <a:pt x="3453" y="6403"/>
                  </a:lnTo>
                  <a:lnTo>
                    <a:pt x="3411" y="6445"/>
                  </a:lnTo>
                  <a:lnTo>
                    <a:pt x="3411" y="6529"/>
                  </a:lnTo>
                  <a:lnTo>
                    <a:pt x="3432" y="6529"/>
                  </a:lnTo>
                  <a:lnTo>
                    <a:pt x="3432" y="6634"/>
                  </a:lnTo>
                  <a:lnTo>
                    <a:pt x="3474" y="6738"/>
                  </a:lnTo>
                  <a:lnTo>
                    <a:pt x="3536" y="6738"/>
                  </a:lnTo>
                  <a:lnTo>
                    <a:pt x="3578" y="6634"/>
                  </a:lnTo>
                  <a:lnTo>
                    <a:pt x="3641" y="6634"/>
                  </a:lnTo>
                  <a:lnTo>
                    <a:pt x="3578" y="6759"/>
                  </a:lnTo>
                  <a:lnTo>
                    <a:pt x="3536" y="6801"/>
                  </a:lnTo>
                  <a:lnTo>
                    <a:pt x="3432" y="6885"/>
                  </a:lnTo>
                  <a:lnTo>
                    <a:pt x="3348" y="6885"/>
                  </a:lnTo>
                  <a:lnTo>
                    <a:pt x="3264" y="6927"/>
                  </a:lnTo>
                  <a:lnTo>
                    <a:pt x="3264" y="6968"/>
                  </a:lnTo>
                  <a:lnTo>
                    <a:pt x="3202" y="7031"/>
                  </a:lnTo>
                  <a:lnTo>
                    <a:pt x="3118" y="7073"/>
                  </a:lnTo>
                  <a:lnTo>
                    <a:pt x="3202" y="7136"/>
                  </a:lnTo>
                  <a:lnTo>
                    <a:pt x="3160" y="7157"/>
                  </a:lnTo>
                  <a:lnTo>
                    <a:pt x="3013" y="7178"/>
                  </a:lnTo>
                  <a:lnTo>
                    <a:pt x="2950" y="7261"/>
                  </a:lnTo>
                  <a:lnTo>
                    <a:pt x="2950" y="7324"/>
                  </a:lnTo>
                  <a:lnTo>
                    <a:pt x="3055" y="7345"/>
                  </a:lnTo>
                  <a:lnTo>
                    <a:pt x="2992" y="7387"/>
                  </a:lnTo>
                  <a:lnTo>
                    <a:pt x="2930" y="7492"/>
                  </a:lnTo>
                  <a:lnTo>
                    <a:pt x="2846" y="7492"/>
                  </a:lnTo>
                  <a:lnTo>
                    <a:pt x="2825" y="7408"/>
                  </a:lnTo>
                  <a:lnTo>
                    <a:pt x="2783" y="7366"/>
                  </a:lnTo>
                  <a:lnTo>
                    <a:pt x="2741" y="7408"/>
                  </a:lnTo>
                  <a:lnTo>
                    <a:pt x="2678" y="7408"/>
                  </a:lnTo>
                  <a:lnTo>
                    <a:pt x="2699" y="7492"/>
                  </a:lnTo>
                  <a:lnTo>
                    <a:pt x="2637" y="7554"/>
                  </a:lnTo>
                  <a:lnTo>
                    <a:pt x="2637" y="7596"/>
                  </a:lnTo>
                  <a:lnTo>
                    <a:pt x="2678" y="7659"/>
                  </a:lnTo>
                  <a:lnTo>
                    <a:pt x="2532" y="7659"/>
                  </a:lnTo>
                  <a:lnTo>
                    <a:pt x="2490" y="7680"/>
                  </a:lnTo>
                  <a:lnTo>
                    <a:pt x="2490" y="7805"/>
                  </a:lnTo>
                  <a:lnTo>
                    <a:pt x="2386" y="7868"/>
                  </a:lnTo>
                  <a:lnTo>
                    <a:pt x="2406" y="7910"/>
                  </a:lnTo>
                  <a:lnTo>
                    <a:pt x="2386" y="8015"/>
                  </a:lnTo>
                  <a:lnTo>
                    <a:pt x="2302" y="8098"/>
                  </a:lnTo>
                  <a:lnTo>
                    <a:pt x="2197" y="8182"/>
                  </a:lnTo>
                  <a:lnTo>
                    <a:pt x="2218" y="8224"/>
                  </a:lnTo>
                  <a:lnTo>
                    <a:pt x="2365" y="8161"/>
                  </a:lnTo>
                  <a:lnTo>
                    <a:pt x="2406" y="8161"/>
                  </a:lnTo>
                  <a:lnTo>
                    <a:pt x="2406" y="8224"/>
                  </a:lnTo>
                  <a:lnTo>
                    <a:pt x="2323" y="8266"/>
                  </a:lnTo>
                  <a:lnTo>
                    <a:pt x="2323" y="8370"/>
                  </a:lnTo>
                  <a:lnTo>
                    <a:pt x="2386" y="8454"/>
                  </a:lnTo>
                  <a:lnTo>
                    <a:pt x="2511" y="8391"/>
                  </a:lnTo>
                  <a:lnTo>
                    <a:pt x="2637" y="8370"/>
                  </a:lnTo>
                  <a:lnTo>
                    <a:pt x="2804" y="8203"/>
                  </a:lnTo>
                  <a:lnTo>
                    <a:pt x="2804" y="8119"/>
                  </a:lnTo>
                  <a:lnTo>
                    <a:pt x="2720" y="8161"/>
                  </a:lnTo>
                  <a:lnTo>
                    <a:pt x="2804" y="8056"/>
                  </a:lnTo>
                  <a:lnTo>
                    <a:pt x="2825" y="7910"/>
                  </a:lnTo>
                  <a:lnTo>
                    <a:pt x="2846" y="7910"/>
                  </a:lnTo>
                  <a:lnTo>
                    <a:pt x="2909" y="7868"/>
                  </a:lnTo>
                  <a:lnTo>
                    <a:pt x="3013" y="7889"/>
                  </a:lnTo>
                  <a:lnTo>
                    <a:pt x="3055" y="7889"/>
                  </a:lnTo>
                  <a:lnTo>
                    <a:pt x="2909" y="7994"/>
                  </a:lnTo>
                  <a:lnTo>
                    <a:pt x="2909" y="8056"/>
                  </a:lnTo>
                  <a:lnTo>
                    <a:pt x="3055" y="8098"/>
                  </a:lnTo>
                  <a:lnTo>
                    <a:pt x="3013" y="8182"/>
                  </a:lnTo>
                  <a:lnTo>
                    <a:pt x="2930" y="8182"/>
                  </a:lnTo>
                  <a:lnTo>
                    <a:pt x="2783" y="8370"/>
                  </a:lnTo>
                  <a:lnTo>
                    <a:pt x="2888" y="8412"/>
                  </a:lnTo>
                  <a:lnTo>
                    <a:pt x="2804" y="8496"/>
                  </a:lnTo>
                  <a:lnTo>
                    <a:pt x="2825" y="8600"/>
                  </a:lnTo>
                  <a:lnTo>
                    <a:pt x="2720" y="8580"/>
                  </a:lnTo>
                  <a:lnTo>
                    <a:pt x="2637" y="8496"/>
                  </a:lnTo>
                  <a:lnTo>
                    <a:pt x="2511" y="8496"/>
                  </a:lnTo>
                  <a:lnTo>
                    <a:pt x="2427" y="8538"/>
                  </a:lnTo>
                  <a:lnTo>
                    <a:pt x="2427" y="8642"/>
                  </a:lnTo>
                  <a:lnTo>
                    <a:pt x="2365" y="8705"/>
                  </a:lnTo>
                  <a:lnTo>
                    <a:pt x="2260" y="8747"/>
                  </a:lnTo>
                  <a:lnTo>
                    <a:pt x="2260" y="8747"/>
                  </a:lnTo>
                  <a:lnTo>
                    <a:pt x="2323" y="8684"/>
                  </a:lnTo>
                  <a:lnTo>
                    <a:pt x="2386" y="8642"/>
                  </a:lnTo>
                  <a:lnTo>
                    <a:pt x="2302" y="8538"/>
                  </a:lnTo>
                  <a:lnTo>
                    <a:pt x="2302" y="8433"/>
                  </a:lnTo>
                  <a:lnTo>
                    <a:pt x="2218" y="8328"/>
                  </a:lnTo>
                  <a:lnTo>
                    <a:pt x="2155" y="8328"/>
                  </a:lnTo>
                  <a:lnTo>
                    <a:pt x="2093" y="8412"/>
                  </a:lnTo>
                  <a:lnTo>
                    <a:pt x="1988" y="8412"/>
                  </a:lnTo>
                  <a:lnTo>
                    <a:pt x="1988" y="8454"/>
                  </a:lnTo>
                  <a:lnTo>
                    <a:pt x="2155" y="8454"/>
                  </a:lnTo>
                  <a:lnTo>
                    <a:pt x="1988" y="8600"/>
                  </a:lnTo>
                  <a:lnTo>
                    <a:pt x="1883" y="8580"/>
                  </a:lnTo>
                  <a:lnTo>
                    <a:pt x="1800" y="8580"/>
                  </a:lnTo>
                  <a:lnTo>
                    <a:pt x="1695" y="8684"/>
                  </a:lnTo>
                  <a:lnTo>
                    <a:pt x="1758" y="8705"/>
                  </a:lnTo>
                  <a:lnTo>
                    <a:pt x="1842" y="8684"/>
                  </a:lnTo>
                  <a:lnTo>
                    <a:pt x="1862" y="8705"/>
                  </a:lnTo>
                  <a:lnTo>
                    <a:pt x="1737" y="8789"/>
                  </a:lnTo>
                  <a:lnTo>
                    <a:pt x="1674" y="8831"/>
                  </a:lnTo>
                  <a:lnTo>
                    <a:pt x="1632" y="8789"/>
                  </a:lnTo>
                  <a:lnTo>
                    <a:pt x="1549" y="8789"/>
                  </a:lnTo>
                  <a:lnTo>
                    <a:pt x="1549" y="8831"/>
                  </a:lnTo>
                  <a:lnTo>
                    <a:pt x="1674" y="8914"/>
                  </a:lnTo>
                  <a:lnTo>
                    <a:pt x="1800" y="8914"/>
                  </a:lnTo>
                  <a:lnTo>
                    <a:pt x="1779" y="8977"/>
                  </a:lnTo>
                  <a:lnTo>
                    <a:pt x="1862" y="9019"/>
                  </a:lnTo>
                  <a:lnTo>
                    <a:pt x="1842" y="9103"/>
                  </a:lnTo>
                  <a:lnTo>
                    <a:pt x="1695" y="9040"/>
                  </a:lnTo>
                  <a:lnTo>
                    <a:pt x="1695" y="8956"/>
                  </a:lnTo>
                  <a:lnTo>
                    <a:pt x="1590" y="8956"/>
                  </a:lnTo>
                  <a:lnTo>
                    <a:pt x="1486" y="8893"/>
                  </a:lnTo>
                  <a:lnTo>
                    <a:pt x="1465" y="8810"/>
                  </a:lnTo>
                  <a:lnTo>
                    <a:pt x="1444" y="8810"/>
                  </a:lnTo>
                  <a:lnTo>
                    <a:pt x="1423" y="8914"/>
                  </a:lnTo>
                  <a:lnTo>
                    <a:pt x="1528" y="9040"/>
                  </a:lnTo>
                  <a:lnTo>
                    <a:pt x="1632" y="9124"/>
                  </a:lnTo>
                  <a:lnTo>
                    <a:pt x="1695" y="9124"/>
                  </a:lnTo>
                  <a:lnTo>
                    <a:pt x="1758" y="9165"/>
                  </a:lnTo>
                  <a:lnTo>
                    <a:pt x="1653" y="9165"/>
                  </a:lnTo>
                  <a:lnTo>
                    <a:pt x="1486" y="9124"/>
                  </a:lnTo>
                  <a:lnTo>
                    <a:pt x="1360" y="8956"/>
                  </a:lnTo>
                  <a:lnTo>
                    <a:pt x="1277" y="8977"/>
                  </a:lnTo>
                  <a:lnTo>
                    <a:pt x="1214" y="8935"/>
                  </a:lnTo>
                  <a:lnTo>
                    <a:pt x="1067" y="8935"/>
                  </a:lnTo>
                  <a:lnTo>
                    <a:pt x="1026" y="8893"/>
                  </a:lnTo>
                  <a:lnTo>
                    <a:pt x="963" y="8935"/>
                  </a:lnTo>
                  <a:lnTo>
                    <a:pt x="1005" y="9019"/>
                  </a:lnTo>
                  <a:lnTo>
                    <a:pt x="942" y="9061"/>
                  </a:lnTo>
                  <a:lnTo>
                    <a:pt x="1026" y="9165"/>
                  </a:lnTo>
                  <a:lnTo>
                    <a:pt x="1214" y="9124"/>
                  </a:lnTo>
                  <a:lnTo>
                    <a:pt x="1235" y="9144"/>
                  </a:lnTo>
                  <a:lnTo>
                    <a:pt x="1151" y="9207"/>
                  </a:lnTo>
                  <a:lnTo>
                    <a:pt x="1214" y="9228"/>
                  </a:lnTo>
                  <a:lnTo>
                    <a:pt x="1339" y="9165"/>
                  </a:lnTo>
                  <a:lnTo>
                    <a:pt x="1423" y="9165"/>
                  </a:lnTo>
                  <a:lnTo>
                    <a:pt x="1381" y="9228"/>
                  </a:lnTo>
                  <a:lnTo>
                    <a:pt x="1214" y="9312"/>
                  </a:lnTo>
                  <a:lnTo>
                    <a:pt x="1151" y="9375"/>
                  </a:lnTo>
                  <a:lnTo>
                    <a:pt x="1026" y="9354"/>
                  </a:lnTo>
                  <a:lnTo>
                    <a:pt x="942" y="9228"/>
                  </a:lnTo>
                  <a:lnTo>
                    <a:pt x="900" y="9228"/>
                  </a:lnTo>
                  <a:lnTo>
                    <a:pt x="837" y="9270"/>
                  </a:lnTo>
                  <a:lnTo>
                    <a:pt x="753" y="9207"/>
                  </a:lnTo>
                  <a:lnTo>
                    <a:pt x="691" y="9249"/>
                  </a:lnTo>
                  <a:lnTo>
                    <a:pt x="628" y="9228"/>
                  </a:lnTo>
                  <a:lnTo>
                    <a:pt x="544" y="9270"/>
                  </a:lnTo>
                  <a:lnTo>
                    <a:pt x="586" y="9333"/>
                  </a:lnTo>
                  <a:lnTo>
                    <a:pt x="753" y="9354"/>
                  </a:lnTo>
                  <a:lnTo>
                    <a:pt x="858" y="9416"/>
                  </a:lnTo>
                  <a:lnTo>
                    <a:pt x="1005" y="9479"/>
                  </a:lnTo>
                  <a:lnTo>
                    <a:pt x="963" y="9584"/>
                  </a:lnTo>
                  <a:lnTo>
                    <a:pt x="1026" y="9668"/>
                  </a:lnTo>
                  <a:lnTo>
                    <a:pt x="921" y="9688"/>
                  </a:lnTo>
                  <a:lnTo>
                    <a:pt x="900" y="9668"/>
                  </a:lnTo>
                  <a:lnTo>
                    <a:pt x="900" y="9500"/>
                  </a:lnTo>
                  <a:lnTo>
                    <a:pt x="795" y="9479"/>
                  </a:lnTo>
                  <a:lnTo>
                    <a:pt x="691" y="9479"/>
                  </a:lnTo>
                  <a:lnTo>
                    <a:pt x="733" y="9563"/>
                  </a:lnTo>
                  <a:lnTo>
                    <a:pt x="712" y="9626"/>
                  </a:lnTo>
                  <a:lnTo>
                    <a:pt x="586" y="9542"/>
                  </a:lnTo>
                  <a:lnTo>
                    <a:pt x="481" y="9668"/>
                  </a:lnTo>
                  <a:lnTo>
                    <a:pt x="586" y="9730"/>
                  </a:lnTo>
                  <a:lnTo>
                    <a:pt x="502" y="9751"/>
                  </a:lnTo>
                  <a:lnTo>
                    <a:pt x="440" y="9772"/>
                  </a:lnTo>
                  <a:lnTo>
                    <a:pt x="398" y="9668"/>
                  </a:lnTo>
                  <a:lnTo>
                    <a:pt x="230" y="9647"/>
                  </a:lnTo>
                  <a:lnTo>
                    <a:pt x="293" y="9772"/>
                  </a:lnTo>
                  <a:lnTo>
                    <a:pt x="209" y="9793"/>
                  </a:lnTo>
                  <a:lnTo>
                    <a:pt x="189" y="9688"/>
                  </a:lnTo>
                  <a:lnTo>
                    <a:pt x="105" y="9626"/>
                  </a:lnTo>
                  <a:lnTo>
                    <a:pt x="63" y="9647"/>
                  </a:lnTo>
                  <a:lnTo>
                    <a:pt x="63" y="9688"/>
                  </a:lnTo>
                  <a:lnTo>
                    <a:pt x="168" y="9793"/>
                  </a:lnTo>
                  <a:lnTo>
                    <a:pt x="105" y="9856"/>
                  </a:lnTo>
                  <a:lnTo>
                    <a:pt x="168" y="9898"/>
                  </a:lnTo>
                  <a:lnTo>
                    <a:pt x="293" y="9877"/>
                  </a:lnTo>
                  <a:lnTo>
                    <a:pt x="481" y="9898"/>
                  </a:lnTo>
                  <a:lnTo>
                    <a:pt x="586" y="9981"/>
                  </a:lnTo>
                  <a:lnTo>
                    <a:pt x="733" y="9981"/>
                  </a:lnTo>
                  <a:lnTo>
                    <a:pt x="795" y="9940"/>
                  </a:lnTo>
                  <a:lnTo>
                    <a:pt x="858" y="9940"/>
                  </a:lnTo>
                  <a:lnTo>
                    <a:pt x="753" y="10023"/>
                  </a:lnTo>
                  <a:lnTo>
                    <a:pt x="607" y="10023"/>
                  </a:lnTo>
                  <a:lnTo>
                    <a:pt x="544" y="10065"/>
                  </a:lnTo>
                  <a:lnTo>
                    <a:pt x="377" y="9960"/>
                  </a:lnTo>
                  <a:lnTo>
                    <a:pt x="272" y="9981"/>
                  </a:lnTo>
                  <a:lnTo>
                    <a:pt x="209" y="9981"/>
                  </a:lnTo>
                  <a:lnTo>
                    <a:pt x="126" y="10023"/>
                  </a:lnTo>
                  <a:lnTo>
                    <a:pt x="0" y="10065"/>
                  </a:lnTo>
                  <a:lnTo>
                    <a:pt x="0" y="10107"/>
                  </a:lnTo>
                  <a:lnTo>
                    <a:pt x="189" y="10191"/>
                  </a:lnTo>
                  <a:lnTo>
                    <a:pt x="105" y="10274"/>
                  </a:lnTo>
                  <a:lnTo>
                    <a:pt x="209" y="10295"/>
                  </a:lnTo>
                  <a:lnTo>
                    <a:pt x="272" y="10253"/>
                  </a:lnTo>
                  <a:lnTo>
                    <a:pt x="419" y="10253"/>
                  </a:lnTo>
                  <a:lnTo>
                    <a:pt x="314" y="10316"/>
                  </a:lnTo>
                  <a:lnTo>
                    <a:pt x="126" y="10316"/>
                  </a:lnTo>
                  <a:lnTo>
                    <a:pt x="105" y="10358"/>
                  </a:lnTo>
                  <a:lnTo>
                    <a:pt x="63" y="10358"/>
                  </a:lnTo>
                  <a:lnTo>
                    <a:pt x="63" y="10379"/>
                  </a:lnTo>
                  <a:lnTo>
                    <a:pt x="126" y="10400"/>
                  </a:lnTo>
                  <a:lnTo>
                    <a:pt x="189" y="10400"/>
                  </a:lnTo>
                  <a:lnTo>
                    <a:pt x="105" y="10463"/>
                  </a:lnTo>
                  <a:lnTo>
                    <a:pt x="63" y="10484"/>
                  </a:lnTo>
                  <a:lnTo>
                    <a:pt x="63" y="10525"/>
                  </a:lnTo>
                  <a:lnTo>
                    <a:pt x="105" y="10546"/>
                  </a:lnTo>
                  <a:lnTo>
                    <a:pt x="168" y="10630"/>
                  </a:lnTo>
                  <a:lnTo>
                    <a:pt x="293" y="10630"/>
                  </a:lnTo>
                  <a:lnTo>
                    <a:pt x="335" y="10588"/>
                  </a:lnTo>
                  <a:lnTo>
                    <a:pt x="523" y="10546"/>
                  </a:lnTo>
                  <a:lnTo>
                    <a:pt x="649" y="10588"/>
                  </a:lnTo>
                  <a:lnTo>
                    <a:pt x="691" y="10609"/>
                  </a:lnTo>
                  <a:lnTo>
                    <a:pt x="753" y="10546"/>
                  </a:lnTo>
                  <a:lnTo>
                    <a:pt x="753" y="10484"/>
                  </a:lnTo>
                  <a:lnTo>
                    <a:pt x="837" y="10463"/>
                  </a:lnTo>
                  <a:lnTo>
                    <a:pt x="858" y="10525"/>
                  </a:lnTo>
                  <a:lnTo>
                    <a:pt x="963" y="10525"/>
                  </a:lnTo>
                  <a:lnTo>
                    <a:pt x="1067" y="10421"/>
                  </a:lnTo>
                  <a:lnTo>
                    <a:pt x="1130" y="10463"/>
                  </a:lnTo>
                  <a:lnTo>
                    <a:pt x="1130" y="10505"/>
                  </a:lnTo>
                  <a:lnTo>
                    <a:pt x="1046" y="10525"/>
                  </a:lnTo>
                  <a:lnTo>
                    <a:pt x="1151" y="10588"/>
                  </a:lnTo>
                  <a:lnTo>
                    <a:pt x="1214" y="10525"/>
                  </a:lnTo>
                  <a:lnTo>
                    <a:pt x="1214" y="10463"/>
                  </a:lnTo>
                  <a:lnTo>
                    <a:pt x="1277" y="10358"/>
                  </a:lnTo>
                  <a:lnTo>
                    <a:pt x="1256" y="10421"/>
                  </a:lnTo>
                  <a:lnTo>
                    <a:pt x="1339" y="10525"/>
                  </a:lnTo>
                  <a:lnTo>
                    <a:pt x="1277" y="10609"/>
                  </a:lnTo>
                  <a:lnTo>
                    <a:pt x="1130" y="10672"/>
                  </a:lnTo>
                  <a:lnTo>
                    <a:pt x="1046" y="10714"/>
                  </a:lnTo>
                  <a:lnTo>
                    <a:pt x="1109" y="10735"/>
                  </a:lnTo>
                  <a:lnTo>
                    <a:pt x="1046" y="10839"/>
                  </a:lnTo>
                  <a:lnTo>
                    <a:pt x="921" y="10839"/>
                  </a:lnTo>
                  <a:lnTo>
                    <a:pt x="921" y="10797"/>
                  </a:lnTo>
                  <a:lnTo>
                    <a:pt x="963" y="10735"/>
                  </a:lnTo>
                  <a:lnTo>
                    <a:pt x="942" y="10630"/>
                  </a:lnTo>
                  <a:lnTo>
                    <a:pt x="837" y="10609"/>
                  </a:lnTo>
                  <a:lnTo>
                    <a:pt x="733" y="10735"/>
                  </a:lnTo>
                  <a:lnTo>
                    <a:pt x="712" y="10797"/>
                  </a:lnTo>
                  <a:lnTo>
                    <a:pt x="628" y="10693"/>
                  </a:lnTo>
                  <a:lnTo>
                    <a:pt x="523" y="10672"/>
                  </a:lnTo>
                  <a:lnTo>
                    <a:pt x="419" y="10693"/>
                  </a:lnTo>
                  <a:lnTo>
                    <a:pt x="335" y="10672"/>
                  </a:lnTo>
                  <a:lnTo>
                    <a:pt x="209" y="10735"/>
                  </a:lnTo>
                  <a:lnTo>
                    <a:pt x="126" y="10735"/>
                  </a:lnTo>
                  <a:lnTo>
                    <a:pt x="63" y="10693"/>
                  </a:lnTo>
                  <a:lnTo>
                    <a:pt x="21" y="10693"/>
                  </a:lnTo>
                  <a:lnTo>
                    <a:pt x="63" y="10797"/>
                  </a:lnTo>
                  <a:lnTo>
                    <a:pt x="21" y="10839"/>
                  </a:lnTo>
                  <a:lnTo>
                    <a:pt x="84" y="10902"/>
                  </a:lnTo>
                  <a:lnTo>
                    <a:pt x="168" y="10881"/>
                  </a:lnTo>
                  <a:lnTo>
                    <a:pt x="209" y="10818"/>
                  </a:lnTo>
                  <a:lnTo>
                    <a:pt x="293" y="10818"/>
                  </a:lnTo>
                  <a:lnTo>
                    <a:pt x="209" y="10902"/>
                  </a:lnTo>
                  <a:lnTo>
                    <a:pt x="209" y="11007"/>
                  </a:lnTo>
                  <a:lnTo>
                    <a:pt x="168" y="11049"/>
                  </a:lnTo>
                  <a:lnTo>
                    <a:pt x="84" y="11007"/>
                  </a:lnTo>
                  <a:lnTo>
                    <a:pt x="126" y="11132"/>
                  </a:lnTo>
                  <a:lnTo>
                    <a:pt x="189" y="11195"/>
                  </a:lnTo>
                  <a:lnTo>
                    <a:pt x="335" y="11007"/>
                  </a:lnTo>
                  <a:lnTo>
                    <a:pt x="481" y="11049"/>
                  </a:lnTo>
                  <a:lnTo>
                    <a:pt x="419" y="11111"/>
                  </a:lnTo>
                  <a:lnTo>
                    <a:pt x="419" y="11195"/>
                  </a:lnTo>
                  <a:lnTo>
                    <a:pt x="293" y="11258"/>
                  </a:lnTo>
                  <a:lnTo>
                    <a:pt x="314" y="11300"/>
                  </a:lnTo>
                  <a:lnTo>
                    <a:pt x="398" y="11321"/>
                  </a:lnTo>
                  <a:lnTo>
                    <a:pt x="377" y="11404"/>
                  </a:lnTo>
                  <a:lnTo>
                    <a:pt x="419" y="11467"/>
                  </a:lnTo>
                  <a:lnTo>
                    <a:pt x="377" y="11572"/>
                  </a:lnTo>
                  <a:lnTo>
                    <a:pt x="419" y="11572"/>
                  </a:lnTo>
                  <a:lnTo>
                    <a:pt x="502" y="11446"/>
                  </a:lnTo>
                  <a:lnTo>
                    <a:pt x="586" y="11425"/>
                  </a:lnTo>
                  <a:lnTo>
                    <a:pt x="607" y="11300"/>
                  </a:lnTo>
                  <a:lnTo>
                    <a:pt x="816" y="11216"/>
                  </a:lnTo>
                  <a:lnTo>
                    <a:pt x="921" y="11216"/>
                  </a:lnTo>
                  <a:lnTo>
                    <a:pt x="1005" y="11195"/>
                  </a:lnTo>
                  <a:lnTo>
                    <a:pt x="942" y="11237"/>
                  </a:lnTo>
                  <a:lnTo>
                    <a:pt x="837" y="11321"/>
                  </a:lnTo>
                  <a:lnTo>
                    <a:pt x="837" y="11446"/>
                  </a:lnTo>
                  <a:lnTo>
                    <a:pt x="858" y="11530"/>
                  </a:lnTo>
                  <a:lnTo>
                    <a:pt x="795" y="11467"/>
                  </a:lnTo>
                  <a:lnTo>
                    <a:pt x="753" y="11341"/>
                  </a:lnTo>
                  <a:lnTo>
                    <a:pt x="712" y="11341"/>
                  </a:lnTo>
                  <a:lnTo>
                    <a:pt x="628" y="11467"/>
                  </a:lnTo>
                  <a:lnTo>
                    <a:pt x="586" y="11509"/>
                  </a:lnTo>
                  <a:lnTo>
                    <a:pt x="691" y="11530"/>
                  </a:lnTo>
                  <a:lnTo>
                    <a:pt x="586" y="11655"/>
                  </a:lnTo>
                  <a:lnTo>
                    <a:pt x="502" y="11655"/>
                  </a:lnTo>
                  <a:lnTo>
                    <a:pt x="481" y="11739"/>
                  </a:lnTo>
                  <a:lnTo>
                    <a:pt x="523" y="11760"/>
                  </a:lnTo>
                  <a:lnTo>
                    <a:pt x="691" y="11760"/>
                  </a:lnTo>
                  <a:lnTo>
                    <a:pt x="733" y="11823"/>
                  </a:lnTo>
                  <a:lnTo>
                    <a:pt x="607" y="11844"/>
                  </a:lnTo>
                  <a:lnTo>
                    <a:pt x="586" y="11885"/>
                  </a:lnTo>
                  <a:lnTo>
                    <a:pt x="544" y="11969"/>
                  </a:lnTo>
                  <a:lnTo>
                    <a:pt x="440" y="11885"/>
                  </a:lnTo>
                  <a:lnTo>
                    <a:pt x="398" y="11927"/>
                  </a:lnTo>
                  <a:lnTo>
                    <a:pt x="377" y="12032"/>
                  </a:lnTo>
                  <a:lnTo>
                    <a:pt x="335" y="11885"/>
                  </a:lnTo>
                  <a:lnTo>
                    <a:pt x="272" y="11948"/>
                  </a:lnTo>
                  <a:lnTo>
                    <a:pt x="168" y="12074"/>
                  </a:lnTo>
                  <a:lnTo>
                    <a:pt x="209" y="12178"/>
                  </a:lnTo>
                  <a:lnTo>
                    <a:pt x="335" y="12367"/>
                  </a:lnTo>
                  <a:lnTo>
                    <a:pt x="398" y="12262"/>
                  </a:lnTo>
                  <a:lnTo>
                    <a:pt x="419" y="12283"/>
                  </a:lnTo>
                  <a:lnTo>
                    <a:pt x="502" y="12262"/>
                  </a:lnTo>
                  <a:lnTo>
                    <a:pt x="481" y="12199"/>
                  </a:lnTo>
                  <a:lnTo>
                    <a:pt x="523" y="12095"/>
                  </a:lnTo>
                  <a:lnTo>
                    <a:pt x="649" y="12178"/>
                  </a:lnTo>
                  <a:lnTo>
                    <a:pt x="607" y="12241"/>
                  </a:lnTo>
                  <a:lnTo>
                    <a:pt x="649" y="12304"/>
                  </a:lnTo>
                  <a:lnTo>
                    <a:pt x="628" y="12388"/>
                  </a:lnTo>
                  <a:lnTo>
                    <a:pt x="586" y="12450"/>
                  </a:lnTo>
                  <a:lnTo>
                    <a:pt x="628" y="12597"/>
                  </a:lnTo>
                  <a:lnTo>
                    <a:pt x="691" y="12555"/>
                  </a:lnTo>
                  <a:lnTo>
                    <a:pt x="816" y="12513"/>
                  </a:lnTo>
                  <a:lnTo>
                    <a:pt x="900" y="12597"/>
                  </a:lnTo>
                  <a:lnTo>
                    <a:pt x="753" y="12597"/>
                  </a:lnTo>
                  <a:lnTo>
                    <a:pt x="712" y="12639"/>
                  </a:lnTo>
                  <a:lnTo>
                    <a:pt x="753" y="12722"/>
                  </a:lnTo>
                  <a:lnTo>
                    <a:pt x="753" y="12785"/>
                  </a:lnTo>
                  <a:lnTo>
                    <a:pt x="544" y="12618"/>
                  </a:lnTo>
                  <a:lnTo>
                    <a:pt x="481" y="12639"/>
                  </a:lnTo>
                  <a:lnTo>
                    <a:pt x="419" y="12597"/>
                  </a:lnTo>
                  <a:lnTo>
                    <a:pt x="314" y="12597"/>
                  </a:lnTo>
                  <a:lnTo>
                    <a:pt x="314" y="12701"/>
                  </a:lnTo>
                  <a:lnTo>
                    <a:pt x="272" y="12764"/>
                  </a:lnTo>
                  <a:lnTo>
                    <a:pt x="419" y="12994"/>
                  </a:lnTo>
                  <a:lnTo>
                    <a:pt x="523" y="13015"/>
                  </a:lnTo>
                  <a:lnTo>
                    <a:pt x="691" y="13141"/>
                  </a:lnTo>
                  <a:lnTo>
                    <a:pt x="900" y="13245"/>
                  </a:lnTo>
                  <a:lnTo>
                    <a:pt x="921" y="13308"/>
                  </a:lnTo>
                  <a:lnTo>
                    <a:pt x="858" y="13329"/>
                  </a:lnTo>
                  <a:lnTo>
                    <a:pt x="963" y="13413"/>
                  </a:lnTo>
                  <a:lnTo>
                    <a:pt x="1026" y="13392"/>
                  </a:lnTo>
                  <a:lnTo>
                    <a:pt x="1005" y="13287"/>
                  </a:lnTo>
                  <a:lnTo>
                    <a:pt x="1067" y="13287"/>
                  </a:lnTo>
                  <a:lnTo>
                    <a:pt x="1151" y="13329"/>
                  </a:lnTo>
                  <a:lnTo>
                    <a:pt x="1130" y="13350"/>
                  </a:lnTo>
                  <a:lnTo>
                    <a:pt x="1235" y="13497"/>
                  </a:lnTo>
                  <a:lnTo>
                    <a:pt x="1277" y="13434"/>
                  </a:lnTo>
                  <a:lnTo>
                    <a:pt x="1339" y="13455"/>
                  </a:lnTo>
                  <a:lnTo>
                    <a:pt x="1444" y="13413"/>
                  </a:lnTo>
                  <a:lnTo>
                    <a:pt x="1570" y="13308"/>
                  </a:lnTo>
                  <a:lnTo>
                    <a:pt x="1632" y="13287"/>
                  </a:lnTo>
                  <a:lnTo>
                    <a:pt x="1653" y="13225"/>
                  </a:lnTo>
                  <a:lnTo>
                    <a:pt x="1674" y="13245"/>
                  </a:lnTo>
                  <a:lnTo>
                    <a:pt x="1695" y="13329"/>
                  </a:lnTo>
                  <a:lnTo>
                    <a:pt x="1779" y="13329"/>
                  </a:lnTo>
                  <a:lnTo>
                    <a:pt x="1988" y="13120"/>
                  </a:lnTo>
                  <a:lnTo>
                    <a:pt x="1967" y="13078"/>
                  </a:lnTo>
                  <a:lnTo>
                    <a:pt x="1883" y="12932"/>
                  </a:lnTo>
                  <a:lnTo>
                    <a:pt x="2051" y="13036"/>
                  </a:lnTo>
                  <a:lnTo>
                    <a:pt x="2155" y="12911"/>
                  </a:lnTo>
                  <a:lnTo>
                    <a:pt x="2114" y="12890"/>
                  </a:lnTo>
                  <a:lnTo>
                    <a:pt x="2197" y="12827"/>
                  </a:lnTo>
                  <a:lnTo>
                    <a:pt x="2176" y="12764"/>
                  </a:lnTo>
                  <a:lnTo>
                    <a:pt x="2281" y="12701"/>
                  </a:lnTo>
                  <a:lnTo>
                    <a:pt x="2386" y="12681"/>
                  </a:lnTo>
                  <a:lnTo>
                    <a:pt x="2386" y="12597"/>
                  </a:lnTo>
                  <a:lnTo>
                    <a:pt x="2302" y="12492"/>
                  </a:lnTo>
                  <a:lnTo>
                    <a:pt x="2323" y="12409"/>
                  </a:lnTo>
                  <a:lnTo>
                    <a:pt x="2260" y="12304"/>
                  </a:lnTo>
                  <a:lnTo>
                    <a:pt x="2155" y="12241"/>
                  </a:lnTo>
                  <a:lnTo>
                    <a:pt x="2176" y="12157"/>
                  </a:lnTo>
                  <a:lnTo>
                    <a:pt x="2218" y="12178"/>
                  </a:lnTo>
                  <a:lnTo>
                    <a:pt x="2323" y="12304"/>
                  </a:lnTo>
                  <a:lnTo>
                    <a:pt x="2386" y="12471"/>
                  </a:lnTo>
                  <a:lnTo>
                    <a:pt x="2406" y="12492"/>
                  </a:lnTo>
                  <a:lnTo>
                    <a:pt x="2490" y="12513"/>
                  </a:lnTo>
                  <a:lnTo>
                    <a:pt x="2469" y="12576"/>
                  </a:lnTo>
                  <a:lnTo>
                    <a:pt x="2511" y="12639"/>
                  </a:lnTo>
                  <a:lnTo>
                    <a:pt x="2616" y="12597"/>
                  </a:lnTo>
                  <a:lnTo>
                    <a:pt x="2595" y="12513"/>
                  </a:lnTo>
                  <a:lnTo>
                    <a:pt x="2532" y="12492"/>
                  </a:lnTo>
                  <a:lnTo>
                    <a:pt x="2595" y="12409"/>
                  </a:lnTo>
                  <a:lnTo>
                    <a:pt x="2678" y="12492"/>
                  </a:lnTo>
                  <a:lnTo>
                    <a:pt x="2699" y="12555"/>
                  </a:lnTo>
                  <a:lnTo>
                    <a:pt x="2825" y="12409"/>
                  </a:lnTo>
                  <a:lnTo>
                    <a:pt x="2846" y="12283"/>
                  </a:lnTo>
                  <a:lnTo>
                    <a:pt x="2825" y="12178"/>
                  </a:lnTo>
                  <a:lnTo>
                    <a:pt x="2741" y="12157"/>
                  </a:lnTo>
                  <a:lnTo>
                    <a:pt x="2720" y="12074"/>
                  </a:lnTo>
                  <a:lnTo>
                    <a:pt x="2783" y="12053"/>
                  </a:lnTo>
                  <a:lnTo>
                    <a:pt x="2783" y="11990"/>
                  </a:lnTo>
                  <a:lnTo>
                    <a:pt x="2825" y="11990"/>
                  </a:lnTo>
                  <a:lnTo>
                    <a:pt x="2888" y="11948"/>
                  </a:lnTo>
                  <a:lnTo>
                    <a:pt x="2825" y="11865"/>
                  </a:lnTo>
                  <a:lnTo>
                    <a:pt x="2825" y="11760"/>
                  </a:lnTo>
                  <a:lnTo>
                    <a:pt x="2909" y="11718"/>
                  </a:lnTo>
                  <a:lnTo>
                    <a:pt x="2992" y="11781"/>
                  </a:lnTo>
                  <a:lnTo>
                    <a:pt x="2930" y="11885"/>
                  </a:lnTo>
                  <a:lnTo>
                    <a:pt x="2950" y="12032"/>
                  </a:lnTo>
                  <a:lnTo>
                    <a:pt x="2930" y="12095"/>
                  </a:lnTo>
                  <a:lnTo>
                    <a:pt x="2992" y="12199"/>
                  </a:lnTo>
                  <a:lnTo>
                    <a:pt x="3013" y="12283"/>
                  </a:lnTo>
                  <a:lnTo>
                    <a:pt x="3118" y="12409"/>
                  </a:lnTo>
                  <a:lnTo>
                    <a:pt x="3264" y="12409"/>
                  </a:lnTo>
                  <a:lnTo>
                    <a:pt x="3327" y="12450"/>
                  </a:lnTo>
                  <a:lnTo>
                    <a:pt x="3264" y="12492"/>
                  </a:lnTo>
                  <a:lnTo>
                    <a:pt x="3348" y="12555"/>
                  </a:lnTo>
                  <a:lnTo>
                    <a:pt x="3432" y="12639"/>
                  </a:lnTo>
                  <a:lnTo>
                    <a:pt x="3474" y="12555"/>
                  </a:lnTo>
                  <a:lnTo>
                    <a:pt x="3453" y="12178"/>
                  </a:lnTo>
                  <a:lnTo>
                    <a:pt x="3369" y="12032"/>
                  </a:lnTo>
                  <a:lnTo>
                    <a:pt x="3432" y="11948"/>
                  </a:lnTo>
                  <a:lnTo>
                    <a:pt x="3515" y="11885"/>
                  </a:lnTo>
                  <a:lnTo>
                    <a:pt x="3432" y="11781"/>
                  </a:lnTo>
                  <a:lnTo>
                    <a:pt x="3474" y="11718"/>
                  </a:lnTo>
                  <a:lnTo>
                    <a:pt x="3662" y="11676"/>
                  </a:lnTo>
                  <a:lnTo>
                    <a:pt x="3683" y="11593"/>
                  </a:lnTo>
                  <a:lnTo>
                    <a:pt x="3683" y="11467"/>
                  </a:lnTo>
                  <a:lnTo>
                    <a:pt x="3766" y="11321"/>
                  </a:lnTo>
                  <a:lnTo>
                    <a:pt x="3683" y="11195"/>
                  </a:lnTo>
                  <a:lnTo>
                    <a:pt x="3662" y="10923"/>
                  </a:lnTo>
                  <a:lnTo>
                    <a:pt x="3536" y="10714"/>
                  </a:lnTo>
                  <a:lnTo>
                    <a:pt x="3557" y="10609"/>
                  </a:lnTo>
                  <a:lnTo>
                    <a:pt x="3829" y="10525"/>
                  </a:lnTo>
                  <a:lnTo>
                    <a:pt x="3829" y="10358"/>
                  </a:lnTo>
                  <a:lnTo>
                    <a:pt x="3871" y="10212"/>
                  </a:lnTo>
                  <a:lnTo>
                    <a:pt x="3662" y="10002"/>
                  </a:lnTo>
                  <a:lnTo>
                    <a:pt x="3515" y="9898"/>
                  </a:lnTo>
                  <a:lnTo>
                    <a:pt x="3515" y="9688"/>
                  </a:lnTo>
                  <a:lnTo>
                    <a:pt x="3536" y="9479"/>
                  </a:lnTo>
                  <a:lnTo>
                    <a:pt x="3515" y="9249"/>
                  </a:lnTo>
                  <a:lnTo>
                    <a:pt x="3453" y="9103"/>
                  </a:lnTo>
                  <a:lnTo>
                    <a:pt x="3515" y="8914"/>
                  </a:lnTo>
                  <a:lnTo>
                    <a:pt x="3453" y="8621"/>
                  </a:lnTo>
                  <a:lnTo>
                    <a:pt x="3411" y="8308"/>
                  </a:lnTo>
                  <a:lnTo>
                    <a:pt x="3453" y="8077"/>
                  </a:lnTo>
                  <a:lnTo>
                    <a:pt x="3578" y="7847"/>
                  </a:lnTo>
                  <a:lnTo>
                    <a:pt x="3683" y="7764"/>
                  </a:lnTo>
                  <a:lnTo>
                    <a:pt x="3850" y="7784"/>
                  </a:lnTo>
                  <a:lnTo>
                    <a:pt x="4059" y="7805"/>
                  </a:lnTo>
                  <a:lnTo>
                    <a:pt x="4164" y="7680"/>
                  </a:lnTo>
                  <a:lnTo>
                    <a:pt x="4143" y="7450"/>
                  </a:lnTo>
                  <a:lnTo>
                    <a:pt x="4080" y="7366"/>
                  </a:lnTo>
                  <a:lnTo>
                    <a:pt x="4080" y="7240"/>
                  </a:lnTo>
                  <a:lnTo>
                    <a:pt x="4290" y="6738"/>
                  </a:lnTo>
                  <a:lnTo>
                    <a:pt x="4290" y="6487"/>
                  </a:lnTo>
                  <a:lnTo>
                    <a:pt x="4352" y="6215"/>
                  </a:lnTo>
                  <a:lnTo>
                    <a:pt x="4394" y="6069"/>
                  </a:lnTo>
                  <a:lnTo>
                    <a:pt x="4394" y="5901"/>
                  </a:lnTo>
                  <a:lnTo>
                    <a:pt x="4311" y="5818"/>
                  </a:lnTo>
                  <a:lnTo>
                    <a:pt x="4311" y="5692"/>
                  </a:lnTo>
                  <a:lnTo>
                    <a:pt x="4499" y="5587"/>
                  </a:lnTo>
                  <a:lnTo>
                    <a:pt x="4708" y="5567"/>
                  </a:lnTo>
                  <a:lnTo>
                    <a:pt x="4792" y="5483"/>
                  </a:lnTo>
                  <a:lnTo>
                    <a:pt x="4813" y="5357"/>
                  </a:lnTo>
                  <a:lnTo>
                    <a:pt x="4980" y="5064"/>
                  </a:lnTo>
                  <a:lnTo>
                    <a:pt x="5127" y="4855"/>
                  </a:lnTo>
                  <a:lnTo>
                    <a:pt x="5189" y="4730"/>
                  </a:lnTo>
                  <a:lnTo>
                    <a:pt x="5106" y="4541"/>
                  </a:lnTo>
                  <a:lnTo>
                    <a:pt x="5043" y="4458"/>
                  </a:lnTo>
                  <a:lnTo>
                    <a:pt x="5043" y="4206"/>
                  </a:lnTo>
                  <a:lnTo>
                    <a:pt x="5127" y="4186"/>
                  </a:lnTo>
                  <a:lnTo>
                    <a:pt x="5189" y="4081"/>
                  </a:lnTo>
                  <a:lnTo>
                    <a:pt x="5231" y="3934"/>
                  </a:lnTo>
                  <a:lnTo>
                    <a:pt x="5315" y="3893"/>
                  </a:lnTo>
                  <a:lnTo>
                    <a:pt x="5399" y="3704"/>
                  </a:lnTo>
                  <a:lnTo>
                    <a:pt x="5524" y="3600"/>
                  </a:lnTo>
                  <a:lnTo>
                    <a:pt x="5629" y="3683"/>
                  </a:lnTo>
                  <a:lnTo>
                    <a:pt x="5712" y="3725"/>
                  </a:lnTo>
                  <a:lnTo>
                    <a:pt x="5754" y="3725"/>
                  </a:lnTo>
                  <a:lnTo>
                    <a:pt x="5859" y="3621"/>
                  </a:lnTo>
                  <a:lnTo>
                    <a:pt x="5775" y="3516"/>
                  </a:lnTo>
                  <a:lnTo>
                    <a:pt x="5859" y="3474"/>
                  </a:lnTo>
                  <a:lnTo>
                    <a:pt x="5859" y="3390"/>
                  </a:lnTo>
                  <a:lnTo>
                    <a:pt x="5880" y="3349"/>
                  </a:lnTo>
                  <a:lnTo>
                    <a:pt x="5775" y="3181"/>
                  </a:lnTo>
                  <a:lnTo>
                    <a:pt x="5838" y="3160"/>
                  </a:lnTo>
                  <a:lnTo>
                    <a:pt x="6026" y="3160"/>
                  </a:lnTo>
                  <a:lnTo>
                    <a:pt x="6152" y="3077"/>
                  </a:lnTo>
                  <a:lnTo>
                    <a:pt x="6340" y="3139"/>
                  </a:lnTo>
                  <a:lnTo>
                    <a:pt x="6445" y="3202"/>
                  </a:lnTo>
                  <a:lnTo>
                    <a:pt x="6570" y="3223"/>
                  </a:lnTo>
                  <a:lnTo>
                    <a:pt x="6654" y="3286"/>
                  </a:lnTo>
                  <a:lnTo>
                    <a:pt x="6696" y="3265"/>
                  </a:lnTo>
                  <a:lnTo>
                    <a:pt x="6759" y="3307"/>
                  </a:lnTo>
                  <a:lnTo>
                    <a:pt x="6759" y="3160"/>
                  </a:lnTo>
                  <a:lnTo>
                    <a:pt x="6696" y="3077"/>
                  </a:lnTo>
                  <a:lnTo>
                    <a:pt x="6717" y="2888"/>
                  </a:lnTo>
                  <a:lnTo>
                    <a:pt x="6800" y="2846"/>
                  </a:lnTo>
                  <a:lnTo>
                    <a:pt x="6779" y="2700"/>
                  </a:lnTo>
                  <a:lnTo>
                    <a:pt x="6696" y="2658"/>
                  </a:lnTo>
                  <a:lnTo>
                    <a:pt x="6675" y="2554"/>
                  </a:lnTo>
                  <a:lnTo>
                    <a:pt x="6675" y="2554"/>
                  </a:lnTo>
                  <a:lnTo>
                    <a:pt x="6800" y="2616"/>
                  </a:lnTo>
                  <a:lnTo>
                    <a:pt x="6926" y="2574"/>
                  </a:lnTo>
                  <a:lnTo>
                    <a:pt x="6989" y="2554"/>
                  </a:lnTo>
                  <a:lnTo>
                    <a:pt x="7010" y="2533"/>
                  </a:lnTo>
                  <a:lnTo>
                    <a:pt x="7072" y="2533"/>
                  </a:lnTo>
                  <a:lnTo>
                    <a:pt x="7093" y="2512"/>
                  </a:lnTo>
                  <a:lnTo>
                    <a:pt x="7072" y="2428"/>
                  </a:lnTo>
                  <a:lnTo>
                    <a:pt x="7093" y="2323"/>
                  </a:lnTo>
                  <a:lnTo>
                    <a:pt x="7177" y="2261"/>
                  </a:lnTo>
                  <a:lnTo>
                    <a:pt x="7282" y="2261"/>
                  </a:lnTo>
                  <a:lnTo>
                    <a:pt x="7344" y="2407"/>
                  </a:lnTo>
                  <a:lnTo>
                    <a:pt x="7616" y="2616"/>
                  </a:lnTo>
                  <a:lnTo>
                    <a:pt x="7637" y="2742"/>
                  </a:lnTo>
                  <a:lnTo>
                    <a:pt x="7742" y="2846"/>
                  </a:lnTo>
                  <a:lnTo>
                    <a:pt x="7909" y="2930"/>
                  </a:lnTo>
                  <a:lnTo>
                    <a:pt x="8160" y="2930"/>
                  </a:lnTo>
                  <a:lnTo>
                    <a:pt x="8328" y="2784"/>
                  </a:lnTo>
                  <a:lnTo>
                    <a:pt x="8391" y="2700"/>
                  </a:lnTo>
                  <a:lnTo>
                    <a:pt x="8495" y="2700"/>
                  </a:lnTo>
                  <a:lnTo>
                    <a:pt x="8704" y="2846"/>
                  </a:lnTo>
                  <a:lnTo>
                    <a:pt x="8851" y="2867"/>
                  </a:lnTo>
                  <a:lnTo>
                    <a:pt x="8893" y="2742"/>
                  </a:lnTo>
                  <a:lnTo>
                    <a:pt x="8976" y="2679"/>
                  </a:lnTo>
                  <a:lnTo>
                    <a:pt x="9060" y="2616"/>
                  </a:lnTo>
                  <a:lnTo>
                    <a:pt x="9165" y="2616"/>
                  </a:lnTo>
                  <a:lnTo>
                    <a:pt x="9269" y="2554"/>
                  </a:lnTo>
                  <a:lnTo>
                    <a:pt x="9311" y="2470"/>
                  </a:lnTo>
                  <a:lnTo>
                    <a:pt x="9269" y="2365"/>
                  </a:lnTo>
                  <a:lnTo>
                    <a:pt x="9207" y="2219"/>
                  </a:lnTo>
                  <a:lnTo>
                    <a:pt x="9228" y="1905"/>
                  </a:lnTo>
                  <a:lnTo>
                    <a:pt x="9290" y="1821"/>
                  </a:lnTo>
                  <a:lnTo>
                    <a:pt x="9228" y="1717"/>
                  </a:lnTo>
                  <a:lnTo>
                    <a:pt x="9290" y="1696"/>
                  </a:lnTo>
                  <a:lnTo>
                    <a:pt x="9395" y="1570"/>
                  </a:lnTo>
                  <a:lnTo>
                    <a:pt x="9374" y="1507"/>
                  </a:lnTo>
                  <a:lnTo>
                    <a:pt x="9500" y="1424"/>
                  </a:lnTo>
                  <a:lnTo>
                    <a:pt x="9646" y="1486"/>
                  </a:lnTo>
                  <a:lnTo>
                    <a:pt x="9730" y="1466"/>
                  </a:lnTo>
                  <a:lnTo>
                    <a:pt x="9730" y="1403"/>
                  </a:lnTo>
                  <a:lnTo>
                    <a:pt x="9813" y="1298"/>
                  </a:lnTo>
                  <a:lnTo>
                    <a:pt x="10065" y="1298"/>
                  </a:lnTo>
                  <a:lnTo>
                    <a:pt x="10169" y="1382"/>
                  </a:lnTo>
                  <a:lnTo>
                    <a:pt x="10316" y="1528"/>
                  </a:lnTo>
                  <a:lnTo>
                    <a:pt x="10378" y="1633"/>
                  </a:lnTo>
                  <a:lnTo>
                    <a:pt x="10525" y="1654"/>
                  </a:lnTo>
                  <a:lnTo>
                    <a:pt x="10692" y="1696"/>
                  </a:lnTo>
                  <a:lnTo>
                    <a:pt x="10755" y="1800"/>
                  </a:lnTo>
                  <a:lnTo>
                    <a:pt x="10860" y="1905"/>
                  </a:lnTo>
                  <a:lnTo>
                    <a:pt x="10839" y="2030"/>
                  </a:lnTo>
                  <a:lnTo>
                    <a:pt x="10734" y="2177"/>
                  </a:lnTo>
                  <a:lnTo>
                    <a:pt x="10755" y="2428"/>
                  </a:lnTo>
                  <a:lnTo>
                    <a:pt x="10839" y="2428"/>
                  </a:lnTo>
                  <a:lnTo>
                    <a:pt x="10839" y="2219"/>
                  </a:lnTo>
                  <a:lnTo>
                    <a:pt x="10985" y="2051"/>
                  </a:lnTo>
                  <a:lnTo>
                    <a:pt x="11111" y="2030"/>
                  </a:lnTo>
                  <a:lnTo>
                    <a:pt x="11194" y="1926"/>
                  </a:lnTo>
                  <a:lnTo>
                    <a:pt x="11194" y="1779"/>
                  </a:lnTo>
                  <a:lnTo>
                    <a:pt x="11299" y="1738"/>
                  </a:lnTo>
                  <a:lnTo>
                    <a:pt x="11404" y="1800"/>
                  </a:lnTo>
                  <a:lnTo>
                    <a:pt x="11487" y="1717"/>
                  </a:lnTo>
                  <a:lnTo>
                    <a:pt x="11487" y="1591"/>
                  </a:lnTo>
                  <a:lnTo>
                    <a:pt x="11425" y="1591"/>
                  </a:lnTo>
                  <a:lnTo>
                    <a:pt x="11362" y="1507"/>
                  </a:lnTo>
                  <a:lnTo>
                    <a:pt x="11299" y="1507"/>
                  </a:lnTo>
                  <a:lnTo>
                    <a:pt x="11278" y="1528"/>
                  </a:lnTo>
                  <a:lnTo>
                    <a:pt x="11278" y="1612"/>
                  </a:lnTo>
                  <a:lnTo>
                    <a:pt x="11215" y="1570"/>
                  </a:lnTo>
                  <a:lnTo>
                    <a:pt x="11194" y="1507"/>
                  </a:lnTo>
                  <a:lnTo>
                    <a:pt x="11153" y="1507"/>
                  </a:lnTo>
                  <a:lnTo>
                    <a:pt x="11153" y="1570"/>
                  </a:lnTo>
                  <a:lnTo>
                    <a:pt x="11111" y="1696"/>
                  </a:lnTo>
                  <a:lnTo>
                    <a:pt x="11090" y="1654"/>
                  </a:lnTo>
                  <a:lnTo>
                    <a:pt x="11048" y="1591"/>
                  </a:lnTo>
                  <a:lnTo>
                    <a:pt x="10964" y="1633"/>
                  </a:lnTo>
                  <a:lnTo>
                    <a:pt x="10943" y="1696"/>
                  </a:lnTo>
                  <a:lnTo>
                    <a:pt x="10901" y="1612"/>
                  </a:lnTo>
                  <a:lnTo>
                    <a:pt x="10881" y="1486"/>
                  </a:lnTo>
                  <a:lnTo>
                    <a:pt x="10839" y="1486"/>
                  </a:lnTo>
                  <a:lnTo>
                    <a:pt x="10776" y="1361"/>
                  </a:lnTo>
                  <a:lnTo>
                    <a:pt x="10734" y="1319"/>
                  </a:lnTo>
                  <a:lnTo>
                    <a:pt x="10650" y="1319"/>
                  </a:lnTo>
                  <a:lnTo>
                    <a:pt x="10567" y="1298"/>
                  </a:lnTo>
                  <a:lnTo>
                    <a:pt x="10420" y="1277"/>
                  </a:lnTo>
                  <a:lnTo>
                    <a:pt x="10357" y="1193"/>
                  </a:lnTo>
                  <a:lnTo>
                    <a:pt x="10378" y="1173"/>
                  </a:lnTo>
                  <a:lnTo>
                    <a:pt x="10546" y="1214"/>
                  </a:lnTo>
                  <a:lnTo>
                    <a:pt x="10692" y="1193"/>
                  </a:lnTo>
                  <a:lnTo>
                    <a:pt x="10797" y="1214"/>
                  </a:lnTo>
                  <a:lnTo>
                    <a:pt x="11048" y="1256"/>
                  </a:lnTo>
                  <a:lnTo>
                    <a:pt x="11194" y="1193"/>
                  </a:lnTo>
                  <a:lnTo>
                    <a:pt x="11299" y="984"/>
                  </a:lnTo>
                  <a:lnTo>
                    <a:pt x="11508" y="942"/>
                  </a:lnTo>
                  <a:lnTo>
                    <a:pt x="11613" y="859"/>
                  </a:lnTo>
                  <a:lnTo>
                    <a:pt x="11613" y="838"/>
                  </a:lnTo>
                  <a:lnTo>
                    <a:pt x="11529" y="796"/>
                  </a:lnTo>
                  <a:lnTo>
                    <a:pt x="11508" y="754"/>
                  </a:lnTo>
                  <a:lnTo>
                    <a:pt x="11425" y="733"/>
                  </a:lnTo>
                  <a:lnTo>
                    <a:pt x="11320" y="754"/>
                  </a:lnTo>
                  <a:lnTo>
                    <a:pt x="11194" y="608"/>
                  </a:lnTo>
                  <a:lnTo>
                    <a:pt x="11111" y="608"/>
                  </a:lnTo>
                  <a:lnTo>
                    <a:pt x="11006" y="733"/>
                  </a:lnTo>
                  <a:lnTo>
                    <a:pt x="10964" y="733"/>
                  </a:lnTo>
                  <a:lnTo>
                    <a:pt x="10943" y="691"/>
                  </a:lnTo>
                  <a:lnTo>
                    <a:pt x="11048" y="649"/>
                  </a:lnTo>
                  <a:lnTo>
                    <a:pt x="11048" y="566"/>
                  </a:lnTo>
                  <a:lnTo>
                    <a:pt x="10943" y="524"/>
                  </a:lnTo>
                  <a:lnTo>
                    <a:pt x="10901" y="482"/>
                  </a:lnTo>
                  <a:lnTo>
                    <a:pt x="10839" y="482"/>
                  </a:lnTo>
                  <a:lnTo>
                    <a:pt x="10776" y="608"/>
                  </a:lnTo>
                  <a:lnTo>
                    <a:pt x="10734" y="608"/>
                  </a:lnTo>
                  <a:lnTo>
                    <a:pt x="10734" y="524"/>
                  </a:lnTo>
                  <a:lnTo>
                    <a:pt x="10671" y="545"/>
                  </a:lnTo>
                  <a:lnTo>
                    <a:pt x="10650" y="587"/>
                  </a:lnTo>
                  <a:lnTo>
                    <a:pt x="10588" y="587"/>
                  </a:lnTo>
                  <a:lnTo>
                    <a:pt x="10567" y="545"/>
                  </a:lnTo>
                  <a:lnTo>
                    <a:pt x="10650" y="482"/>
                  </a:lnTo>
                  <a:lnTo>
                    <a:pt x="10650" y="419"/>
                  </a:lnTo>
                  <a:lnTo>
                    <a:pt x="10546" y="357"/>
                  </a:lnTo>
                  <a:lnTo>
                    <a:pt x="10420" y="357"/>
                  </a:lnTo>
                  <a:lnTo>
                    <a:pt x="10357" y="377"/>
                  </a:lnTo>
                  <a:lnTo>
                    <a:pt x="10337" y="545"/>
                  </a:lnTo>
                  <a:lnTo>
                    <a:pt x="10253" y="587"/>
                  </a:lnTo>
                  <a:lnTo>
                    <a:pt x="10253" y="649"/>
                  </a:lnTo>
                  <a:lnTo>
                    <a:pt x="10316" y="796"/>
                  </a:lnTo>
                  <a:lnTo>
                    <a:pt x="10316" y="880"/>
                  </a:lnTo>
                  <a:lnTo>
                    <a:pt x="10253" y="942"/>
                  </a:lnTo>
                  <a:lnTo>
                    <a:pt x="10211" y="838"/>
                  </a:lnTo>
                  <a:lnTo>
                    <a:pt x="10127" y="838"/>
                  </a:lnTo>
                  <a:lnTo>
                    <a:pt x="10127" y="859"/>
                  </a:lnTo>
                  <a:lnTo>
                    <a:pt x="10023" y="838"/>
                  </a:lnTo>
                  <a:lnTo>
                    <a:pt x="9897" y="901"/>
                  </a:lnTo>
                  <a:lnTo>
                    <a:pt x="9897" y="901"/>
                  </a:lnTo>
                  <a:lnTo>
                    <a:pt x="10002" y="754"/>
                  </a:lnTo>
                  <a:lnTo>
                    <a:pt x="10065" y="733"/>
                  </a:lnTo>
                  <a:lnTo>
                    <a:pt x="10127" y="608"/>
                  </a:lnTo>
                  <a:lnTo>
                    <a:pt x="10127" y="566"/>
                  </a:lnTo>
                  <a:lnTo>
                    <a:pt x="10065" y="566"/>
                  </a:lnTo>
                  <a:lnTo>
                    <a:pt x="9960" y="649"/>
                  </a:lnTo>
                  <a:lnTo>
                    <a:pt x="9897" y="649"/>
                  </a:lnTo>
                  <a:lnTo>
                    <a:pt x="9918" y="587"/>
                  </a:lnTo>
                  <a:lnTo>
                    <a:pt x="10002" y="524"/>
                  </a:lnTo>
                  <a:lnTo>
                    <a:pt x="10002" y="482"/>
                  </a:lnTo>
                  <a:lnTo>
                    <a:pt x="9897" y="461"/>
                  </a:lnTo>
                  <a:lnTo>
                    <a:pt x="9855" y="419"/>
                  </a:lnTo>
                  <a:lnTo>
                    <a:pt x="9960" y="377"/>
                  </a:lnTo>
                  <a:lnTo>
                    <a:pt x="10002" y="419"/>
                  </a:lnTo>
                  <a:lnTo>
                    <a:pt x="10127" y="419"/>
                  </a:lnTo>
                  <a:lnTo>
                    <a:pt x="10169" y="231"/>
                  </a:lnTo>
                  <a:lnTo>
                    <a:pt x="10169" y="168"/>
                  </a:lnTo>
                  <a:lnTo>
                    <a:pt x="10044" y="210"/>
                  </a:lnTo>
                  <a:lnTo>
                    <a:pt x="10002" y="147"/>
                  </a:lnTo>
                  <a:lnTo>
                    <a:pt x="10023" y="64"/>
                  </a:lnTo>
                  <a:lnTo>
                    <a:pt x="10002" y="1"/>
                  </a:lnTo>
                  <a:lnTo>
                    <a:pt x="9918" y="64"/>
                  </a:lnTo>
                  <a:lnTo>
                    <a:pt x="9855" y="64"/>
                  </a:lnTo>
                  <a:lnTo>
                    <a:pt x="9792"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19" name="Google Shape;2896;p58">
              <a:extLst>
                <a:ext uri="{FF2B5EF4-FFF2-40B4-BE49-F238E27FC236}">
                  <a16:creationId xmlns:a16="http://schemas.microsoft.com/office/drawing/2014/main" id="{01973660-C19E-E021-E77D-175AA71CB98C}"/>
                </a:ext>
              </a:extLst>
            </p:cNvPr>
            <p:cNvSpPr/>
            <p:nvPr/>
          </p:nvSpPr>
          <p:spPr>
            <a:xfrm>
              <a:off x="3823325" y="2021850"/>
              <a:ext cx="143875" cy="324875"/>
            </a:xfrm>
            <a:custGeom>
              <a:avLst/>
              <a:gdLst/>
              <a:ahLst/>
              <a:cxnLst/>
              <a:rect l="l" t="t" r="r" b="b"/>
              <a:pathLst>
                <a:path w="5755" h="12995" extrusionOk="0">
                  <a:moveTo>
                    <a:pt x="3788" y="1"/>
                  </a:moveTo>
                  <a:lnTo>
                    <a:pt x="3725" y="21"/>
                  </a:lnTo>
                  <a:lnTo>
                    <a:pt x="3599" y="63"/>
                  </a:lnTo>
                  <a:lnTo>
                    <a:pt x="3474" y="1"/>
                  </a:lnTo>
                  <a:lnTo>
                    <a:pt x="3474" y="1"/>
                  </a:lnTo>
                  <a:lnTo>
                    <a:pt x="3495" y="105"/>
                  </a:lnTo>
                  <a:lnTo>
                    <a:pt x="3578" y="147"/>
                  </a:lnTo>
                  <a:lnTo>
                    <a:pt x="3599" y="293"/>
                  </a:lnTo>
                  <a:lnTo>
                    <a:pt x="3516" y="335"/>
                  </a:lnTo>
                  <a:lnTo>
                    <a:pt x="3495" y="524"/>
                  </a:lnTo>
                  <a:lnTo>
                    <a:pt x="3558" y="607"/>
                  </a:lnTo>
                  <a:lnTo>
                    <a:pt x="3558" y="754"/>
                  </a:lnTo>
                  <a:lnTo>
                    <a:pt x="3495" y="712"/>
                  </a:lnTo>
                  <a:lnTo>
                    <a:pt x="3453" y="733"/>
                  </a:lnTo>
                  <a:lnTo>
                    <a:pt x="3369" y="670"/>
                  </a:lnTo>
                  <a:lnTo>
                    <a:pt x="3244" y="649"/>
                  </a:lnTo>
                  <a:lnTo>
                    <a:pt x="3139" y="586"/>
                  </a:lnTo>
                  <a:lnTo>
                    <a:pt x="2951" y="524"/>
                  </a:lnTo>
                  <a:lnTo>
                    <a:pt x="2825" y="607"/>
                  </a:lnTo>
                  <a:lnTo>
                    <a:pt x="2637" y="607"/>
                  </a:lnTo>
                  <a:lnTo>
                    <a:pt x="2574" y="628"/>
                  </a:lnTo>
                  <a:lnTo>
                    <a:pt x="2679" y="796"/>
                  </a:lnTo>
                  <a:lnTo>
                    <a:pt x="2658" y="837"/>
                  </a:lnTo>
                  <a:lnTo>
                    <a:pt x="2658" y="921"/>
                  </a:lnTo>
                  <a:lnTo>
                    <a:pt x="2574" y="963"/>
                  </a:lnTo>
                  <a:lnTo>
                    <a:pt x="2658" y="1068"/>
                  </a:lnTo>
                  <a:lnTo>
                    <a:pt x="2553" y="1172"/>
                  </a:lnTo>
                  <a:lnTo>
                    <a:pt x="2511" y="1172"/>
                  </a:lnTo>
                  <a:lnTo>
                    <a:pt x="2428" y="1130"/>
                  </a:lnTo>
                  <a:lnTo>
                    <a:pt x="2323" y="1047"/>
                  </a:lnTo>
                  <a:lnTo>
                    <a:pt x="2198" y="1151"/>
                  </a:lnTo>
                  <a:lnTo>
                    <a:pt x="2114" y="1340"/>
                  </a:lnTo>
                  <a:lnTo>
                    <a:pt x="2030" y="1381"/>
                  </a:lnTo>
                  <a:lnTo>
                    <a:pt x="1988" y="1528"/>
                  </a:lnTo>
                  <a:lnTo>
                    <a:pt x="1926" y="1633"/>
                  </a:lnTo>
                  <a:lnTo>
                    <a:pt x="1842" y="1653"/>
                  </a:lnTo>
                  <a:lnTo>
                    <a:pt x="1842" y="1905"/>
                  </a:lnTo>
                  <a:lnTo>
                    <a:pt x="1905" y="1988"/>
                  </a:lnTo>
                  <a:lnTo>
                    <a:pt x="1988" y="2177"/>
                  </a:lnTo>
                  <a:lnTo>
                    <a:pt x="1926" y="2302"/>
                  </a:lnTo>
                  <a:lnTo>
                    <a:pt x="1779" y="2511"/>
                  </a:lnTo>
                  <a:lnTo>
                    <a:pt x="1612" y="2804"/>
                  </a:lnTo>
                  <a:lnTo>
                    <a:pt x="1591" y="2930"/>
                  </a:lnTo>
                  <a:lnTo>
                    <a:pt x="1507" y="3014"/>
                  </a:lnTo>
                  <a:lnTo>
                    <a:pt x="1298" y="3034"/>
                  </a:lnTo>
                  <a:lnTo>
                    <a:pt x="1110" y="3139"/>
                  </a:lnTo>
                  <a:lnTo>
                    <a:pt x="1110" y="3265"/>
                  </a:lnTo>
                  <a:lnTo>
                    <a:pt x="1193" y="3348"/>
                  </a:lnTo>
                  <a:lnTo>
                    <a:pt x="1193" y="3516"/>
                  </a:lnTo>
                  <a:lnTo>
                    <a:pt x="1151" y="3662"/>
                  </a:lnTo>
                  <a:lnTo>
                    <a:pt x="1089" y="3934"/>
                  </a:lnTo>
                  <a:lnTo>
                    <a:pt x="1089" y="4185"/>
                  </a:lnTo>
                  <a:lnTo>
                    <a:pt x="879" y="4687"/>
                  </a:lnTo>
                  <a:lnTo>
                    <a:pt x="879" y="4813"/>
                  </a:lnTo>
                  <a:lnTo>
                    <a:pt x="942" y="4897"/>
                  </a:lnTo>
                  <a:lnTo>
                    <a:pt x="963" y="5127"/>
                  </a:lnTo>
                  <a:lnTo>
                    <a:pt x="858" y="5252"/>
                  </a:lnTo>
                  <a:lnTo>
                    <a:pt x="649" y="5231"/>
                  </a:lnTo>
                  <a:lnTo>
                    <a:pt x="482" y="5211"/>
                  </a:lnTo>
                  <a:lnTo>
                    <a:pt x="377" y="5294"/>
                  </a:lnTo>
                  <a:lnTo>
                    <a:pt x="252" y="5524"/>
                  </a:lnTo>
                  <a:lnTo>
                    <a:pt x="210" y="5755"/>
                  </a:lnTo>
                  <a:lnTo>
                    <a:pt x="252" y="6068"/>
                  </a:lnTo>
                  <a:lnTo>
                    <a:pt x="314" y="6361"/>
                  </a:lnTo>
                  <a:lnTo>
                    <a:pt x="252" y="6550"/>
                  </a:lnTo>
                  <a:lnTo>
                    <a:pt x="314" y="6696"/>
                  </a:lnTo>
                  <a:lnTo>
                    <a:pt x="335" y="6926"/>
                  </a:lnTo>
                  <a:lnTo>
                    <a:pt x="314" y="7135"/>
                  </a:lnTo>
                  <a:lnTo>
                    <a:pt x="314" y="7345"/>
                  </a:lnTo>
                  <a:lnTo>
                    <a:pt x="461" y="7449"/>
                  </a:lnTo>
                  <a:lnTo>
                    <a:pt x="670" y="7659"/>
                  </a:lnTo>
                  <a:lnTo>
                    <a:pt x="628" y="7805"/>
                  </a:lnTo>
                  <a:lnTo>
                    <a:pt x="628" y="7972"/>
                  </a:lnTo>
                  <a:lnTo>
                    <a:pt x="356" y="8056"/>
                  </a:lnTo>
                  <a:lnTo>
                    <a:pt x="335" y="8161"/>
                  </a:lnTo>
                  <a:lnTo>
                    <a:pt x="461" y="8370"/>
                  </a:lnTo>
                  <a:lnTo>
                    <a:pt x="482" y="8642"/>
                  </a:lnTo>
                  <a:lnTo>
                    <a:pt x="565" y="8768"/>
                  </a:lnTo>
                  <a:lnTo>
                    <a:pt x="482" y="8914"/>
                  </a:lnTo>
                  <a:lnTo>
                    <a:pt x="482" y="9040"/>
                  </a:lnTo>
                  <a:lnTo>
                    <a:pt x="461" y="9123"/>
                  </a:lnTo>
                  <a:lnTo>
                    <a:pt x="273" y="9165"/>
                  </a:lnTo>
                  <a:lnTo>
                    <a:pt x="231" y="9228"/>
                  </a:lnTo>
                  <a:lnTo>
                    <a:pt x="314" y="9332"/>
                  </a:lnTo>
                  <a:lnTo>
                    <a:pt x="231" y="9395"/>
                  </a:lnTo>
                  <a:lnTo>
                    <a:pt x="168" y="9479"/>
                  </a:lnTo>
                  <a:lnTo>
                    <a:pt x="252" y="9625"/>
                  </a:lnTo>
                  <a:lnTo>
                    <a:pt x="273" y="10002"/>
                  </a:lnTo>
                  <a:lnTo>
                    <a:pt x="231" y="10086"/>
                  </a:lnTo>
                  <a:lnTo>
                    <a:pt x="147" y="10002"/>
                  </a:lnTo>
                  <a:lnTo>
                    <a:pt x="63" y="9939"/>
                  </a:lnTo>
                  <a:lnTo>
                    <a:pt x="63" y="9960"/>
                  </a:lnTo>
                  <a:lnTo>
                    <a:pt x="1" y="10023"/>
                  </a:lnTo>
                  <a:lnTo>
                    <a:pt x="21" y="10253"/>
                  </a:lnTo>
                  <a:lnTo>
                    <a:pt x="42" y="10337"/>
                  </a:lnTo>
                  <a:lnTo>
                    <a:pt x="63" y="10525"/>
                  </a:lnTo>
                  <a:lnTo>
                    <a:pt x="147" y="10546"/>
                  </a:lnTo>
                  <a:lnTo>
                    <a:pt x="168" y="10588"/>
                  </a:lnTo>
                  <a:lnTo>
                    <a:pt x="147" y="10734"/>
                  </a:lnTo>
                  <a:lnTo>
                    <a:pt x="273" y="10672"/>
                  </a:lnTo>
                  <a:lnTo>
                    <a:pt x="210" y="10567"/>
                  </a:lnTo>
                  <a:lnTo>
                    <a:pt x="231" y="10483"/>
                  </a:lnTo>
                  <a:lnTo>
                    <a:pt x="273" y="10483"/>
                  </a:lnTo>
                  <a:lnTo>
                    <a:pt x="252" y="10546"/>
                  </a:lnTo>
                  <a:lnTo>
                    <a:pt x="335" y="10588"/>
                  </a:lnTo>
                  <a:lnTo>
                    <a:pt x="377" y="10672"/>
                  </a:lnTo>
                  <a:lnTo>
                    <a:pt x="252" y="10755"/>
                  </a:lnTo>
                  <a:lnTo>
                    <a:pt x="231" y="10860"/>
                  </a:lnTo>
                  <a:lnTo>
                    <a:pt x="273" y="10944"/>
                  </a:lnTo>
                  <a:lnTo>
                    <a:pt x="252" y="11069"/>
                  </a:lnTo>
                  <a:lnTo>
                    <a:pt x="210" y="11111"/>
                  </a:lnTo>
                  <a:lnTo>
                    <a:pt x="273" y="11216"/>
                  </a:lnTo>
                  <a:lnTo>
                    <a:pt x="356" y="11257"/>
                  </a:lnTo>
                  <a:lnTo>
                    <a:pt x="440" y="11383"/>
                  </a:lnTo>
                  <a:lnTo>
                    <a:pt x="482" y="11425"/>
                  </a:lnTo>
                  <a:lnTo>
                    <a:pt x="586" y="11634"/>
                  </a:lnTo>
                  <a:lnTo>
                    <a:pt x="586" y="11801"/>
                  </a:lnTo>
                  <a:lnTo>
                    <a:pt x="733" y="11843"/>
                  </a:lnTo>
                  <a:lnTo>
                    <a:pt x="754" y="11948"/>
                  </a:lnTo>
                  <a:lnTo>
                    <a:pt x="858" y="12094"/>
                  </a:lnTo>
                  <a:lnTo>
                    <a:pt x="984" y="12011"/>
                  </a:lnTo>
                  <a:lnTo>
                    <a:pt x="1005" y="12136"/>
                  </a:lnTo>
                  <a:lnTo>
                    <a:pt x="942" y="12304"/>
                  </a:lnTo>
                  <a:lnTo>
                    <a:pt x="775" y="12325"/>
                  </a:lnTo>
                  <a:lnTo>
                    <a:pt x="754" y="12366"/>
                  </a:lnTo>
                  <a:lnTo>
                    <a:pt x="838" y="12429"/>
                  </a:lnTo>
                  <a:lnTo>
                    <a:pt x="858" y="12534"/>
                  </a:lnTo>
                  <a:lnTo>
                    <a:pt x="984" y="12555"/>
                  </a:lnTo>
                  <a:lnTo>
                    <a:pt x="1047" y="12848"/>
                  </a:lnTo>
                  <a:lnTo>
                    <a:pt x="963" y="12952"/>
                  </a:lnTo>
                  <a:lnTo>
                    <a:pt x="1005" y="12994"/>
                  </a:lnTo>
                  <a:lnTo>
                    <a:pt x="1151" y="12994"/>
                  </a:lnTo>
                  <a:lnTo>
                    <a:pt x="1423" y="12931"/>
                  </a:lnTo>
                  <a:lnTo>
                    <a:pt x="1570" y="12973"/>
                  </a:lnTo>
                  <a:lnTo>
                    <a:pt x="1695" y="12869"/>
                  </a:lnTo>
                  <a:lnTo>
                    <a:pt x="1674" y="12764"/>
                  </a:lnTo>
                  <a:lnTo>
                    <a:pt x="1612" y="12701"/>
                  </a:lnTo>
                  <a:lnTo>
                    <a:pt x="1695" y="12534"/>
                  </a:lnTo>
                  <a:lnTo>
                    <a:pt x="1884" y="12513"/>
                  </a:lnTo>
                  <a:lnTo>
                    <a:pt x="1905" y="12325"/>
                  </a:lnTo>
                  <a:lnTo>
                    <a:pt x="1926" y="12408"/>
                  </a:lnTo>
                  <a:lnTo>
                    <a:pt x="2135" y="12450"/>
                  </a:lnTo>
                  <a:lnTo>
                    <a:pt x="2260" y="12366"/>
                  </a:lnTo>
                  <a:lnTo>
                    <a:pt x="2365" y="12429"/>
                  </a:lnTo>
                  <a:lnTo>
                    <a:pt x="2449" y="12513"/>
                  </a:lnTo>
                  <a:lnTo>
                    <a:pt x="2553" y="12345"/>
                  </a:lnTo>
                  <a:lnTo>
                    <a:pt x="2616" y="12115"/>
                  </a:lnTo>
                  <a:lnTo>
                    <a:pt x="2679" y="12032"/>
                  </a:lnTo>
                  <a:lnTo>
                    <a:pt x="2721" y="11739"/>
                  </a:lnTo>
                  <a:lnTo>
                    <a:pt x="2762" y="11634"/>
                  </a:lnTo>
                  <a:lnTo>
                    <a:pt x="2658" y="11571"/>
                  </a:lnTo>
                  <a:lnTo>
                    <a:pt x="2679" y="11467"/>
                  </a:lnTo>
                  <a:lnTo>
                    <a:pt x="2783" y="11320"/>
                  </a:lnTo>
                  <a:lnTo>
                    <a:pt x="2679" y="11216"/>
                  </a:lnTo>
                  <a:lnTo>
                    <a:pt x="2783" y="11111"/>
                  </a:lnTo>
                  <a:lnTo>
                    <a:pt x="2658" y="11048"/>
                  </a:lnTo>
                  <a:lnTo>
                    <a:pt x="2721" y="10965"/>
                  </a:lnTo>
                  <a:lnTo>
                    <a:pt x="2658" y="10839"/>
                  </a:lnTo>
                  <a:lnTo>
                    <a:pt x="2762" y="10881"/>
                  </a:lnTo>
                  <a:lnTo>
                    <a:pt x="2930" y="10860"/>
                  </a:lnTo>
                  <a:lnTo>
                    <a:pt x="2783" y="10755"/>
                  </a:lnTo>
                  <a:lnTo>
                    <a:pt x="2846" y="10609"/>
                  </a:lnTo>
                  <a:lnTo>
                    <a:pt x="2846" y="10546"/>
                  </a:lnTo>
                  <a:lnTo>
                    <a:pt x="2658" y="10483"/>
                  </a:lnTo>
                  <a:lnTo>
                    <a:pt x="2888" y="10483"/>
                  </a:lnTo>
                  <a:lnTo>
                    <a:pt x="2762" y="10358"/>
                  </a:lnTo>
                  <a:lnTo>
                    <a:pt x="2679" y="10358"/>
                  </a:lnTo>
                  <a:lnTo>
                    <a:pt x="2742" y="10274"/>
                  </a:lnTo>
                  <a:lnTo>
                    <a:pt x="2783" y="10274"/>
                  </a:lnTo>
                  <a:lnTo>
                    <a:pt x="2825" y="10316"/>
                  </a:lnTo>
                  <a:lnTo>
                    <a:pt x="2888" y="10232"/>
                  </a:lnTo>
                  <a:lnTo>
                    <a:pt x="2867" y="10148"/>
                  </a:lnTo>
                  <a:lnTo>
                    <a:pt x="2972" y="10232"/>
                  </a:lnTo>
                  <a:lnTo>
                    <a:pt x="2993" y="10128"/>
                  </a:lnTo>
                  <a:lnTo>
                    <a:pt x="3076" y="10023"/>
                  </a:lnTo>
                  <a:lnTo>
                    <a:pt x="3160" y="10023"/>
                  </a:lnTo>
                  <a:lnTo>
                    <a:pt x="3139" y="9939"/>
                  </a:lnTo>
                  <a:lnTo>
                    <a:pt x="3181" y="9897"/>
                  </a:lnTo>
                  <a:lnTo>
                    <a:pt x="3202" y="9939"/>
                  </a:lnTo>
                  <a:lnTo>
                    <a:pt x="3181" y="10044"/>
                  </a:lnTo>
                  <a:lnTo>
                    <a:pt x="3265" y="10044"/>
                  </a:lnTo>
                  <a:lnTo>
                    <a:pt x="3369" y="9897"/>
                  </a:lnTo>
                  <a:lnTo>
                    <a:pt x="3453" y="9897"/>
                  </a:lnTo>
                  <a:lnTo>
                    <a:pt x="3516" y="9835"/>
                  </a:lnTo>
                  <a:lnTo>
                    <a:pt x="3495" y="9730"/>
                  </a:lnTo>
                  <a:lnTo>
                    <a:pt x="3411" y="9646"/>
                  </a:lnTo>
                  <a:lnTo>
                    <a:pt x="3286" y="9625"/>
                  </a:lnTo>
                  <a:lnTo>
                    <a:pt x="3181" y="9688"/>
                  </a:lnTo>
                  <a:lnTo>
                    <a:pt x="3139" y="9646"/>
                  </a:lnTo>
                  <a:lnTo>
                    <a:pt x="3055" y="9709"/>
                  </a:lnTo>
                  <a:lnTo>
                    <a:pt x="2972" y="9604"/>
                  </a:lnTo>
                  <a:lnTo>
                    <a:pt x="2846" y="9563"/>
                  </a:lnTo>
                  <a:lnTo>
                    <a:pt x="2762" y="9521"/>
                  </a:lnTo>
                  <a:lnTo>
                    <a:pt x="2616" y="9542"/>
                  </a:lnTo>
                  <a:lnTo>
                    <a:pt x="2616" y="9604"/>
                  </a:lnTo>
                  <a:lnTo>
                    <a:pt x="2553" y="9542"/>
                  </a:lnTo>
                  <a:lnTo>
                    <a:pt x="2407" y="9542"/>
                  </a:lnTo>
                  <a:lnTo>
                    <a:pt x="2365" y="9500"/>
                  </a:lnTo>
                  <a:lnTo>
                    <a:pt x="2470" y="9479"/>
                  </a:lnTo>
                  <a:lnTo>
                    <a:pt x="2553" y="9521"/>
                  </a:lnTo>
                  <a:lnTo>
                    <a:pt x="2637" y="9395"/>
                  </a:lnTo>
                  <a:lnTo>
                    <a:pt x="2679" y="9437"/>
                  </a:lnTo>
                  <a:lnTo>
                    <a:pt x="2783" y="9416"/>
                  </a:lnTo>
                  <a:lnTo>
                    <a:pt x="2825" y="9332"/>
                  </a:lnTo>
                  <a:lnTo>
                    <a:pt x="2930" y="9374"/>
                  </a:lnTo>
                  <a:lnTo>
                    <a:pt x="2972" y="9416"/>
                  </a:lnTo>
                  <a:lnTo>
                    <a:pt x="3034" y="9416"/>
                  </a:lnTo>
                  <a:lnTo>
                    <a:pt x="3055" y="9332"/>
                  </a:lnTo>
                  <a:lnTo>
                    <a:pt x="3097" y="9416"/>
                  </a:lnTo>
                  <a:lnTo>
                    <a:pt x="3244" y="9437"/>
                  </a:lnTo>
                  <a:lnTo>
                    <a:pt x="3202" y="9521"/>
                  </a:lnTo>
                  <a:lnTo>
                    <a:pt x="3306" y="9563"/>
                  </a:lnTo>
                  <a:lnTo>
                    <a:pt x="3474" y="9542"/>
                  </a:lnTo>
                  <a:lnTo>
                    <a:pt x="3495" y="9416"/>
                  </a:lnTo>
                  <a:lnTo>
                    <a:pt x="3662" y="9270"/>
                  </a:lnTo>
                  <a:lnTo>
                    <a:pt x="3725" y="9102"/>
                  </a:lnTo>
                  <a:lnTo>
                    <a:pt x="3599" y="8977"/>
                  </a:lnTo>
                  <a:lnTo>
                    <a:pt x="3599" y="8893"/>
                  </a:lnTo>
                  <a:lnTo>
                    <a:pt x="3453" y="8788"/>
                  </a:lnTo>
                  <a:lnTo>
                    <a:pt x="3474" y="8747"/>
                  </a:lnTo>
                  <a:lnTo>
                    <a:pt x="3265" y="8579"/>
                  </a:lnTo>
                  <a:lnTo>
                    <a:pt x="3244" y="8475"/>
                  </a:lnTo>
                  <a:lnTo>
                    <a:pt x="3160" y="8391"/>
                  </a:lnTo>
                  <a:lnTo>
                    <a:pt x="3055" y="8516"/>
                  </a:lnTo>
                  <a:lnTo>
                    <a:pt x="2993" y="8433"/>
                  </a:lnTo>
                  <a:lnTo>
                    <a:pt x="2951" y="8454"/>
                  </a:lnTo>
                  <a:lnTo>
                    <a:pt x="2951" y="8349"/>
                  </a:lnTo>
                  <a:lnTo>
                    <a:pt x="2867" y="8349"/>
                  </a:lnTo>
                  <a:lnTo>
                    <a:pt x="2825" y="8244"/>
                  </a:lnTo>
                  <a:lnTo>
                    <a:pt x="2742" y="8182"/>
                  </a:lnTo>
                  <a:lnTo>
                    <a:pt x="2825" y="8077"/>
                  </a:lnTo>
                  <a:lnTo>
                    <a:pt x="2762" y="7952"/>
                  </a:lnTo>
                  <a:lnTo>
                    <a:pt x="2825" y="7931"/>
                  </a:lnTo>
                  <a:lnTo>
                    <a:pt x="2825" y="7847"/>
                  </a:lnTo>
                  <a:lnTo>
                    <a:pt x="2742" y="7826"/>
                  </a:lnTo>
                  <a:lnTo>
                    <a:pt x="2825" y="7721"/>
                  </a:lnTo>
                  <a:lnTo>
                    <a:pt x="2783" y="7533"/>
                  </a:lnTo>
                  <a:lnTo>
                    <a:pt x="2825" y="7512"/>
                  </a:lnTo>
                  <a:lnTo>
                    <a:pt x="2867" y="7554"/>
                  </a:lnTo>
                  <a:lnTo>
                    <a:pt x="2888" y="7449"/>
                  </a:lnTo>
                  <a:lnTo>
                    <a:pt x="2825" y="7345"/>
                  </a:lnTo>
                  <a:lnTo>
                    <a:pt x="2846" y="7198"/>
                  </a:lnTo>
                  <a:lnTo>
                    <a:pt x="2825" y="7073"/>
                  </a:lnTo>
                  <a:lnTo>
                    <a:pt x="2846" y="7010"/>
                  </a:lnTo>
                  <a:lnTo>
                    <a:pt x="2825" y="6884"/>
                  </a:lnTo>
                  <a:lnTo>
                    <a:pt x="2679" y="6696"/>
                  </a:lnTo>
                  <a:lnTo>
                    <a:pt x="2679" y="6696"/>
                  </a:lnTo>
                  <a:lnTo>
                    <a:pt x="2783" y="6759"/>
                  </a:lnTo>
                  <a:lnTo>
                    <a:pt x="2951" y="6717"/>
                  </a:lnTo>
                  <a:lnTo>
                    <a:pt x="3055" y="6571"/>
                  </a:lnTo>
                  <a:lnTo>
                    <a:pt x="2993" y="6466"/>
                  </a:lnTo>
                  <a:lnTo>
                    <a:pt x="3034" y="6403"/>
                  </a:lnTo>
                  <a:lnTo>
                    <a:pt x="3139" y="6424"/>
                  </a:lnTo>
                  <a:lnTo>
                    <a:pt x="3286" y="6299"/>
                  </a:lnTo>
                  <a:lnTo>
                    <a:pt x="3286" y="6236"/>
                  </a:lnTo>
                  <a:lnTo>
                    <a:pt x="3202" y="6236"/>
                  </a:lnTo>
                  <a:lnTo>
                    <a:pt x="3265" y="6131"/>
                  </a:lnTo>
                  <a:lnTo>
                    <a:pt x="3348" y="6047"/>
                  </a:lnTo>
                  <a:lnTo>
                    <a:pt x="3390" y="6089"/>
                  </a:lnTo>
                  <a:lnTo>
                    <a:pt x="3453" y="6089"/>
                  </a:lnTo>
                  <a:lnTo>
                    <a:pt x="3474" y="5964"/>
                  </a:lnTo>
                  <a:lnTo>
                    <a:pt x="3516" y="5964"/>
                  </a:lnTo>
                  <a:lnTo>
                    <a:pt x="3558" y="6047"/>
                  </a:lnTo>
                  <a:lnTo>
                    <a:pt x="3620" y="5964"/>
                  </a:lnTo>
                  <a:lnTo>
                    <a:pt x="3620" y="5838"/>
                  </a:lnTo>
                  <a:lnTo>
                    <a:pt x="3683" y="5734"/>
                  </a:lnTo>
                  <a:lnTo>
                    <a:pt x="3788" y="5734"/>
                  </a:lnTo>
                  <a:lnTo>
                    <a:pt x="3788" y="5817"/>
                  </a:lnTo>
                  <a:lnTo>
                    <a:pt x="3871" y="5817"/>
                  </a:lnTo>
                  <a:lnTo>
                    <a:pt x="3913" y="5713"/>
                  </a:lnTo>
                  <a:lnTo>
                    <a:pt x="4039" y="5629"/>
                  </a:lnTo>
                  <a:lnTo>
                    <a:pt x="4018" y="5524"/>
                  </a:lnTo>
                  <a:lnTo>
                    <a:pt x="4018" y="5420"/>
                  </a:lnTo>
                  <a:lnTo>
                    <a:pt x="4102" y="5503"/>
                  </a:lnTo>
                  <a:lnTo>
                    <a:pt x="4206" y="5378"/>
                  </a:lnTo>
                  <a:lnTo>
                    <a:pt x="4290" y="5378"/>
                  </a:lnTo>
                  <a:lnTo>
                    <a:pt x="4395" y="5190"/>
                  </a:lnTo>
                  <a:lnTo>
                    <a:pt x="4395" y="5001"/>
                  </a:lnTo>
                  <a:lnTo>
                    <a:pt x="4457" y="4897"/>
                  </a:lnTo>
                  <a:lnTo>
                    <a:pt x="4541" y="4897"/>
                  </a:lnTo>
                  <a:lnTo>
                    <a:pt x="4646" y="4771"/>
                  </a:lnTo>
                  <a:lnTo>
                    <a:pt x="4562" y="4771"/>
                  </a:lnTo>
                  <a:lnTo>
                    <a:pt x="4499" y="4666"/>
                  </a:lnTo>
                  <a:lnTo>
                    <a:pt x="4562" y="4625"/>
                  </a:lnTo>
                  <a:lnTo>
                    <a:pt x="4541" y="4562"/>
                  </a:lnTo>
                  <a:lnTo>
                    <a:pt x="4436" y="4562"/>
                  </a:lnTo>
                  <a:lnTo>
                    <a:pt x="4332" y="4457"/>
                  </a:lnTo>
                  <a:lnTo>
                    <a:pt x="4457" y="4415"/>
                  </a:lnTo>
                  <a:lnTo>
                    <a:pt x="4436" y="4332"/>
                  </a:lnTo>
                  <a:lnTo>
                    <a:pt x="4520" y="4164"/>
                  </a:lnTo>
                  <a:lnTo>
                    <a:pt x="4541" y="4081"/>
                  </a:lnTo>
                  <a:lnTo>
                    <a:pt x="4499" y="3997"/>
                  </a:lnTo>
                  <a:lnTo>
                    <a:pt x="4415" y="3997"/>
                  </a:lnTo>
                  <a:lnTo>
                    <a:pt x="4395" y="3934"/>
                  </a:lnTo>
                  <a:lnTo>
                    <a:pt x="4415" y="3892"/>
                  </a:lnTo>
                  <a:lnTo>
                    <a:pt x="4499" y="3934"/>
                  </a:lnTo>
                  <a:lnTo>
                    <a:pt x="4520" y="3955"/>
                  </a:lnTo>
                  <a:lnTo>
                    <a:pt x="4541" y="3955"/>
                  </a:lnTo>
                  <a:lnTo>
                    <a:pt x="4541" y="3871"/>
                  </a:lnTo>
                  <a:lnTo>
                    <a:pt x="4436" y="3850"/>
                  </a:lnTo>
                  <a:lnTo>
                    <a:pt x="4541" y="3788"/>
                  </a:lnTo>
                  <a:lnTo>
                    <a:pt x="4625" y="3788"/>
                  </a:lnTo>
                  <a:lnTo>
                    <a:pt x="4729" y="3725"/>
                  </a:lnTo>
                  <a:lnTo>
                    <a:pt x="4646" y="3662"/>
                  </a:lnTo>
                  <a:lnTo>
                    <a:pt x="4562" y="3516"/>
                  </a:lnTo>
                  <a:lnTo>
                    <a:pt x="4646" y="3537"/>
                  </a:lnTo>
                  <a:lnTo>
                    <a:pt x="4708" y="3620"/>
                  </a:lnTo>
                  <a:lnTo>
                    <a:pt x="4813" y="3578"/>
                  </a:lnTo>
                  <a:lnTo>
                    <a:pt x="4834" y="3474"/>
                  </a:lnTo>
                  <a:lnTo>
                    <a:pt x="4855" y="3369"/>
                  </a:lnTo>
                  <a:lnTo>
                    <a:pt x="4918" y="3327"/>
                  </a:lnTo>
                  <a:lnTo>
                    <a:pt x="4980" y="3453"/>
                  </a:lnTo>
                  <a:lnTo>
                    <a:pt x="5064" y="3348"/>
                  </a:lnTo>
                  <a:lnTo>
                    <a:pt x="5127" y="3453"/>
                  </a:lnTo>
                  <a:lnTo>
                    <a:pt x="5190" y="3474"/>
                  </a:lnTo>
                  <a:lnTo>
                    <a:pt x="5252" y="3369"/>
                  </a:lnTo>
                  <a:lnTo>
                    <a:pt x="5357" y="3432"/>
                  </a:lnTo>
                  <a:lnTo>
                    <a:pt x="5483" y="3348"/>
                  </a:lnTo>
                  <a:lnTo>
                    <a:pt x="5545" y="3432"/>
                  </a:lnTo>
                  <a:lnTo>
                    <a:pt x="5671" y="3432"/>
                  </a:lnTo>
                  <a:lnTo>
                    <a:pt x="5713" y="3369"/>
                  </a:lnTo>
                  <a:lnTo>
                    <a:pt x="5755" y="3411"/>
                  </a:lnTo>
                  <a:lnTo>
                    <a:pt x="5755" y="3265"/>
                  </a:lnTo>
                  <a:lnTo>
                    <a:pt x="5671" y="3202"/>
                  </a:lnTo>
                  <a:lnTo>
                    <a:pt x="5587" y="2993"/>
                  </a:lnTo>
                  <a:lnTo>
                    <a:pt x="5462" y="2951"/>
                  </a:lnTo>
                  <a:lnTo>
                    <a:pt x="5399" y="2762"/>
                  </a:lnTo>
                  <a:lnTo>
                    <a:pt x="5462" y="2700"/>
                  </a:lnTo>
                  <a:lnTo>
                    <a:pt x="5462" y="2490"/>
                  </a:lnTo>
                  <a:lnTo>
                    <a:pt x="5441" y="2386"/>
                  </a:lnTo>
                  <a:lnTo>
                    <a:pt x="5462" y="2302"/>
                  </a:lnTo>
                  <a:lnTo>
                    <a:pt x="5399" y="2093"/>
                  </a:lnTo>
                  <a:lnTo>
                    <a:pt x="5357" y="1988"/>
                  </a:lnTo>
                  <a:lnTo>
                    <a:pt x="5336" y="1842"/>
                  </a:lnTo>
                  <a:lnTo>
                    <a:pt x="5378" y="1758"/>
                  </a:lnTo>
                  <a:lnTo>
                    <a:pt x="5357" y="1633"/>
                  </a:lnTo>
                  <a:lnTo>
                    <a:pt x="5190" y="1591"/>
                  </a:lnTo>
                  <a:lnTo>
                    <a:pt x="5190" y="1486"/>
                  </a:lnTo>
                  <a:lnTo>
                    <a:pt x="5252" y="1361"/>
                  </a:lnTo>
                  <a:lnTo>
                    <a:pt x="5190" y="1172"/>
                  </a:lnTo>
                  <a:lnTo>
                    <a:pt x="5252" y="1068"/>
                  </a:lnTo>
                  <a:lnTo>
                    <a:pt x="5190" y="1005"/>
                  </a:lnTo>
                  <a:lnTo>
                    <a:pt x="5127" y="1005"/>
                  </a:lnTo>
                  <a:lnTo>
                    <a:pt x="5022" y="858"/>
                  </a:lnTo>
                  <a:lnTo>
                    <a:pt x="4939" y="858"/>
                  </a:lnTo>
                  <a:lnTo>
                    <a:pt x="4876" y="754"/>
                  </a:lnTo>
                  <a:lnTo>
                    <a:pt x="4771" y="628"/>
                  </a:lnTo>
                  <a:lnTo>
                    <a:pt x="4708" y="607"/>
                  </a:lnTo>
                  <a:lnTo>
                    <a:pt x="4604" y="545"/>
                  </a:lnTo>
                  <a:lnTo>
                    <a:pt x="4395" y="524"/>
                  </a:lnTo>
                  <a:lnTo>
                    <a:pt x="4227" y="419"/>
                  </a:lnTo>
                  <a:lnTo>
                    <a:pt x="4018" y="189"/>
                  </a:lnTo>
                  <a:lnTo>
                    <a:pt x="3892" y="105"/>
                  </a:lnTo>
                  <a:lnTo>
                    <a:pt x="3788"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20" name="Google Shape;2897;p58">
              <a:extLst>
                <a:ext uri="{FF2B5EF4-FFF2-40B4-BE49-F238E27FC236}">
                  <a16:creationId xmlns:a16="http://schemas.microsoft.com/office/drawing/2014/main" id="{D93EAF1F-8BBB-CFFE-0BA4-51B5FDF78DBC}"/>
                </a:ext>
              </a:extLst>
            </p:cNvPr>
            <p:cNvSpPr/>
            <p:nvPr/>
          </p:nvSpPr>
          <p:spPr>
            <a:xfrm>
              <a:off x="3976075" y="2250975"/>
              <a:ext cx="57550" cy="52325"/>
            </a:xfrm>
            <a:custGeom>
              <a:avLst/>
              <a:gdLst/>
              <a:ahLst/>
              <a:cxnLst/>
              <a:rect l="l" t="t" r="r" b="b"/>
              <a:pathLst>
                <a:path w="2302" h="2093" extrusionOk="0">
                  <a:moveTo>
                    <a:pt x="1026" y="0"/>
                  </a:moveTo>
                  <a:lnTo>
                    <a:pt x="1026" y="63"/>
                  </a:lnTo>
                  <a:lnTo>
                    <a:pt x="942" y="63"/>
                  </a:lnTo>
                  <a:lnTo>
                    <a:pt x="942" y="105"/>
                  </a:lnTo>
                  <a:lnTo>
                    <a:pt x="1005" y="167"/>
                  </a:lnTo>
                  <a:lnTo>
                    <a:pt x="900" y="230"/>
                  </a:lnTo>
                  <a:lnTo>
                    <a:pt x="837" y="209"/>
                  </a:lnTo>
                  <a:lnTo>
                    <a:pt x="628" y="209"/>
                  </a:lnTo>
                  <a:lnTo>
                    <a:pt x="607" y="147"/>
                  </a:lnTo>
                  <a:lnTo>
                    <a:pt x="586" y="251"/>
                  </a:lnTo>
                  <a:lnTo>
                    <a:pt x="481" y="230"/>
                  </a:lnTo>
                  <a:lnTo>
                    <a:pt x="335" y="272"/>
                  </a:lnTo>
                  <a:lnTo>
                    <a:pt x="335" y="356"/>
                  </a:lnTo>
                  <a:lnTo>
                    <a:pt x="272" y="356"/>
                  </a:lnTo>
                  <a:lnTo>
                    <a:pt x="84" y="439"/>
                  </a:lnTo>
                  <a:lnTo>
                    <a:pt x="0" y="544"/>
                  </a:lnTo>
                  <a:lnTo>
                    <a:pt x="21" y="900"/>
                  </a:lnTo>
                  <a:lnTo>
                    <a:pt x="84" y="900"/>
                  </a:lnTo>
                  <a:lnTo>
                    <a:pt x="126" y="879"/>
                  </a:lnTo>
                  <a:lnTo>
                    <a:pt x="230" y="900"/>
                  </a:lnTo>
                  <a:lnTo>
                    <a:pt x="189" y="983"/>
                  </a:lnTo>
                  <a:lnTo>
                    <a:pt x="105" y="983"/>
                  </a:lnTo>
                  <a:lnTo>
                    <a:pt x="105" y="1151"/>
                  </a:lnTo>
                  <a:lnTo>
                    <a:pt x="209" y="1276"/>
                  </a:lnTo>
                  <a:lnTo>
                    <a:pt x="377" y="1423"/>
                  </a:lnTo>
                  <a:lnTo>
                    <a:pt x="419" y="1423"/>
                  </a:lnTo>
                  <a:lnTo>
                    <a:pt x="419" y="1318"/>
                  </a:lnTo>
                  <a:lnTo>
                    <a:pt x="544" y="1214"/>
                  </a:lnTo>
                  <a:lnTo>
                    <a:pt x="586" y="1318"/>
                  </a:lnTo>
                  <a:lnTo>
                    <a:pt x="523" y="1611"/>
                  </a:lnTo>
                  <a:lnTo>
                    <a:pt x="523" y="1695"/>
                  </a:lnTo>
                  <a:lnTo>
                    <a:pt x="586" y="1674"/>
                  </a:lnTo>
                  <a:lnTo>
                    <a:pt x="754" y="1569"/>
                  </a:lnTo>
                  <a:lnTo>
                    <a:pt x="900" y="1507"/>
                  </a:lnTo>
                  <a:lnTo>
                    <a:pt x="1046" y="1632"/>
                  </a:lnTo>
                  <a:lnTo>
                    <a:pt x="1130" y="1611"/>
                  </a:lnTo>
                  <a:lnTo>
                    <a:pt x="1151" y="1507"/>
                  </a:lnTo>
                  <a:lnTo>
                    <a:pt x="1235" y="1590"/>
                  </a:lnTo>
                  <a:lnTo>
                    <a:pt x="1277" y="1674"/>
                  </a:lnTo>
                  <a:lnTo>
                    <a:pt x="1339" y="1674"/>
                  </a:lnTo>
                  <a:lnTo>
                    <a:pt x="1528" y="1779"/>
                  </a:lnTo>
                  <a:lnTo>
                    <a:pt x="1570" y="1925"/>
                  </a:lnTo>
                  <a:lnTo>
                    <a:pt x="1695" y="1967"/>
                  </a:lnTo>
                  <a:lnTo>
                    <a:pt x="1779" y="2092"/>
                  </a:lnTo>
                  <a:lnTo>
                    <a:pt x="1988" y="2009"/>
                  </a:lnTo>
                  <a:lnTo>
                    <a:pt x="2155" y="2030"/>
                  </a:lnTo>
                  <a:lnTo>
                    <a:pt x="2260" y="1904"/>
                  </a:lnTo>
                  <a:lnTo>
                    <a:pt x="2218" y="1800"/>
                  </a:lnTo>
                  <a:lnTo>
                    <a:pt x="2302" y="1716"/>
                  </a:lnTo>
                  <a:lnTo>
                    <a:pt x="2302" y="1611"/>
                  </a:lnTo>
                  <a:lnTo>
                    <a:pt x="2051" y="1109"/>
                  </a:lnTo>
                  <a:lnTo>
                    <a:pt x="2093" y="691"/>
                  </a:lnTo>
                  <a:lnTo>
                    <a:pt x="2155" y="649"/>
                  </a:lnTo>
                  <a:lnTo>
                    <a:pt x="2197" y="481"/>
                  </a:lnTo>
                  <a:lnTo>
                    <a:pt x="2281" y="356"/>
                  </a:lnTo>
                  <a:lnTo>
                    <a:pt x="2302" y="335"/>
                  </a:lnTo>
                  <a:lnTo>
                    <a:pt x="2302" y="314"/>
                  </a:lnTo>
                  <a:lnTo>
                    <a:pt x="2260" y="230"/>
                  </a:lnTo>
                  <a:lnTo>
                    <a:pt x="2218" y="272"/>
                  </a:lnTo>
                  <a:lnTo>
                    <a:pt x="1758" y="251"/>
                  </a:lnTo>
                  <a:lnTo>
                    <a:pt x="1570" y="126"/>
                  </a:lnTo>
                  <a:lnTo>
                    <a:pt x="1339" y="126"/>
                  </a:lnTo>
                  <a:lnTo>
                    <a:pt x="1235" y="63"/>
                  </a:lnTo>
                  <a:lnTo>
                    <a:pt x="1130" y="105"/>
                  </a:lnTo>
                  <a:lnTo>
                    <a:pt x="1026"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21" name="Google Shape;2898;p58">
              <a:extLst>
                <a:ext uri="{FF2B5EF4-FFF2-40B4-BE49-F238E27FC236}">
                  <a16:creationId xmlns:a16="http://schemas.microsoft.com/office/drawing/2014/main" id="{E5826A29-DB53-B25B-E54C-7589F2249DC8}"/>
                </a:ext>
              </a:extLst>
            </p:cNvPr>
            <p:cNvSpPr/>
            <p:nvPr/>
          </p:nvSpPr>
          <p:spPr>
            <a:xfrm>
              <a:off x="3949400" y="2288625"/>
              <a:ext cx="91550" cy="49725"/>
            </a:xfrm>
            <a:custGeom>
              <a:avLst/>
              <a:gdLst/>
              <a:ahLst/>
              <a:cxnLst/>
              <a:rect l="l" t="t" r="r" b="b"/>
              <a:pathLst>
                <a:path w="3662" h="1989" extrusionOk="0">
                  <a:moveTo>
                    <a:pt x="1967" y="1"/>
                  </a:moveTo>
                  <a:lnTo>
                    <a:pt x="1821" y="63"/>
                  </a:lnTo>
                  <a:lnTo>
                    <a:pt x="1653" y="168"/>
                  </a:lnTo>
                  <a:lnTo>
                    <a:pt x="1590" y="189"/>
                  </a:lnTo>
                  <a:lnTo>
                    <a:pt x="1590" y="314"/>
                  </a:lnTo>
                  <a:lnTo>
                    <a:pt x="1653" y="586"/>
                  </a:lnTo>
                  <a:lnTo>
                    <a:pt x="1590" y="754"/>
                  </a:lnTo>
                  <a:lnTo>
                    <a:pt x="1402" y="963"/>
                  </a:lnTo>
                  <a:lnTo>
                    <a:pt x="1256" y="963"/>
                  </a:lnTo>
                  <a:lnTo>
                    <a:pt x="1130" y="838"/>
                  </a:lnTo>
                  <a:lnTo>
                    <a:pt x="1130" y="733"/>
                  </a:lnTo>
                  <a:lnTo>
                    <a:pt x="837" y="440"/>
                  </a:lnTo>
                  <a:lnTo>
                    <a:pt x="837" y="294"/>
                  </a:lnTo>
                  <a:lnTo>
                    <a:pt x="774" y="294"/>
                  </a:lnTo>
                  <a:lnTo>
                    <a:pt x="670" y="398"/>
                  </a:lnTo>
                  <a:lnTo>
                    <a:pt x="523" y="419"/>
                  </a:lnTo>
                  <a:lnTo>
                    <a:pt x="460" y="461"/>
                  </a:lnTo>
                  <a:lnTo>
                    <a:pt x="335" y="461"/>
                  </a:lnTo>
                  <a:lnTo>
                    <a:pt x="251" y="607"/>
                  </a:lnTo>
                  <a:lnTo>
                    <a:pt x="293" y="733"/>
                  </a:lnTo>
                  <a:lnTo>
                    <a:pt x="230" y="712"/>
                  </a:lnTo>
                  <a:lnTo>
                    <a:pt x="230" y="921"/>
                  </a:lnTo>
                  <a:lnTo>
                    <a:pt x="84" y="1110"/>
                  </a:lnTo>
                  <a:lnTo>
                    <a:pt x="84" y="1214"/>
                  </a:lnTo>
                  <a:lnTo>
                    <a:pt x="84" y="1319"/>
                  </a:lnTo>
                  <a:lnTo>
                    <a:pt x="0" y="1382"/>
                  </a:lnTo>
                  <a:lnTo>
                    <a:pt x="42" y="1674"/>
                  </a:lnTo>
                  <a:lnTo>
                    <a:pt x="126" y="1737"/>
                  </a:lnTo>
                  <a:lnTo>
                    <a:pt x="126" y="1758"/>
                  </a:lnTo>
                  <a:lnTo>
                    <a:pt x="230" y="1737"/>
                  </a:lnTo>
                  <a:lnTo>
                    <a:pt x="251" y="1591"/>
                  </a:lnTo>
                  <a:lnTo>
                    <a:pt x="440" y="1465"/>
                  </a:lnTo>
                  <a:lnTo>
                    <a:pt x="670" y="1382"/>
                  </a:lnTo>
                  <a:lnTo>
                    <a:pt x="879" y="1423"/>
                  </a:lnTo>
                  <a:lnTo>
                    <a:pt x="1025" y="1423"/>
                  </a:lnTo>
                  <a:lnTo>
                    <a:pt x="1088" y="1465"/>
                  </a:lnTo>
                  <a:lnTo>
                    <a:pt x="1235" y="1382"/>
                  </a:lnTo>
                  <a:lnTo>
                    <a:pt x="1339" y="1361"/>
                  </a:lnTo>
                  <a:lnTo>
                    <a:pt x="1360" y="1444"/>
                  </a:lnTo>
                  <a:lnTo>
                    <a:pt x="1465" y="1444"/>
                  </a:lnTo>
                  <a:lnTo>
                    <a:pt x="1548" y="1549"/>
                  </a:lnTo>
                  <a:lnTo>
                    <a:pt x="1716" y="1549"/>
                  </a:lnTo>
                  <a:lnTo>
                    <a:pt x="1779" y="1570"/>
                  </a:lnTo>
                  <a:lnTo>
                    <a:pt x="1967" y="1444"/>
                  </a:lnTo>
                  <a:lnTo>
                    <a:pt x="2176" y="1549"/>
                  </a:lnTo>
                  <a:lnTo>
                    <a:pt x="2344" y="1570"/>
                  </a:lnTo>
                  <a:lnTo>
                    <a:pt x="2511" y="1758"/>
                  </a:lnTo>
                  <a:lnTo>
                    <a:pt x="2637" y="1758"/>
                  </a:lnTo>
                  <a:lnTo>
                    <a:pt x="2762" y="1946"/>
                  </a:lnTo>
                  <a:lnTo>
                    <a:pt x="2929" y="1967"/>
                  </a:lnTo>
                  <a:lnTo>
                    <a:pt x="2971" y="1988"/>
                  </a:lnTo>
                  <a:lnTo>
                    <a:pt x="3160" y="1905"/>
                  </a:lnTo>
                  <a:lnTo>
                    <a:pt x="3390" y="1884"/>
                  </a:lnTo>
                  <a:lnTo>
                    <a:pt x="3432" y="1737"/>
                  </a:lnTo>
                  <a:lnTo>
                    <a:pt x="3536" y="1674"/>
                  </a:lnTo>
                  <a:lnTo>
                    <a:pt x="3578" y="1570"/>
                  </a:lnTo>
                  <a:lnTo>
                    <a:pt x="3662" y="1549"/>
                  </a:lnTo>
                  <a:lnTo>
                    <a:pt x="3662" y="1382"/>
                  </a:lnTo>
                  <a:lnTo>
                    <a:pt x="3578" y="1277"/>
                  </a:lnTo>
                  <a:lnTo>
                    <a:pt x="3494" y="1110"/>
                  </a:lnTo>
                  <a:lnTo>
                    <a:pt x="3473" y="1047"/>
                  </a:lnTo>
                  <a:lnTo>
                    <a:pt x="3390" y="921"/>
                  </a:lnTo>
                  <a:lnTo>
                    <a:pt x="3432" y="838"/>
                  </a:lnTo>
                  <a:lnTo>
                    <a:pt x="3369" y="733"/>
                  </a:lnTo>
                  <a:lnTo>
                    <a:pt x="3327" y="712"/>
                  </a:lnTo>
                  <a:lnTo>
                    <a:pt x="3348" y="649"/>
                  </a:lnTo>
                  <a:lnTo>
                    <a:pt x="3348" y="545"/>
                  </a:lnTo>
                  <a:lnTo>
                    <a:pt x="3055" y="503"/>
                  </a:lnTo>
                  <a:lnTo>
                    <a:pt x="2846" y="586"/>
                  </a:lnTo>
                  <a:lnTo>
                    <a:pt x="2762" y="461"/>
                  </a:lnTo>
                  <a:lnTo>
                    <a:pt x="2637" y="419"/>
                  </a:lnTo>
                  <a:lnTo>
                    <a:pt x="2595" y="273"/>
                  </a:lnTo>
                  <a:lnTo>
                    <a:pt x="2406" y="168"/>
                  </a:lnTo>
                  <a:lnTo>
                    <a:pt x="2344" y="168"/>
                  </a:lnTo>
                  <a:lnTo>
                    <a:pt x="2302" y="84"/>
                  </a:lnTo>
                  <a:lnTo>
                    <a:pt x="2218" y="1"/>
                  </a:lnTo>
                  <a:lnTo>
                    <a:pt x="2197" y="105"/>
                  </a:lnTo>
                  <a:lnTo>
                    <a:pt x="2113" y="126"/>
                  </a:lnTo>
                  <a:lnTo>
                    <a:pt x="1967"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22" name="Google Shape;2899;p58">
              <a:extLst>
                <a:ext uri="{FF2B5EF4-FFF2-40B4-BE49-F238E27FC236}">
                  <a16:creationId xmlns:a16="http://schemas.microsoft.com/office/drawing/2014/main" id="{05E689F9-F12E-9803-D4F5-4940E98705D2}"/>
                </a:ext>
              </a:extLst>
            </p:cNvPr>
            <p:cNvSpPr/>
            <p:nvPr/>
          </p:nvSpPr>
          <p:spPr>
            <a:xfrm>
              <a:off x="3952525" y="2322625"/>
              <a:ext cx="71175" cy="52325"/>
            </a:xfrm>
            <a:custGeom>
              <a:avLst/>
              <a:gdLst/>
              <a:ahLst/>
              <a:cxnLst/>
              <a:rect l="l" t="t" r="r" b="b"/>
              <a:pathLst>
                <a:path w="2847" h="2093" extrusionOk="0">
                  <a:moveTo>
                    <a:pt x="1214" y="1"/>
                  </a:moveTo>
                  <a:lnTo>
                    <a:pt x="1110" y="22"/>
                  </a:lnTo>
                  <a:lnTo>
                    <a:pt x="963" y="105"/>
                  </a:lnTo>
                  <a:lnTo>
                    <a:pt x="900" y="63"/>
                  </a:lnTo>
                  <a:lnTo>
                    <a:pt x="754" y="63"/>
                  </a:lnTo>
                  <a:lnTo>
                    <a:pt x="545" y="22"/>
                  </a:lnTo>
                  <a:lnTo>
                    <a:pt x="315" y="105"/>
                  </a:lnTo>
                  <a:lnTo>
                    <a:pt x="126" y="231"/>
                  </a:lnTo>
                  <a:lnTo>
                    <a:pt x="105" y="377"/>
                  </a:lnTo>
                  <a:lnTo>
                    <a:pt x="1" y="398"/>
                  </a:lnTo>
                  <a:lnTo>
                    <a:pt x="1" y="586"/>
                  </a:lnTo>
                  <a:lnTo>
                    <a:pt x="63" y="712"/>
                  </a:lnTo>
                  <a:lnTo>
                    <a:pt x="1" y="796"/>
                  </a:lnTo>
                  <a:lnTo>
                    <a:pt x="22" y="817"/>
                  </a:lnTo>
                  <a:lnTo>
                    <a:pt x="231" y="754"/>
                  </a:lnTo>
                  <a:lnTo>
                    <a:pt x="398" y="1005"/>
                  </a:lnTo>
                  <a:lnTo>
                    <a:pt x="524" y="1047"/>
                  </a:lnTo>
                  <a:lnTo>
                    <a:pt x="733" y="1005"/>
                  </a:lnTo>
                  <a:lnTo>
                    <a:pt x="817" y="1047"/>
                  </a:lnTo>
                  <a:lnTo>
                    <a:pt x="838" y="1151"/>
                  </a:lnTo>
                  <a:lnTo>
                    <a:pt x="921" y="1172"/>
                  </a:lnTo>
                  <a:lnTo>
                    <a:pt x="963" y="1235"/>
                  </a:lnTo>
                  <a:lnTo>
                    <a:pt x="921" y="1340"/>
                  </a:lnTo>
                  <a:lnTo>
                    <a:pt x="921" y="1549"/>
                  </a:lnTo>
                  <a:lnTo>
                    <a:pt x="1047" y="1528"/>
                  </a:lnTo>
                  <a:lnTo>
                    <a:pt x="1172" y="1633"/>
                  </a:lnTo>
                  <a:lnTo>
                    <a:pt x="1256" y="1633"/>
                  </a:lnTo>
                  <a:lnTo>
                    <a:pt x="1319" y="1863"/>
                  </a:lnTo>
                  <a:lnTo>
                    <a:pt x="1319" y="1988"/>
                  </a:lnTo>
                  <a:lnTo>
                    <a:pt x="1361" y="2093"/>
                  </a:lnTo>
                  <a:lnTo>
                    <a:pt x="1486" y="2009"/>
                  </a:lnTo>
                  <a:lnTo>
                    <a:pt x="1696" y="1947"/>
                  </a:lnTo>
                  <a:lnTo>
                    <a:pt x="1863" y="2009"/>
                  </a:lnTo>
                  <a:lnTo>
                    <a:pt x="2009" y="1947"/>
                  </a:lnTo>
                  <a:lnTo>
                    <a:pt x="2114" y="1947"/>
                  </a:lnTo>
                  <a:lnTo>
                    <a:pt x="2051" y="1779"/>
                  </a:lnTo>
                  <a:lnTo>
                    <a:pt x="2219" y="1758"/>
                  </a:lnTo>
                  <a:lnTo>
                    <a:pt x="2281" y="1633"/>
                  </a:lnTo>
                  <a:lnTo>
                    <a:pt x="2386" y="1570"/>
                  </a:lnTo>
                  <a:lnTo>
                    <a:pt x="2407" y="1654"/>
                  </a:lnTo>
                  <a:lnTo>
                    <a:pt x="2532" y="1654"/>
                  </a:lnTo>
                  <a:lnTo>
                    <a:pt x="2532" y="1528"/>
                  </a:lnTo>
                  <a:lnTo>
                    <a:pt x="2386" y="1444"/>
                  </a:lnTo>
                  <a:lnTo>
                    <a:pt x="2428" y="1277"/>
                  </a:lnTo>
                  <a:lnTo>
                    <a:pt x="2512" y="1256"/>
                  </a:lnTo>
                  <a:lnTo>
                    <a:pt x="2616" y="1068"/>
                  </a:lnTo>
                  <a:lnTo>
                    <a:pt x="2825" y="963"/>
                  </a:lnTo>
                  <a:lnTo>
                    <a:pt x="2825" y="858"/>
                  </a:lnTo>
                  <a:lnTo>
                    <a:pt x="2721" y="817"/>
                  </a:lnTo>
                  <a:lnTo>
                    <a:pt x="2846" y="628"/>
                  </a:lnTo>
                  <a:lnTo>
                    <a:pt x="2804" y="607"/>
                  </a:lnTo>
                  <a:lnTo>
                    <a:pt x="2637" y="586"/>
                  </a:lnTo>
                  <a:lnTo>
                    <a:pt x="2512" y="398"/>
                  </a:lnTo>
                  <a:lnTo>
                    <a:pt x="2386" y="398"/>
                  </a:lnTo>
                  <a:lnTo>
                    <a:pt x="2219" y="210"/>
                  </a:lnTo>
                  <a:lnTo>
                    <a:pt x="2051" y="189"/>
                  </a:lnTo>
                  <a:lnTo>
                    <a:pt x="1842" y="84"/>
                  </a:lnTo>
                  <a:lnTo>
                    <a:pt x="1654" y="210"/>
                  </a:lnTo>
                  <a:lnTo>
                    <a:pt x="1591" y="189"/>
                  </a:lnTo>
                  <a:lnTo>
                    <a:pt x="1423" y="189"/>
                  </a:lnTo>
                  <a:lnTo>
                    <a:pt x="1340" y="84"/>
                  </a:lnTo>
                  <a:lnTo>
                    <a:pt x="1235" y="84"/>
                  </a:lnTo>
                  <a:lnTo>
                    <a:pt x="1214"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23" name="Google Shape;2900;p58">
              <a:extLst>
                <a:ext uri="{FF2B5EF4-FFF2-40B4-BE49-F238E27FC236}">
                  <a16:creationId xmlns:a16="http://schemas.microsoft.com/office/drawing/2014/main" id="{F2C46D1B-E09B-240E-8981-0D2F69257F03}"/>
                </a:ext>
              </a:extLst>
            </p:cNvPr>
            <p:cNvSpPr/>
            <p:nvPr/>
          </p:nvSpPr>
          <p:spPr>
            <a:xfrm>
              <a:off x="3986525" y="2326300"/>
              <a:ext cx="120875" cy="93650"/>
            </a:xfrm>
            <a:custGeom>
              <a:avLst/>
              <a:gdLst/>
              <a:ahLst/>
              <a:cxnLst/>
              <a:rect l="l" t="t" r="r" b="b"/>
              <a:pathLst>
                <a:path w="4835" h="3746" extrusionOk="0">
                  <a:moveTo>
                    <a:pt x="2470" y="0"/>
                  </a:moveTo>
                  <a:lnTo>
                    <a:pt x="2323" y="84"/>
                  </a:lnTo>
                  <a:lnTo>
                    <a:pt x="2219" y="42"/>
                  </a:lnTo>
                  <a:lnTo>
                    <a:pt x="2093" y="63"/>
                  </a:lnTo>
                  <a:lnTo>
                    <a:pt x="2051" y="167"/>
                  </a:lnTo>
                  <a:lnTo>
                    <a:pt x="1947" y="230"/>
                  </a:lnTo>
                  <a:lnTo>
                    <a:pt x="1905" y="377"/>
                  </a:lnTo>
                  <a:lnTo>
                    <a:pt x="1675" y="398"/>
                  </a:lnTo>
                  <a:lnTo>
                    <a:pt x="1486" y="481"/>
                  </a:lnTo>
                  <a:lnTo>
                    <a:pt x="1361" y="670"/>
                  </a:lnTo>
                  <a:lnTo>
                    <a:pt x="1465" y="711"/>
                  </a:lnTo>
                  <a:lnTo>
                    <a:pt x="1465" y="816"/>
                  </a:lnTo>
                  <a:lnTo>
                    <a:pt x="1256" y="921"/>
                  </a:lnTo>
                  <a:lnTo>
                    <a:pt x="1152" y="1109"/>
                  </a:lnTo>
                  <a:lnTo>
                    <a:pt x="1068" y="1130"/>
                  </a:lnTo>
                  <a:lnTo>
                    <a:pt x="1026" y="1297"/>
                  </a:lnTo>
                  <a:lnTo>
                    <a:pt x="1172" y="1381"/>
                  </a:lnTo>
                  <a:lnTo>
                    <a:pt x="1172" y="1507"/>
                  </a:lnTo>
                  <a:lnTo>
                    <a:pt x="1047" y="1507"/>
                  </a:lnTo>
                  <a:lnTo>
                    <a:pt x="1026" y="1423"/>
                  </a:lnTo>
                  <a:lnTo>
                    <a:pt x="921" y="1486"/>
                  </a:lnTo>
                  <a:lnTo>
                    <a:pt x="859" y="1611"/>
                  </a:lnTo>
                  <a:lnTo>
                    <a:pt x="691" y="1632"/>
                  </a:lnTo>
                  <a:lnTo>
                    <a:pt x="754" y="1800"/>
                  </a:lnTo>
                  <a:lnTo>
                    <a:pt x="649" y="1800"/>
                  </a:lnTo>
                  <a:lnTo>
                    <a:pt x="503" y="1862"/>
                  </a:lnTo>
                  <a:lnTo>
                    <a:pt x="336" y="1800"/>
                  </a:lnTo>
                  <a:lnTo>
                    <a:pt x="126" y="1862"/>
                  </a:lnTo>
                  <a:lnTo>
                    <a:pt x="1" y="1946"/>
                  </a:lnTo>
                  <a:lnTo>
                    <a:pt x="22" y="2009"/>
                  </a:lnTo>
                  <a:lnTo>
                    <a:pt x="126" y="2260"/>
                  </a:lnTo>
                  <a:lnTo>
                    <a:pt x="210" y="2385"/>
                  </a:lnTo>
                  <a:lnTo>
                    <a:pt x="231" y="2532"/>
                  </a:lnTo>
                  <a:lnTo>
                    <a:pt x="294" y="2574"/>
                  </a:lnTo>
                  <a:lnTo>
                    <a:pt x="294" y="2950"/>
                  </a:lnTo>
                  <a:lnTo>
                    <a:pt x="189" y="2992"/>
                  </a:lnTo>
                  <a:lnTo>
                    <a:pt x="105" y="3118"/>
                  </a:lnTo>
                  <a:lnTo>
                    <a:pt x="126" y="3306"/>
                  </a:lnTo>
                  <a:lnTo>
                    <a:pt x="273" y="3494"/>
                  </a:lnTo>
                  <a:lnTo>
                    <a:pt x="273" y="3536"/>
                  </a:lnTo>
                  <a:lnTo>
                    <a:pt x="336" y="3536"/>
                  </a:lnTo>
                  <a:lnTo>
                    <a:pt x="524" y="3620"/>
                  </a:lnTo>
                  <a:lnTo>
                    <a:pt x="628" y="3578"/>
                  </a:lnTo>
                  <a:lnTo>
                    <a:pt x="1047" y="3515"/>
                  </a:lnTo>
                  <a:lnTo>
                    <a:pt x="1235" y="3515"/>
                  </a:lnTo>
                  <a:lnTo>
                    <a:pt x="1340" y="3411"/>
                  </a:lnTo>
                  <a:lnTo>
                    <a:pt x="1424" y="3411"/>
                  </a:lnTo>
                  <a:lnTo>
                    <a:pt x="1549" y="3494"/>
                  </a:lnTo>
                  <a:lnTo>
                    <a:pt x="1884" y="3536"/>
                  </a:lnTo>
                  <a:lnTo>
                    <a:pt x="2009" y="3620"/>
                  </a:lnTo>
                  <a:lnTo>
                    <a:pt x="2051" y="3683"/>
                  </a:lnTo>
                  <a:lnTo>
                    <a:pt x="2260" y="3599"/>
                  </a:lnTo>
                  <a:lnTo>
                    <a:pt x="2365" y="3683"/>
                  </a:lnTo>
                  <a:lnTo>
                    <a:pt x="2428" y="3683"/>
                  </a:lnTo>
                  <a:lnTo>
                    <a:pt x="2470" y="3620"/>
                  </a:lnTo>
                  <a:lnTo>
                    <a:pt x="2637" y="3641"/>
                  </a:lnTo>
                  <a:lnTo>
                    <a:pt x="2721" y="3704"/>
                  </a:lnTo>
                  <a:lnTo>
                    <a:pt x="2909" y="3599"/>
                  </a:lnTo>
                  <a:lnTo>
                    <a:pt x="3056" y="3599"/>
                  </a:lnTo>
                  <a:lnTo>
                    <a:pt x="3097" y="3724"/>
                  </a:lnTo>
                  <a:lnTo>
                    <a:pt x="3202" y="3745"/>
                  </a:lnTo>
                  <a:lnTo>
                    <a:pt x="3307" y="3620"/>
                  </a:lnTo>
                  <a:lnTo>
                    <a:pt x="3411" y="3599"/>
                  </a:lnTo>
                  <a:lnTo>
                    <a:pt x="3516" y="3683"/>
                  </a:lnTo>
                  <a:lnTo>
                    <a:pt x="3662" y="3620"/>
                  </a:lnTo>
                  <a:lnTo>
                    <a:pt x="3767" y="3704"/>
                  </a:lnTo>
                  <a:lnTo>
                    <a:pt x="3893" y="3704"/>
                  </a:lnTo>
                  <a:lnTo>
                    <a:pt x="3893" y="3494"/>
                  </a:lnTo>
                  <a:lnTo>
                    <a:pt x="3997" y="3285"/>
                  </a:lnTo>
                  <a:lnTo>
                    <a:pt x="4165" y="3264"/>
                  </a:lnTo>
                  <a:lnTo>
                    <a:pt x="4395" y="3201"/>
                  </a:lnTo>
                  <a:lnTo>
                    <a:pt x="4416" y="3201"/>
                  </a:lnTo>
                  <a:lnTo>
                    <a:pt x="4416" y="3055"/>
                  </a:lnTo>
                  <a:lnTo>
                    <a:pt x="4290" y="2908"/>
                  </a:lnTo>
                  <a:lnTo>
                    <a:pt x="4311" y="2762"/>
                  </a:lnTo>
                  <a:lnTo>
                    <a:pt x="4185" y="2574"/>
                  </a:lnTo>
                  <a:lnTo>
                    <a:pt x="4185" y="2427"/>
                  </a:lnTo>
                  <a:lnTo>
                    <a:pt x="4248" y="2344"/>
                  </a:lnTo>
                  <a:lnTo>
                    <a:pt x="4374" y="2448"/>
                  </a:lnTo>
                  <a:lnTo>
                    <a:pt x="4667" y="2427"/>
                  </a:lnTo>
                  <a:lnTo>
                    <a:pt x="4771" y="2218"/>
                  </a:lnTo>
                  <a:lnTo>
                    <a:pt x="4834" y="2155"/>
                  </a:lnTo>
                  <a:lnTo>
                    <a:pt x="4688" y="2051"/>
                  </a:lnTo>
                  <a:lnTo>
                    <a:pt x="4688" y="1946"/>
                  </a:lnTo>
                  <a:lnTo>
                    <a:pt x="4457" y="1758"/>
                  </a:lnTo>
                  <a:lnTo>
                    <a:pt x="4269" y="1716"/>
                  </a:lnTo>
                  <a:lnTo>
                    <a:pt x="4206" y="1527"/>
                  </a:lnTo>
                  <a:lnTo>
                    <a:pt x="4102" y="1423"/>
                  </a:lnTo>
                  <a:lnTo>
                    <a:pt x="3955" y="1214"/>
                  </a:lnTo>
                  <a:lnTo>
                    <a:pt x="3872" y="1046"/>
                  </a:lnTo>
                  <a:lnTo>
                    <a:pt x="3746" y="921"/>
                  </a:lnTo>
                  <a:lnTo>
                    <a:pt x="3746" y="753"/>
                  </a:lnTo>
                  <a:lnTo>
                    <a:pt x="3662" y="649"/>
                  </a:lnTo>
                  <a:lnTo>
                    <a:pt x="3683" y="481"/>
                  </a:lnTo>
                  <a:lnTo>
                    <a:pt x="3662" y="356"/>
                  </a:lnTo>
                  <a:lnTo>
                    <a:pt x="3411" y="272"/>
                  </a:lnTo>
                  <a:lnTo>
                    <a:pt x="3328" y="272"/>
                  </a:lnTo>
                  <a:lnTo>
                    <a:pt x="3265" y="167"/>
                  </a:lnTo>
                  <a:lnTo>
                    <a:pt x="3097" y="230"/>
                  </a:lnTo>
                  <a:lnTo>
                    <a:pt x="2930" y="356"/>
                  </a:lnTo>
                  <a:lnTo>
                    <a:pt x="2825" y="147"/>
                  </a:lnTo>
                  <a:lnTo>
                    <a:pt x="2721" y="147"/>
                  </a:lnTo>
                  <a:lnTo>
                    <a:pt x="2574" y="188"/>
                  </a:lnTo>
                  <a:lnTo>
                    <a:pt x="2470"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24" name="Google Shape;2901;p58">
              <a:extLst>
                <a:ext uri="{FF2B5EF4-FFF2-40B4-BE49-F238E27FC236}">
                  <a16:creationId xmlns:a16="http://schemas.microsoft.com/office/drawing/2014/main" id="{85FAD4A9-FBBD-8FF8-854D-EDE227B7D614}"/>
                </a:ext>
              </a:extLst>
            </p:cNvPr>
            <p:cNvSpPr/>
            <p:nvPr/>
          </p:nvSpPr>
          <p:spPr>
            <a:xfrm>
              <a:off x="3903350" y="2478500"/>
              <a:ext cx="83200" cy="53900"/>
            </a:xfrm>
            <a:custGeom>
              <a:avLst/>
              <a:gdLst/>
              <a:ahLst/>
              <a:cxnLst/>
              <a:rect l="l" t="t" r="r" b="b"/>
              <a:pathLst>
                <a:path w="3328" h="2156" extrusionOk="0">
                  <a:moveTo>
                    <a:pt x="2993" y="1"/>
                  </a:moveTo>
                  <a:lnTo>
                    <a:pt x="2867" y="64"/>
                  </a:lnTo>
                  <a:lnTo>
                    <a:pt x="2679" y="43"/>
                  </a:lnTo>
                  <a:lnTo>
                    <a:pt x="2449" y="43"/>
                  </a:lnTo>
                  <a:lnTo>
                    <a:pt x="2302" y="22"/>
                  </a:lnTo>
                  <a:lnTo>
                    <a:pt x="2135" y="43"/>
                  </a:lnTo>
                  <a:lnTo>
                    <a:pt x="2030" y="210"/>
                  </a:lnTo>
                  <a:lnTo>
                    <a:pt x="1926" y="273"/>
                  </a:lnTo>
                  <a:lnTo>
                    <a:pt x="1926" y="377"/>
                  </a:lnTo>
                  <a:lnTo>
                    <a:pt x="1758" y="210"/>
                  </a:lnTo>
                  <a:lnTo>
                    <a:pt x="1549" y="357"/>
                  </a:lnTo>
                  <a:lnTo>
                    <a:pt x="1403" y="419"/>
                  </a:lnTo>
                  <a:lnTo>
                    <a:pt x="1403" y="545"/>
                  </a:lnTo>
                  <a:lnTo>
                    <a:pt x="1089" y="566"/>
                  </a:lnTo>
                  <a:lnTo>
                    <a:pt x="880" y="629"/>
                  </a:lnTo>
                  <a:lnTo>
                    <a:pt x="691" y="587"/>
                  </a:lnTo>
                  <a:lnTo>
                    <a:pt x="294" y="357"/>
                  </a:lnTo>
                  <a:lnTo>
                    <a:pt x="294" y="440"/>
                  </a:lnTo>
                  <a:lnTo>
                    <a:pt x="315" y="566"/>
                  </a:lnTo>
                  <a:lnTo>
                    <a:pt x="294" y="670"/>
                  </a:lnTo>
                  <a:lnTo>
                    <a:pt x="64" y="670"/>
                  </a:lnTo>
                  <a:lnTo>
                    <a:pt x="43" y="733"/>
                  </a:lnTo>
                  <a:lnTo>
                    <a:pt x="147" y="838"/>
                  </a:lnTo>
                  <a:lnTo>
                    <a:pt x="85" y="984"/>
                  </a:lnTo>
                  <a:lnTo>
                    <a:pt x="64" y="1089"/>
                  </a:lnTo>
                  <a:lnTo>
                    <a:pt x="147" y="1193"/>
                  </a:lnTo>
                  <a:lnTo>
                    <a:pt x="43" y="1298"/>
                  </a:lnTo>
                  <a:lnTo>
                    <a:pt x="1" y="1298"/>
                  </a:lnTo>
                  <a:lnTo>
                    <a:pt x="168" y="1486"/>
                  </a:lnTo>
                  <a:lnTo>
                    <a:pt x="189" y="1675"/>
                  </a:lnTo>
                  <a:lnTo>
                    <a:pt x="273" y="1696"/>
                  </a:lnTo>
                  <a:lnTo>
                    <a:pt x="524" y="1905"/>
                  </a:lnTo>
                  <a:lnTo>
                    <a:pt x="629" y="1947"/>
                  </a:lnTo>
                  <a:lnTo>
                    <a:pt x="733" y="2030"/>
                  </a:lnTo>
                  <a:lnTo>
                    <a:pt x="1026" y="2093"/>
                  </a:lnTo>
                  <a:lnTo>
                    <a:pt x="1235" y="2156"/>
                  </a:lnTo>
                  <a:lnTo>
                    <a:pt x="1340" y="2030"/>
                  </a:lnTo>
                  <a:lnTo>
                    <a:pt x="1403" y="2051"/>
                  </a:lnTo>
                  <a:lnTo>
                    <a:pt x="1466" y="1989"/>
                  </a:lnTo>
                  <a:lnTo>
                    <a:pt x="1612" y="1926"/>
                  </a:lnTo>
                  <a:lnTo>
                    <a:pt x="1717" y="1926"/>
                  </a:lnTo>
                  <a:lnTo>
                    <a:pt x="1738" y="1884"/>
                  </a:lnTo>
                  <a:lnTo>
                    <a:pt x="1863" y="1779"/>
                  </a:lnTo>
                  <a:lnTo>
                    <a:pt x="1968" y="1800"/>
                  </a:lnTo>
                  <a:lnTo>
                    <a:pt x="2072" y="1821"/>
                  </a:lnTo>
                  <a:lnTo>
                    <a:pt x="2156" y="1842"/>
                  </a:lnTo>
                  <a:lnTo>
                    <a:pt x="2282" y="1717"/>
                  </a:lnTo>
                  <a:lnTo>
                    <a:pt x="2386" y="1696"/>
                  </a:lnTo>
                  <a:lnTo>
                    <a:pt x="2449" y="1591"/>
                  </a:lnTo>
                  <a:lnTo>
                    <a:pt x="2595" y="1612"/>
                  </a:lnTo>
                  <a:lnTo>
                    <a:pt x="2700" y="1507"/>
                  </a:lnTo>
                  <a:lnTo>
                    <a:pt x="2679" y="1403"/>
                  </a:lnTo>
                  <a:lnTo>
                    <a:pt x="2888" y="1089"/>
                  </a:lnTo>
                  <a:lnTo>
                    <a:pt x="3014" y="754"/>
                  </a:lnTo>
                  <a:lnTo>
                    <a:pt x="3118" y="524"/>
                  </a:lnTo>
                  <a:lnTo>
                    <a:pt x="3286" y="482"/>
                  </a:lnTo>
                  <a:lnTo>
                    <a:pt x="3328" y="357"/>
                  </a:lnTo>
                  <a:lnTo>
                    <a:pt x="3307" y="336"/>
                  </a:lnTo>
                  <a:lnTo>
                    <a:pt x="3286" y="231"/>
                  </a:lnTo>
                  <a:lnTo>
                    <a:pt x="3118" y="126"/>
                  </a:lnTo>
                  <a:lnTo>
                    <a:pt x="2993"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25" name="Google Shape;2902;p58">
              <a:extLst>
                <a:ext uri="{FF2B5EF4-FFF2-40B4-BE49-F238E27FC236}">
                  <a16:creationId xmlns:a16="http://schemas.microsoft.com/office/drawing/2014/main" id="{FE1D8766-73AA-931C-3DB6-4913DF28111C}"/>
                </a:ext>
              </a:extLst>
            </p:cNvPr>
            <p:cNvSpPr/>
            <p:nvPr/>
          </p:nvSpPr>
          <p:spPr>
            <a:xfrm>
              <a:off x="3910150" y="2462825"/>
              <a:ext cx="71700" cy="31400"/>
            </a:xfrm>
            <a:custGeom>
              <a:avLst/>
              <a:gdLst/>
              <a:ahLst/>
              <a:cxnLst/>
              <a:rect l="l" t="t" r="r" b="b"/>
              <a:pathLst>
                <a:path w="2868" h="1256" extrusionOk="0">
                  <a:moveTo>
                    <a:pt x="2240" y="0"/>
                  </a:moveTo>
                  <a:lnTo>
                    <a:pt x="2177" y="21"/>
                  </a:lnTo>
                  <a:lnTo>
                    <a:pt x="2093" y="105"/>
                  </a:lnTo>
                  <a:lnTo>
                    <a:pt x="2010" y="42"/>
                  </a:lnTo>
                  <a:lnTo>
                    <a:pt x="1884" y="42"/>
                  </a:lnTo>
                  <a:lnTo>
                    <a:pt x="1779" y="21"/>
                  </a:lnTo>
                  <a:lnTo>
                    <a:pt x="1696" y="42"/>
                  </a:lnTo>
                  <a:lnTo>
                    <a:pt x="1612" y="147"/>
                  </a:lnTo>
                  <a:lnTo>
                    <a:pt x="1507" y="168"/>
                  </a:lnTo>
                  <a:lnTo>
                    <a:pt x="1486" y="147"/>
                  </a:lnTo>
                  <a:lnTo>
                    <a:pt x="1235" y="126"/>
                  </a:lnTo>
                  <a:lnTo>
                    <a:pt x="1089" y="230"/>
                  </a:lnTo>
                  <a:lnTo>
                    <a:pt x="942" y="251"/>
                  </a:lnTo>
                  <a:lnTo>
                    <a:pt x="775" y="419"/>
                  </a:lnTo>
                  <a:lnTo>
                    <a:pt x="566" y="440"/>
                  </a:lnTo>
                  <a:lnTo>
                    <a:pt x="336" y="523"/>
                  </a:lnTo>
                  <a:lnTo>
                    <a:pt x="294" y="460"/>
                  </a:lnTo>
                  <a:lnTo>
                    <a:pt x="147" y="481"/>
                  </a:lnTo>
                  <a:lnTo>
                    <a:pt x="22" y="565"/>
                  </a:lnTo>
                  <a:lnTo>
                    <a:pt x="1" y="565"/>
                  </a:lnTo>
                  <a:lnTo>
                    <a:pt x="1" y="753"/>
                  </a:lnTo>
                  <a:lnTo>
                    <a:pt x="22" y="984"/>
                  </a:lnTo>
                  <a:lnTo>
                    <a:pt x="419" y="1214"/>
                  </a:lnTo>
                  <a:lnTo>
                    <a:pt x="608" y="1256"/>
                  </a:lnTo>
                  <a:lnTo>
                    <a:pt x="817" y="1193"/>
                  </a:lnTo>
                  <a:lnTo>
                    <a:pt x="1131" y="1172"/>
                  </a:lnTo>
                  <a:lnTo>
                    <a:pt x="1131" y="1046"/>
                  </a:lnTo>
                  <a:lnTo>
                    <a:pt x="1277" y="984"/>
                  </a:lnTo>
                  <a:lnTo>
                    <a:pt x="1486" y="837"/>
                  </a:lnTo>
                  <a:lnTo>
                    <a:pt x="1654" y="1004"/>
                  </a:lnTo>
                  <a:lnTo>
                    <a:pt x="1654" y="900"/>
                  </a:lnTo>
                  <a:lnTo>
                    <a:pt x="1758" y="837"/>
                  </a:lnTo>
                  <a:lnTo>
                    <a:pt x="1863" y="670"/>
                  </a:lnTo>
                  <a:lnTo>
                    <a:pt x="2030" y="649"/>
                  </a:lnTo>
                  <a:lnTo>
                    <a:pt x="2177" y="670"/>
                  </a:lnTo>
                  <a:lnTo>
                    <a:pt x="2407" y="670"/>
                  </a:lnTo>
                  <a:lnTo>
                    <a:pt x="2595" y="691"/>
                  </a:lnTo>
                  <a:lnTo>
                    <a:pt x="2742" y="628"/>
                  </a:lnTo>
                  <a:lnTo>
                    <a:pt x="2763" y="419"/>
                  </a:lnTo>
                  <a:lnTo>
                    <a:pt x="2867" y="147"/>
                  </a:lnTo>
                  <a:lnTo>
                    <a:pt x="2637" y="21"/>
                  </a:lnTo>
                  <a:lnTo>
                    <a:pt x="2407" y="21"/>
                  </a:lnTo>
                  <a:lnTo>
                    <a:pt x="2344" y="42"/>
                  </a:lnTo>
                  <a:lnTo>
                    <a:pt x="2240"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26" name="Google Shape;2903;p58">
              <a:extLst>
                <a:ext uri="{FF2B5EF4-FFF2-40B4-BE49-F238E27FC236}">
                  <a16:creationId xmlns:a16="http://schemas.microsoft.com/office/drawing/2014/main" id="{7B574648-A2F2-83D4-B372-DAA4006E4324}"/>
                </a:ext>
              </a:extLst>
            </p:cNvPr>
            <p:cNvSpPr/>
            <p:nvPr/>
          </p:nvSpPr>
          <p:spPr>
            <a:xfrm>
              <a:off x="3947825" y="2585750"/>
              <a:ext cx="27225" cy="52325"/>
            </a:xfrm>
            <a:custGeom>
              <a:avLst/>
              <a:gdLst/>
              <a:ahLst/>
              <a:cxnLst/>
              <a:rect l="l" t="t" r="r" b="b"/>
              <a:pathLst>
                <a:path w="1089" h="2093" extrusionOk="0">
                  <a:moveTo>
                    <a:pt x="419" y="0"/>
                  </a:moveTo>
                  <a:lnTo>
                    <a:pt x="314" y="126"/>
                  </a:lnTo>
                  <a:lnTo>
                    <a:pt x="272" y="21"/>
                  </a:lnTo>
                  <a:lnTo>
                    <a:pt x="210" y="21"/>
                  </a:lnTo>
                  <a:lnTo>
                    <a:pt x="84" y="147"/>
                  </a:lnTo>
                  <a:lnTo>
                    <a:pt x="0" y="314"/>
                  </a:lnTo>
                  <a:lnTo>
                    <a:pt x="0" y="544"/>
                  </a:lnTo>
                  <a:lnTo>
                    <a:pt x="189" y="628"/>
                  </a:lnTo>
                  <a:lnTo>
                    <a:pt x="168" y="691"/>
                  </a:lnTo>
                  <a:lnTo>
                    <a:pt x="105" y="733"/>
                  </a:lnTo>
                  <a:lnTo>
                    <a:pt x="63" y="984"/>
                  </a:lnTo>
                  <a:lnTo>
                    <a:pt x="105" y="1172"/>
                  </a:lnTo>
                  <a:lnTo>
                    <a:pt x="63" y="1277"/>
                  </a:lnTo>
                  <a:lnTo>
                    <a:pt x="63" y="1423"/>
                  </a:lnTo>
                  <a:lnTo>
                    <a:pt x="147" y="1528"/>
                  </a:lnTo>
                  <a:lnTo>
                    <a:pt x="84" y="1674"/>
                  </a:lnTo>
                  <a:lnTo>
                    <a:pt x="147" y="1716"/>
                  </a:lnTo>
                  <a:lnTo>
                    <a:pt x="377" y="1737"/>
                  </a:lnTo>
                  <a:lnTo>
                    <a:pt x="482" y="2009"/>
                  </a:lnTo>
                  <a:lnTo>
                    <a:pt x="565" y="2093"/>
                  </a:lnTo>
                  <a:lnTo>
                    <a:pt x="628" y="2030"/>
                  </a:lnTo>
                  <a:lnTo>
                    <a:pt x="712" y="1883"/>
                  </a:lnTo>
                  <a:lnTo>
                    <a:pt x="733" y="1737"/>
                  </a:lnTo>
                  <a:lnTo>
                    <a:pt x="942" y="1674"/>
                  </a:lnTo>
                  <a:lnTo>
                    <a:pt x="1047" y="1507"/>
                  </a:lnTo>
                  <a:lnTo>
                    <a:pt x="1088" y="1360"/>
                  </a:lnTo>
                  <a:lnTo>
                    <a:pt x="942" y="1256"/>
                  </a:lnTo>
                  <a:lnTo>
                    <a:pt x="900" y="1109"/>
                  </a:lnTo>
                  <a:lnTo>
                    <a:pt x="795" y="963"/>
                  </a:lnTo>
                  <a:lnTo>
                    <a:pt x="775" y="753"/>
                  </a:lnTo>
                  <a:lnTo>
                    <a:pt x="795" y="544"/>
                  </a:lnTo>
                  <a:lnTo>
                    <a:pt x="775" y="481"/>
                  </a:lnTo>
                  <a:lnTo>
                    <a:pt x="775" y="335"/>
                  </a:lnTo>
                  <a:lnTo>
                    <a:pt x="712" y="230"/>
                  </a:lnTo>
                  <a:lnTo>
                    <a:pt x="607" y="147"/>
                  </a:lnTo>
                  <a:lnTo>
                    <a:pt x="565" y="147"/>
                  </a:lnTo>
                  <a:lnTo>
                    <a:pt x="482" y="21"/>
                  </a:lnTo>
                  <a:lnTo>
                    <a:pt x="419"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27" name="Google Shape;2904;p58">
              <a:extLst>
                <a:ext uri="{FF2B5EF4-FFF2-40B4-BE49-F238E27FC236}">
                  <a16:creationId xmlns:a16="http://schemas.microsoft.com/office/drawing/2014/main" id="{865CE594-0EC6-8CE5-95AF-26BB36A2F8ED}"/>
                </a:ext>
              </a:extLst>
            </p:cNvPr>
            <p:cNvSpPr/>
            <p:nvPr/>
          </p:nvSpPr>
          <p:spPr>
            <a:xfrm>
              <a:off x="3934750" y="2566400"/>
              <a:ext cx="26175" cy="32975"/>
            </a:xfrm>
            <a:custGeom>
              <a:avLst/>
              <a:gdLst/>
              <a:ahLst/>
              <a:cxnLst/>
              <a:rect l="l" t="t" r="r" b="b"/>
              <a:pathLst>
                <a:path w="1047" h="1319" extrusionOk="0">
                  <a:moveTo>
                    <a:pt x="293" y="0"/>
                  </a:moveTo>
                  <a:lnTo>
                    <a:pt x="210" y="63"/>
                  </a:lnTo>
                  <a:lnTo>
                    <a:pt x="210" y="167"/>
                  </a:lnTo>
                  <a:lnTo>
                    <a:pt x="314" y="209"/>
                  </a:lnTo>
                  <a:lnTo>
                    <a:pt x="356" y="293"/>
                  </a:lnTo>
                  <a:lnTo>
                    <a:pt x="272" y="356"/>
                  </a:lnTo>
                  <a:lnTo>
                    <a:pt x="189" y="356"/>
                  </a:lnTo>
                  <a:lnTo>
                    <a:pt x="147" y="481"/>
                  </a:lnTo>
                  <a:lnTo>
                    <a:pt x="147" y="628"/>
                  </a:lnTo>
                  <a:lnTo>
                    <a:pt x="84" y="732"/>
                  </a:lnTo>
                  <a:lnTo>
                    <a:pt x="0" y="795"/>
                  </a:lnTo>
                  <a:lnTo>
                    <a:pt x="63" y="837"/>
                  </a:lnTo>
                  <a:lnTo>
                    <a:pt x="168" y="879"/>
                  </a:lnTo>
                  <a:lnTo>
                    <a:pt x="377" y="1151"/>
                  </a:lnTo>
                  <a:lnTo>
                    <a:pt x="398" y="1235"/>
                  </a:lnTo>
                  <a:lnTo>
                    <a:pt x="523" y="1318"/>
                  </a:lnTo>
                  <a:lnTo>
                    <a:pt x="523" y="1088"/>
                  </a:lnTo>
                  <a:lnTo>
                    <a:pt x="607" y="921"/>
                  </a:lnTo>
                  <a:lnTo>
                    <a:pt x="733" y="795"/>
                  </a:lnTo>
                  <a:lnTo>
                    <a:pt x="795" y="795"/>
                  </a:lnTo>
                  <a:lnTo>
                    <a:pt x="837" y="900"/>
                  </a:lnTo>
                  <a:lnTo>
                    <a:pt x="942" y="774"/>
                  </a:lnTo>
                  <a:lnTo>
                    <a:pt x="984" y="711"/>
                  </a:lnTo>
                  <a:lnTo>
                    <a:pt x="1046" y="628"/>
                  </a:lnTo>
                  <a:lnTo>
                    <a:pt x="1046" y="502"/>
                  </a:lnTo>
                  <a:lnTo>
                    <a:pt x="900" y="481"/>
                  </a:lnTo>
                  <a:lnTo>
                    <a:pt x="816" y="398"/>
                  </a:lnTo>
                  <a:lnTo>
                    <a:pt x="691" y="398"/>
                  </a:lnTo>
                  <a:lnTo>
                    <a:pt x="628" y="314"/>
                  </a:lnTo>
                  <a:lnTo>
                    <a:pt x="628" y="251"/>
                  </a:lnTo>
                  <a:lnTo>
                    <a:pt x="502" y="105"/>
                  </a:lnTo>
                  <a:lnTo>
                    <a:pt x="502" y="146"/>
                  </a:lnTo>
                  <a:lnTo>
                    <a:pt x="398" y="84"/>
                  </a:lnTo>
                  <a:lnTo>
                    <a:pt x="293"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28" name="Google Shape;2905;p58">
              <a:extLst>
                <a:ext uri="{FF2B5EF4-FFF2-40B4-BE49-F238E27FC236}">
                  <a16:creationId xmlns:a16="http://schemas.microsoft.com/office/drawing/2014/main" id="{B1DCC2F9-A862-9349-3639-0AD948479C81}"/>
                </a:ext>
              </a:extLst>
            </p:cNvPr>
            <p:cNvSpPr/>
            <p:nvPr/>
          </p:nvSpPr>
          <p:spPr>
            <a:xfrm>
              <a:off x="3895525" y="2538675"/>
              <a:ext cx="54425" cy="47625"/>
            </a:xfrm>
            <a:custGeom>
              <a:avLst/>
              <a:gdLst/>
              <a:ahLst/>
              <a:cxnLst/>
              <a:rect l="l" t="t" r="r" b="b"/>
              <a:pathLst>
                <a:path w="2177" h="1905" extrusionOk="0">
                  <a:moveTo>
                    <a:pt x="105" y="0"/>
                  </a:moveTo>
                  <a:lnTo>
                    <a:pt x="63" y="42"/>
                  </a:lnTo>
                  <a:lnTo>
                    <a:pt x="63" y="167"/>
                  </a:lnTo>
                  <a:lnTo>
                    <a:pt x="0" y="230"/>
                  </a:lnTo>
                  <a:lnTo>
                    <a:pt x="42" y="314"/>
                  </a:lnTo>
                  <a:lnTo>
                    <a:pt x="84" y="314"/>
                  </a:lnTo>
                  <a:lnTo>
                    <a:pt x="209" y="439"/>
                  </a:lnTo>
                  <a:lnTo>
                    <a:pt x="251" y="544"/>
                  </a:lnTo>
                  <a:lnTo>
                    <a:pt x="314" y="649"/>
                  </a:lnTo>
                  <a:lnTo>
                    <a:pt x="272" y="670"/>
                  </a:lnTo>
                  <a:lnTo>
                    <a:pt x="293" y="753"/>
                  </a:lnTo>
                  <a:lnTo>
                    <a:pt x="774" y="1151"/>
                  </a:lnTo>
                  <a:lnTo>
                    <a:pt x="1151" y="1611"/>
                  </a:lnTo>
                  <a:lnTo>
                    <a:pt x="1109" y="1695"/>
                  </a:lnTo>
                  <a:lnTo>
                    <a:pt x="1193" y="1716"/>
                  </a:lnTo>
                  <a:lnTo>
                    <a:pt x="1402" y="1737"/>
                  </a:lnTo>
                  <a:lnTo>
                    <a:pt x="1465" y="1716"/>
                  </a:lnTo>
                  <a:lnTo>
                    <a:pt x="1569" y="1904"/>
                  </a:lnTo>
                  <a:lnTo>
                    <a:pt x="1653" y="1841"/>
                  </a:lnTo>
                  <a:lnTo>
                    <a:pt x="1716" y="1737"/>
                  </a:lnTo>
                  <a:lnTo>
                    <a:pt x="1716" y="1590"/>
                  </a:lnTo>
                  <a:lnTo>
                    <a:pt x="1758" y="1465"/>
                  </a:lnTo>
                  <a:lnTo>
                    <a:pt x="1841" y="1465"/>
                  </a:lnTo>
                  <a:lnTo>
                    <a:pt x="1925" y="1402"/>
                  </a:lnTo>
                  <a:lnTo>
                    <a:pt x="1883" y="1318"/>
                  </a:lnTo>
                  <a:lnTo>
                    <a:pt x="1779" y="1276"/>
                  </a:lnTo>
                  <a:lnTo>
                    <a:pt x="1779" y="1172"/>
                  </a:lnTo>
                  <a:lnTo>
                    <a:pt x="1862" y="1109"/>
                  </a:lnTo>
                  <a:lnTo>
                    <a:pt x="1967" y="1193"/>
                  </a:lnTo>
                  <a:lnTo>
                    <a:pt x="2071" y="1255"/>
                  </a:lnTo>
                  <a:lnTo>
                    <a:pt x="2134" y="1193"/>
                  </a:lnTo>
                  <a:lnTo>
                    <a:pt x="1988" y="1046"/>
                  </a:lnTo>
                  <a:lnTo>
                    <a:pt x="1988" y="900"/>
                  </a:lnTo>
                  <a:lnTo>
                    <a:pt x="2051" y="879"/>
                  </a:lnTo>
                  <a:lnTo>
                    <a:pt x="2155" y="942"/>
                  </a:lnTo>
                  <a:lnTo>
                    <a:pt x="2176" y="858"/>
                  </a:lnTo>
                  <a:lnTo>
                    <a:pt x="2134" y="795"/>
                  </a:lnTo>
                  <a:lnTo>
                    <a:pt x="2030" y="774"/>
                  </a:lnTo>
                  <a:lnTo>
                    <a:pt x="1862" y="649"/>
                  </a:lnTo>
                  <a:lnTo>
                    <a:pt x="1862" y="565"/>
                  </a:lnTo>
                  <a:lnTo>
                    <a:pt x="1967" y="419"/>
                  </a:lnTo>
                  <a:lnTo>
                    <a:pt x="1988" y="251"/>
                  </a:lnTo>
                  <a:lnTo>
                    <a:pt x="1925" y="251"/>
                  </a:lnTo>
                  <a:lnTo>
                    <a:pt x="1862" y="272"/>
                  </a:lnTo>
                  <a:lnTo>
                    <a:pt x="1820" y="230"/>
                  </a:lnTo>
                  <a:lnTo>
                    <a:pt x="1653" y="230"/>
                  </a:lnTo>
                  <a:lnTo>
                    <a:pt x="1548" y="126"/>
                  </a:lnTo>
                  <a:lnTo>
                    <a:pt x="1465" y="147"/>
                  </a:lnTo>
                  <a:lnTo>
                    <a:pt x="1339" y="105"/>
                  </a:lnTo>
                  <a:lnTo>
                    <a:pt x="1214" y="126"/>
                  </a:lnTo>
                  <a:lnTo>
                    <a:pt x="1193" y="63"/>
                  </a:lnTo>
                  <a:lnTo>
                    <a:pt x="1088" y="126"/>
                  </a:lnTo>
                  <a:lnTo>
                    <a:pt x="942" y="63"/>
                  </a:lnTo>
                  <a:lnTo>
                    <a:pt x="900" y="126"/>
                  </a:lnTo>
                  <a:lnTo>
                    <a:pt x="837" y="21"/>
                  </a:lnTo>
                  <a:lnTo>
                    <a:pt x="732" y="0"/>
                  </a:lnTo>
                  <a:lnTo>
                    <a:pt x="690" y="42"/>
                  </a:lnTo>
                  <a:lnTo>
                    <a:pt x="607" y="0"/>
                  </a:lnTo>
                  <a:lnTo>
                    <a:pt x="565" y="63"/>
                  </a:lnTo>
                  <a:lnTo>
                    <a:pt x="481" y="42"/>
                  </a:lnTo>
                  <a:lnTo>
                    <a:pt x="377" y="63"/>
                  </a:lnTo>
                  <a:lnTo>
                    <a:pt x="377" y="147"/>
                  </a:lnTo>
                  <a:lnTo>
                    <a:pt x="293" y="167"/>
                  </a:lnTo>
                  <a:lnTo>
                    <a:pt x="251" y="105"/>
                  </a:lnTo>
                  <a:lnTo>
                    <a:pt x="105"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29" name="Google Shape;2906;p58">
              <a:extLst>
                <a:ext uri="{FF2B5EF4-FFF2-40B4-BE49-F238E27FC236}">
                  <a16:creationId xmlns:a16="http://schemas.microsoft.com/office/drawing/2014/main" id="{453BABE3-5245-CDE5-0368-CDCEECEC8153}"/>
                </a:ext>
              </a:extLst>
            </p:cNvPr>
            <p:cNvSpPr/>
            <p:nvPr/>
          </p:nvSpPr>
          <p:spPr>
            <a:xfrm>
              <a:off x="3865700" y="2510950"/>
              <a:ext cx="42400" cy="26700"/>
            </a:xfrm>
            <a:custGeom>
              <a:avLst/>
              <a:gdLst/>
              <a:ahLst/>
              <a:cxnLst/>
              <a:rect l="l" t="t" r="r" b="b"/>
              <a:pathLst>
                <a:path w="1696" h="1068" extrusionOk="0">
                  <a:moveTo>
                    <a:pt x="1507" y="0"/>
                  </a:moveTo>
                  <a:lnTo>
                    <a:pt x="1381" y="63"/>
                  </a:lnTo>
                  <a:lnTo>
                    <a:pt x="1130" y="209"/>
                  </a:lnTo>
                  <a:lnTo>
                    <a:pt x="1067" y="188"/>
                  </a:lnTo>
                  <a:lnTo>
                    <a:pt x="984" y="209"/>
                  </a:lnTo>
                  <a:lnTo>
                    <a:pt x="858" y="272"/>
                  </a:lnTo>
                  <a:lnTo>
                    <a:pt x="733" y="272"/>
                  </a:lnTo>
                  <a:lnTo>
                    <a:pt x="607" y="314"/>
                  </a:lnTo>
                  <a:lnTo>
                    <a:pt x="523" y="230"/>
                  </a:lnTo>
                  <a:lnTo>
                    <a:pt x="251" y="230"/>
                  </a:lnTo>
                  <a:lnTo>
                    <a:pt x="147" y="209"/>
                  </a:lnTo>
                  <a:lnTo>
                    <a:pt x="21" y="419"/>
                  </a:lnTo>
                  <a:lnTo>
                    <a:pt x="84" y="502"/>
                  </a:lnTo>
                  <a:lnTo>
                    <a:pt x="0" y="628"/>
                  </a:lnTo>
                  <a:lnTo>
                    <a:pt x="21" y="816"/>
                  </a:lnTo>
                  <a:lnTo>
                    <a:pt x="42" y="816"/>
                  </a:lnTo>
                  <a:lnTo>
                    <a:pt x="147" y="858"/>
                  </a:lnTo>
                  <a:lnTo>
                    <a:pt x="147" y="942"/>
                  </a:lnTo>
                  <a:lnTo>
                    <a:pt x="42" y="963"/>
                  </a:lnTo>
                  <a:lnTo>
                    <a:pt x="42" y="1067"/>
                  </a:lnTo>
                  <a:lnTo>
                    <a:pt x="251" y="1067"/>
                  </a:lnTo>
                  <a:lnTo>
                    <a:pt x="398" y="963"/>
                  </a:lnTo>
                  <a:lnTo>
                    <a:pt x="523" y="921"/>
                  </a:lnTo>
                  <a:lnTo>
                    <a:pt x="733" y="1025"/>
                  </a:lnTo>
                  <a:lnTo>
                    <a:pt x="858" y="1025"/>
                  </a:lnTo>
                  <a:lnTo>
                    <a:pt x="879" y="816"/>
                  </a:lnTo>
                  <a:lnTo>
                    <a:pt x="1067" y="732"/>
                  </a:lnTo>
                  <a:lnTo>
                    <a:pt x="1088" y="586"/>
                  </a:lnTo>
                  <a:lnTo>
                    <a:pt x="1444" y="398"/>
                  </a:lnTo>
                  <a:lnTo>
                    <a:pt x="1695" y="398"/>
                  </a:lnTo>
                  <a:lnTo>
                    <a:pt x="1674" y="188"/>
                  </a:lnTo>
                  <a:lnTo>
                    <a:pt x="1507"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30" name="Google Shape;2907;p58">
              <a:extLst>
                <a:ext uri="{FF2B5EF4-FFF2-40B4-BE49-F238E27FC236}">
                  <a16:creationId xmlns:a16="http://schemas.microsoft.com/office/drawing/2014/main" id="{D9DCC6A5-1955-1461-7E69-894441D846BC}"/>
                </a:ext>
              </a:extLst>
            </p:cNvPr>
            <p:cNvSpPr/>
            <p:nvPr/>
          </p:nvSpPr>
          <p:spPr>
            <a:xfrm>
              <a:off x="3811300" y="2470650"/>
              <a:ext cx="99925" cy="48150"/>
            </a:xfrm>
            <a:custGeom>
              <a:avLst/>
              <a:gdLst/>
              <a:ahLst/>
              <a:cxnLst/>
              <a:rect l="l" t="t" r="r" b="b"/>
              <a:pathLst>
                <a:path w="3997" h="1926" extrusionOk="0">
                  <a:moveTo>
                    <a:pt x="2846" y="1"/>
                  </a:moveTo>
                  <a:lnTo>
                    <a:pt x="2804" y="106"/>
                  </a:lnTo>
                  <a:lnTo>
                    <a:pt x="2741" y="147"/>
                  </a:lnTo>
                  <a:lnTo>
                    <a:pt x="2720" y="252"/>
                  </a:lnTo>
                  <a:lnTo>
                    <a:pt x="2574" y="252"/>
                  </a:lnTo>
                  <a:lnTo>
                    <a:pt x="2511" y="315"/>
                  </a:lnTo>
                  <a:lnTo>
                    <a:pt x="2218" y="147"/>
                  </a:lnTo>
                  <a:lnTo>
                    <a:pt x="2155" y="147"/>
                  </a:lnTo>
                  <a:lnTo>
                    <a:pt x="2114" y="252"/>
                  </a:lnTo>
                  <a:lnTo>
                    <a:pt x="2114" y="357"/>
                  </a:lnTo>
                  <a:lnTo>
                    <a:pt x="2051" y="357"/>
                  </a:lnTo>
                  <a:lnTo>
                    <a:pt x="1967" y="461"/>
                  </a:lnTo>
                  <a:lnTo>
                    <a:pt x="1842" y="545"/>
                  </a:lnTo>
                  <a:lnTo>
                    <a:pt x="1674" y="733"/>
                  </a:lnTo>
                  <a:lnTo>
                    <a:pt x="1674" y="796"/>
                  </a:lnTo>
                  <a:lnTo>
                    <a:pt x="1842" y="880"/>
                  </a:lnTo>
                  <a:lnTo>
                    <a:pt x="1863" y="984"/>
                  </a:lnTo>
                  <a:lnTo>
                    <a:pt x="1779" y="1047"/>
                  </a:lnTo>
                  <a:lnTo>
                    <a:pt x="1653" y="963"/>
                  </a:lnTo>
                  <a:lnTo>
                    <a:pt x="1528" y="984"/>
                  </a:lnTo>
                  <a:lnTo>
                    <a:pt x="1381" y="963"/>
                  </a:lnTo>
                  <a:lnTo>
                    <a:pt x="1319" y="963"/>
                  </a:lnTo>
                  <a:lnTo>
                    <a:pt x="1130" y="1089"/>
                  </a:lnTo>
                  <a:lnTo>
                    <a:pt x="1026" y="1110"/>
                  </a:lnTo>
                  <a:lnTo>
                    <a:pt x="942" y="1089"/>
                  </a:lnTo>
                  <a:lnTo>
                    <a:pt x="837" y="1110"/>
                  </a:lnTo>
                  <a:lnTo>
                    <a:pt x="754" y="1047"/>
                  </a:lnTo>
                  <a:lnTo>
                    <a:pt x="440" y="1047"/>
                  </a:lnTo>
                  <a:lnTo>
                    <a:pt x="440" y="1110"/>
                  </a:lnTo>
                  <a:lnTo>
                    <a:pt x="419" y="1173"/>
                  </a:lnTo>
                  <a:lnTo>
                    <a:pt x="272" y="1152"/>
                  </a:lnTo>
                  <a:lnTo>
                    <a:pt x="189" y="1047"/>
                  </a:lnTo>
                  <a:lnTo>
                    <a:pt x="84" y="1089"/>
                  </a:lnTo>
                  <a:lnTo>
                    <a:pt x="21" y="1110"/>
                  </a:lnTo>
                  <a:lnTo>
                    <a:pt x="0" y="1110"/>
                  </a:lnTo>
                  <a:lnTo>
                    <a:pt x="63" y="1173"/>
                  </a:lnTo>
                  <a:lnTo>
                    <a:pt x="63" y="1256"/>
                  </a:lnTo>
                  <a:lnTo>
                    <a:pt x="105" y="1298"/>
                  </a:lnTo>
                  <a:lnTo>
                    <a:pt x="105" y="1403"/>
                  </a:lnTo>
                  <a:lnTo>
                    <a:pt x="210" y="1403"/>
                  </a:lnTo>
                  <a:lnTo>
                    <a:pt x="293" y="1382"/>
                  </a:lnTo>
                  <a:lnTo>
                    <a:pt x="398" y="1507"/>
                  </a:lnTo>
                  <a:lnTo>
                    <a:pt x="502" y="1403"/>
                  </a:lnTo>
                  <a:lnTo>
                    <a:pt x="586" y="1403"/>
                  </a:lnTo>
                  <a:lnTo>
                    <a:pt x="628" y="1507"/>
                  </a:lnTo>
                  <a:lnTo>
                    <a:pt x="837" y="1591"/>
                  </a:lnTo>
                  <a:lnTo>
                    <a:pt x="1130" y="1403"/>
                  </a:lnTo>
                  <a:lnTo>
                    <a:pt x="1256" y="1424"/>
                  </a:lnTo>
                  <a:lnTo>
                    <a:pt x="1444" y="1424"/>
                  </a:lnTo>
                  <a:lnTo>
                    <a:pt x="1444" y="1528"/>
                  </a:lnTo>
                  <a:lnTo>
                    <a:pt x="1737" y="1717"/>
                  </a:lnTo>
                  <a:lnTo>
                    <a:pt x="2072" y="1779"/>
                  </a:lnTo>
                  <a:lnTo>
                    <a:pt x="2260" y="1738"/>
                  </a:lnTo>
                  <a:lnTo>
                    <a:pt x="2323" y="1821"/>
                  </a:lnTo>
                  <a:lnTo>
                    <a:pt x="2427" y="1842"/>
                  </a:lnTo>
                  <a:lnTo>
                    <a:pt x="2699" y="1842"/>
                  </a:lnTo>
                  <a:lnTo>
                    <a:pt x="2783" y="1926"/>
                  </a:lnTo>
                  <a:lnTo>
                    <a:pt x="2909" y="1884"/>
                  </a:lnTo>
                  <a:lnTo>
                    <a:pt x="3034" y="1884"/>
                  </a:lnTo>
                  <a:lnTo>
                    <a:pt x="3160" y="1821"/>
                  </a:lnTo>
                  <a:lnTo>
                    <a:pt x="3243" y="1800"/>
                  </a:lnTo>
                  <a:lnTo>
                    <a:pt x="3306" y="1821"/>
                  </a:lnTo>
                  <a:lnTo>
                    <a:pt x="3557" y="1675"/>
                  </a:lnTo>
                  <a:lnTo>
                    <a:pt x="3683" y="1612"/>
                  </a:lnTo>
                  <a:lnTo>
                    <a:pt x="3725" y="1612"/>
                  </a:lnTo>
                  <a:lnTo>
                    <a:pt x="3829" y="1507"/>
                  </a:lnTo>
                  <a:lnTo>
                    <a:pt x="3746" y="1403"/>
                  </a:lnTo>
                  <a:lnTo>
                    <a:pt x="3767" y="1298"/>
                  </a:lnTo>
                  <a:lnTo>
                    <a:pt x="3829" y="1152"/>
                  </a:lnTo>
                  <a:lnTo>
                    <a:pt x="3725" y="1047"/>
                  </a:lnTo>
                  <a:lnTo>
                    <a:pt x="3746" y="984"/>
                  </a:lnTo>
                  <a:lnTo>
                    <a:pt x="3976" y="984"/>
                  </a:lnTo>
                  <a:lnTo>
                    <a:pt x="3997" y="880"/>
                  </a:lnTo>
                  <a:lnTo>
                    <a:pt x="3976" y="754"/>
                  </a:lnTo>
                  <a:lnTo>
                    <a:pt x="3976" y="671"/>
                  </a:lnTo>
                  <a:lnTo>
                    <a:pt x="3955" y="440"/>
                  </a:lnTo>
                  <a:lnTo>
                    <a:pt x="3955" y="252"/>
                  </a:lnTo>
                  <a:lnTo>
                    <a:pt x="3725" y="210"/>
                  </a:lnTo>
                  <a:lnTo>
                    <a:pt x="3641" y="127"/>
                  </a:lnTo>
                  <a:lnTo>
                    <a:pt x="3474" y="147"/>
                  </a:lnTo>
                  <a:lnTo>
                    <a:pt x="3327" y="147"/>
                  </a:lnTo>
                  <a:lnTo>
                    <a:pt x="3160" y="43"/>
                  </a:lnTo>
                  <a:lnTo>
                    <a:pt x="2951" y="43"/>
                  </a:lnTo>
                  <a:lnTo>
                    <a:pt x="2846"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31" name="Google Shape;2908;p58">
              <a:extLst>
                <a:ext uri="{FF2B5EF4-FFF2-40B4-BE49-F238E27FC236}">
                  <a16:creationId xmlns:a16="http://schemas.microsoft.com/office/drawing/2014/main" id="{A158D80C-C3D5-7958-A4A6-8FD5890A7E29}"/>
                </a:ext>
              </a:extLst>
            </p:cNvPr>
            <p:cNvSpPr/>
            <p:nvPr/>
          </p:nvSpPr>
          <p:spPr>
            <a:xfrm>
              <a:off x="3867800" y="2355575"/>
              <a:ext cx="132350" cy="111450"/>
            </a:xfrm>
            <a:custGeom>
              <a:avLst/>
              <a:gdLst/>
              <a:ahLst/>
              <a:cxnLst/>
              <a:rect l="l" t="t" r="r" b="b"/>
              <a:pathLst>
                <a:path w="5294" h="4458" extrusionOk="0">
                  <a:moveTo>
                    <a:pt x="1883" y="1"/>
                  </a:moveTo>
                  <a:lnTo>
                    <a:pt x="1632" y="105"/>
                  </a:lnTo>
                  <a:lnTo>
                    <a:pt x="1486" y="105"/>
                  </a:lnTo>
                  <a:lnTo>
                    <a:pt x="1318" y="147"/>
                  </a:lnTo>
                  <a:lnTo>
                    <a:pt x="1214" y="315"/>
                  </a:lnTo>
                  <a:lnTo>
                    <a:pt x="1046" y="315"/>
                  </a:lnTo>
                  <a:lnTo>
                    <a:pt x="942" y="398"/>
                  </a:lnTo>
                  <a:lnTo>
                    <a:pt x="942" y="524"/>
                  </a:lnTo>
                  <a:lnTo>
                    <a:pt x="753" y="524"/>
                  </a:lnTo>
                  <a:lnTo>
                    <a:pt x="481" y="670"/>
                  </a:lnTo>
                  <a:lnTo>
                    <a:pt x="314" y="670"/>
                  </a:lnTo>
                  <a:lnTo>
                    <a:pt x="251" y="796"/>
                  </a:lnTo>
                  <a:lnTo>
                    <a:pt x="209" y="963"/>
                  </a:lnTo>
                  <a:lnTo>
                    <a:pt x="147" y="984"/>
                  </a:lnTo>
                  <a:lnTo>
                    <a:pt x="167" y="1047"/>
                  </a:lnTo>
                  <a:lnTo>
                    <a:pt x="126" y="1047"/>
                  </a:lnTo>
                  <a:lnTo>
                    <a:pt x="167" y="1298"/>
                  </a:lnTo>
                  <a:lnTo>
                    <a:pt x="147" y="1486"/>
                  </a:lnTo>
                  <a:lnTo>
                    <a:pt x="0" y="1570"/>
                  </a:lnTo>
                  <a:lnTo>
                    <a:pt x="0" y="1633"/>
                  </a:lnTo>
                  <a:lnTo>
                    <a:pt x="167" y="1842"/>
                  </a:lnTo>
                  <a:lnTo>
                    <a:pt x="147" y="1947"/>
                  </a:lnTo>
                  <a:lnTo>
                    <a:pt x="230" y="2051"/>
                  </a:lnTo>
                  <a:lnTo>
                    <a:pt x="230" y="2135"/>
                  </a:lnTo>
                  <a:lnTo>
                    <a:pt x="272" y="2261"/>
                  </a:lnTo>
                  <a:lnTo>
                    <a:pt x="230" y="2365"/>
                  </a:lnTo>
                  <a:lnTo>
                    <a:pt x="335" y="2616"/>
                  </a:lnTo>
                  <a:lnTo>
                    <a:pt x="419" y="2658"/>
                  </a:lnTo>
                  <a:lnTo>
                    <a:pt x="481" y="2742"/>
                  </a:lnTo>
                  <a:lnTo>
                    <a:pt x="481" y="3056"/>
                  </a:lnTo>
                  <a:lnTo>
                    <a:pt x="460" y="3097"/>
                  </a:lnTo>
                  <a:lnTo>
                    <a:pt x="523" y="3181"/>
                  </a:lnTo>
                  <a:lnTo>
                    <a:pt x="565" y="3139"/>
                  </a:lnTo>
                  <a:lnTo>
                    <a:pt x="649" y="3160"/>
                  </a:lnTo>
                  <a:lnTo>
                    <a:pt x="732" y="3097"/>
                  </a:lnTo>
                  <a:lnTo>
                    <a:pt x="963" y="3160"/>
                  </a:lnTo>
                  <a:lnTo>
                    <a:pt x="942" y="3202"/>
                  </a:lnTo>
                  <a:lnTo>
                    <a:pt x="1046" y="3307"/>
                  </a:lnTo>
                  <a:lnTo>
                    <a:pt x="1151" y="3307"/>
                  </a:lnTo>
                  <a:lnTo>
                    <a:pt x="1214" y="3390"/>
                  </a:lnTo>
                  <a:lnTo>
                    <a:pt x="1172" y="3495"/>
                  </a:lnTo>
                  <a:lnTo>
                    <a:pt x="1193" y="3579"/>
                  </a:lnTo>
                  <a:lnTo>
                    <a:pt x="1255" y="3600"/>
                  </a:lnTo>
                  <a:lnTo>
                    <a:pt x="1255" y="3704"/>
                  </a:lnTo>
                  <a:lnTo>
                    <a:pt x="1318" y="3725"/>
                  </a:lnTo>
                  <a:lnTo>
                    <a:pt x="1381" y="3683"/>
                  </a:lnTo>
                  <a:lnTo>
                    <a:pt x="1465" y="3683"/>
                  </a:lnTo>
                  <a:lnTo>
                    <a:pt x="1318" y="3516"/>
                  </a:lnTo>
                  <a:lnTo>
                    <a:pt x="1381" y="3474"/>
                  </a:lnTo>
                  <a:lnTo>
                    <a:pt x="1632" y="3621"/>
                  </a:lnTo>
                  <a:lnTo>
                    <a:pt x="1820" y="3600"/>
                  </a:lnTo>
                  <a:lnTo>
                    <a:pt x="1779" y="3704"/>
                  </a:lnTo>
                  <a:lnTo>
                    <a:pt x="1904" y="3809"/>
                  </a:lnTo>
                  <a:lnTo>
                    <a:pt x="2134" y="3767"/>
                  </a:lnTo>
                  <a:lnTo>
                    <a:pt x="2302" y="3809"/>
                  </a:lnTo>
                  <a:lnTo>
                    <a:pt x="2636" y="4081"/>
                  </a:lnTo>
                  <a:lnTo>
                    <a:pt x="2762" y="4248"/>
                  </a:lnTo>
                  <a:lnTo>
                    <a:pt x="2846" y="4248"/>
                  </a:lnTo>
                  <a:lnTo>
                    <a:pt x="2888" y="4206"/>
                  </a:lnTo>
                  <a:lnTo>
                    <a:pt x="3055" y="4206"/>
                  </a:lnTo>
                  <a:lnTo>
                    <a:pt x="3139" y="4290"/>
                  </a:lnTo>
                  <a:lnTo>
                    <a:pt x="3180" y="4437"/>
                  </a:lnTo>
                  <a:lnTo>
                    <a:pt x="3201" y="4458"/>
                  </a:lnTo>
                  <a:lnTo>
                    <a:pt x="3306" y="4437"/>
                  </a:lnTo>
                  <a:lnTo>
                    <a:pt x="3390" y="4332"/>
                  </a:lnTo>
                  <a:lnTo>
                    <a:pt x="3473" y="4311"/>
                  </a:lnTo>
                  <a:lnTo>
                    <a:pt x="3578" y="4332"/>
                  </a:lnTo>
                  <a:lnTo>
                    <a:pt x="3704" y="4332"/>
                  </a:lnTo>
                  <a:lnTo>
                    <a:pt x="3787" y="4395"/>
                  </a:lnTo>
                  <a:lnTo>
                    <a:pt x="3871" y="4311"/>
                  </a:lnTo>
                  <a:lnTo>
                    <a:pt x="3934" y="4290"/>
                  </a:lnTo>
                  <a:lnTo>
                    <a:pt x="4038" y="4332"/>
                  </a:lnTo>
                  <a:lnTo>
                    <a:pt x="4101" y="4311"/>
                  </a:lnTo>
                  <a:lnTo>
                    <a:pt x="4331" y="4311"/>
                  </a:lnTo>
                  <a:lnTo>
                    <a:pt x="4561" y="4437"/>
                  </a:lnTo>
                  <a:lnTo>
                    <a:pt x="4708" y="4458"/>
                  </a:lnTo>
                  <a:lnTo>
                    <a:pt x="4708" y="4290"/>
                  </a:lnTo>
                  <a:lnTo>
                    <a:pt x="4666" y="4123"/>
                  </a:lnTo>
                  <a:lnTo>
                    <a:pt x="5043" y="3725"/>
                  </a:lnTo>
                  <a:lnTo>
                    <a:pt x="5064" y="3558"/>
                  </a:lnTo>
                  <a:lnTo>
                    <a:pt x="5168" y="3474"/>
                  </a:lnTo>
                  <a:lnTo>
                    <a:pt x="5252" y="3474"/>
                  </a:lnTo>
                  <a:lnTo>
                    <a:pt x="5294" y="3286"/>
                  </a:lnTo>
                  <a:lnTo>
                    <a:pt x="5252" y="3202"/>
                  </a:lnTo>
                  <a:lnTo>
                    <a:pt x="5231" y="3139"/>
                  </a:lnTo>
                  <a:lnTo>
                    <a:pt x="5273" y="3056"/>
                  </a:lnTo>
                  <a:lnTo>
                    <a:pt x="5147" y="2972"/>
                  </a:lnTo>
                  <a:lnTo>
                    <a:pt x="5064" y="2825"/>
                  </a:lnTo>
                  <a:lnTo>
                    <a:pt x="5022" y="2742"/>
                  </a:lnTo>
                  <a:lnTo>
                    <a:pt x="4980" y="2470"/>
                  </a:lnTo>
                  <a:lnTo>
                    <a:pt x="5022" y="2365"/>
                  </a:lnTo>
                  <a:lnTo>
                    <a:pt x="5022" y="2323"/>
                  </a:lnTo>
                  <a:lnTo>
                    <a:pt x="4875" y="2135"/>
                  </a:lnTo>
                  <a:lnTo>
                    <a:pt x="4854" y="1947"/>
                  </a:lnTo>
                  <a:lnTo>
                    <a:pt x="4938" y="1821"/>
                  </a:lnTo>
                  <a:lnTo>
                    <a:pt x="5043" y="1779"/>
                  </a:lnTo>
                  <a:lnTo>
                    <a:pt x="5043" y="1403"/>
                  </a:lnTo>
                  <a:lnTo>
                    <a:pt x="4980" y="1361"/>
                  </a:lnTo>
                  <a:lnTo>
                    <a:pt x="4959" y="1214"/>
                  </a:lnTo>
                  <a:lnTo>
                    <a:pt x="4875" y="1089"/>
                  </a:lnTo>
                  <a:lnTo>
                    <a:pt x="4771" y="838"/>
                  </a:lnTo>
                  <a:lnTo>
                    <a:pt x="4750" y="775"/>
                  </a:lnTo>
                  <a:lnTo>
                    <a:pt x="4708" y="670"/>
                  </a:lnTo>
                  <a:lnTo>
                    <a:pt x="4708" y="545"/>
                  </a:lnTo>
                  <a:lnTo>
                    <a:pt x="4645" y="315"/>
                  </a:lnTo>
                  <a:lnTo>
                    <a:pt x="4561" y="315"/>
                  </a:lnTo>
                  <a:lnTo>
                    <a:pt x="4436" y="210"/>
                  </a:lnTo>
                  <a:lnTo>
                    <a:pt x="4310" y="231"/>
                  </a:lnTo>
                  <a:lnTo>
                    <a:pt x="3683" y="273"/>
                  </a:lnTo>
                  <a:lnTo>
                    <a:pt x="2950" y="231"/>
                  </a:lnTo>
                  <a:lnTo>
                    <a:pt x="2867" y="252"/>
                  </a:lnTo>
                  <a:lnTo>
                    <a:pt x="2678" y="440"/>
                  </a:lnTo>
                  <a:lnTo>
                    <a:pt x="2511" y="482"/>
                  </a:lnTo>
                  <a:lnTo>
                    <a:pt x="2469" y="440"/>
                  </a:lnTo>
                  <a:lnTo>
                    <a:pt x="2636" y="356"/>
                  </a:lnTo>
                  <a:lnTo>
                    <a:pt x="2783" y="210"/>
                  </a:lnTo>
                  <a:lnTo>
                    <a:pt x="2741" y="210"/>
                  </a:lnTo>
                  <a:lnTo>
                    <a:pt x="2616" y="315"/>
                  </a:lnTo>
                  <a:lnTo>
                    <a:pt x="2406" y="398"/>
                  </a:lnTo>
                  <a:lnTo>
                    <a:pt x="2134" y="356"/>
                  </a:lnTo>
                  <a:lnTo>
                    <a:pt x="2092" y="210"/>
                  </a:lnTo>
                  <a:lnTo>
                    <a:pt x="2134" y="126"/>
                  </a:lnTo>
                  <a:lnTo>
                    <a:pt x="2260" y="126"/>
                  </a:lnTo>
                  <a:lnTo>
                    <a:pt x="2323" y="168"/>
                  </a:lnTo>
                  <a:lnTo>
                    <a:pt x="2323" y="126"/>
                  </a:lnTo>
                  <a:lnTo>
                    <a:pt x="2155" y="43"/>
                  </a:lnTo>
                  <a:lnTo>
                    <a:pt x="1883"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32" name="Google Shape;2909;p58">
              <a:extLst>
                <a:ext uri="{FF2B5EF4-FFF2-40B4-BE49-F238E27FC236}">
                  <a16:creationId xmlns:a16="http://schemas.microsoft.com/office/drawing/2014/main" id="{56525181-15E9-F7F6-FE73-C8812D1A1DEB}"/>
                </a:ext>
              </a:extLst>
            </p:cNvPr>
            <p:cNvSpPr/>
            <p:nvPr/>
          </p:nvSpPr>
          <p:spPr>
            <a:xfrm>
              <a:off x="3841625" y="2432475"/>
              <a:ext cx="105700" cy="46050"/>
            </a:xfrm>
            <a:custGeom>
              <a:avLst/>
              <a:gdLst/>
              <a:ahLst/>
              <a:cxnLst/>
              <a:rect l="l" t="t" r="r" b="b"/>
              <a:pathLst>
                <a:path w="4228" h="1842" extrusionOk="0">
                  <a:moveTo>
                    <a:pt x="1403" y="1"/>
                  </a:moveTo>
                  <a:lnTo>
                    <a:pt x="1319" y="63"/>
                  </a:lnTo>
                  <a:lnTo>
                    <a:pt x="1152" y="21"/>
                  </a:lnTo>
                  <a:lnTo>
                    <a:pt x="1152" y="126"/>
                  </a:lnTo>
                  <a:lnTo>
                    <a:pt x="1068" y="189"/>
                  </a:lnTo>
                  <a:lnTo>
                    <a:pt x="984" y="168"/>
                  </a:lnTo>
                  <a:lnTo>
                    <a:pt x="775" y="168"/>
                  </a:lnTo>
                  <a:lnTo>
                    <a:pt x="733" y="273"/>
                  </a:lnTo>
                  <a:lnTo>
                    <a:pt x="587" y="273"/>
                  </a:lnTo>
                  <a:lnTo>
                    <a:pt x="482" y="398"/>
                  </a:lnTo>
                  <a:lnTo>
                    <a:pt x="378" y="398"/>
                  </a:lnTo>
                  <a:lnTo>
                    <a:pt x="168" y="586"/>
                  </a:lnTo>
                  <a:lnTo>
                    <a:pt x="106" y="545"/>
                  </a:lnTo>
                  <a:lnTo>
                    <a:pt x="22" y="503"/>
                  </a:lnTo>
                  <a:lnTo>
                    <a:pt x="1" y="524"/>
                  </a:lnTo>
                  <a:lnTo>
                    <a:pt x="1" y="628"/>
                  </a:lnTo>
                  <a:lnTo>
                    <a:pt x="147" y="712"/>
                  </a:lnTo>
                  <a:lnTo>
                    <a:pt x="252" y="900"/>
                  </a:lnTo>
                  <a:lnTo>
                    <a:pt x="252" y="1047"/>
                  </a:lnTo>
                  <a:lnTo>
                    <a:pt x="273" y="1130"/>
                  </a:lnTo>
                  <a:lnTo>
                    <a:pt x="378" y="1172"/>
                  </a:lnTo>
                  <a:lnTo>
                    <a:pt x="587" y="1319"/>
                  </a:lnTo>
                  <a:lnTo>
                    <a:pt x="691" y="1382"/>
                  </a:lnTo>
                  <a:lnTo>
                    <a:pt x="942" y="1674"/>
                  </a:lnTo>
                  <a:lnTo>
                    <a:pt x="1005" y="1674"/>
                  </a:lnTo>
                  <a:lnTo>
                    <a:pt x="1298" y="1842"/>
                  </a:lnTo>
                  <a:lnTo>
                    <a:pt x="1361" y="1779"/>
                  </a:lnTo>
                  <a:lnTo>
                    <a:pt x="1507" y="1779"/>
                  </a:lnTo>
                  <a:lnTo>
                    <a:pt x="1528" y="1674"/>
                  </a:lnTo>
                  <a:lnTo>
                    <a:pt x="1591" y="1633"/>
                  </a:lnTo>
                  <a:lnTo>
                    <a:pt x="1633" y="1528"/>
                  </a:lnTo>
                  <a:lnTo>
                    <a:pt x="1738" y="1570"/>
                  </a:lnTo>
                  <a:lnTo>
                    <a:pt x="1947" y="1570"/>
                  </a:lnTo>
                  <a:lnTo>
                    <a:pt x="2114" y="1674"/>
                  </a:lnTo>
                  <a:lnTo>
                    <a:pt x="2261" y="1674"/>
                  </a:lnTo>
                  <a:lnTo>
                    <a:pt x="2428" y="1654"/>
                  </a:lnTo>
                  <a:lnTo>
                    <a:pt x="2512" y="1737"/>
                  </a:lnTo>
                  <a:lnTo>
                    <a:pt x="2742" y="1779"/>
                  </a:lnTo>
                  <a:lnTo>
                    <a:pt x="2763" y="1779"/>
                  </a:lnTo>
                  <a:lnTo>
                    <a:pt x="2888" y="1695"/>
                  </a:lnTo>
                  <a:lnTo>
                    <a:pt x="3035" y="1674"/>
                  </a:lnTo>
                  <a:lnTo>
                    <a:pt x="3077" y="1737"/>
                  </a:lnTo>
                  <a:lnTo>
                    <a:pt x="3307" y="1654"/>
                  </a:lnTo>
                  <a:lnTo>
                    <a:pt x="3516" y="1633"/>
                  </a:lnTo>
                  <a:lnTo>
                    <a:pt x="3683" y="1465"/>
                  </a:lnTo>
                  <a:lnTo>
                    <a:pt x="3830" y="1444"/>
                  </a:lnTo>
                  <a:lnTo>
                    <a:pt x="3976" y="1340"/>
                  </a:lnTo>
                  <a:lnTo>
                    <a:pt x="4227" y="1361"/>
                  </a:lnTo>
                  <a:lnTo>
                    <a:pt x="4186" y="1214"/>
                  </a:lnTo>
                  <a:lnTo>
                    <a:pt x="4102" y="1130"/>
                  </a:lnTo>
                  <a:lnTo>
                    <a:pt x="3935" y="1130"/>
                  </a:lnTo>
                  <a:lnTo>
                    <a:pt x="3893" y="1172"/>
                  </a:lnTo>
                  <a:lnTo>
                    <a:pt x="3809" y="1172"/>
                  </a:lnTo>
                  <a:lnTo>
                    <a:pt x="3683" y="1005"/>
                  </a:lnTo>
                  <a:lnTo>
                    <a:pt x="3349" y="733"/>
                  </a:lnTo>
                  <a:lnTo>
                    <a:pt x="3181" y="691"/>
                  </a:lnTo>
                  <a:lnTo>
                    <a:pt x="2951" y="733"/>
                  </a:lnTo>
                  <a:lnTo>
                    <a:pt x="2826" y="628"/>
                  </a:lnTo>
                  <a:lnTo>
                    <a:pt x="2867" y="524"/>
                  </a:lnTo>
                  <a:lnTo>
                    <a:pt x="2679" y="545"/>
                  </a:lnTo>
                  <a:lnTo>
                    <a:pt x="2428" y="398"/>
                  </a:lnTo>
                  <a:lnTo>
                    <a:pt x="2365" y="440"/>
                  </a:lnTo>
                  <a:lnTo>
                    <a:pt x="2512" y="607"/>
                  </a:lnTo>
                  <a:lnTo>
                    <a:pt x="2428" y="607"/>
                  </a:lnTo>
                  <a:lnTo>
                    <a:pt x="2365" y="649"/>
                  </a:lnTo>
                  <a:lnTo>
                    <a:pt x="2302" y="628"/>
                  </a:lnTo>
                  <a:lnTo>
                    <a:pt x="2302" y="524"/>
                  </a:lnTo>
                  <a:lnTo>
                    <a:pt x="2240" y="503"/>
                  </a:lnTo>
                  <a:lnTo>
                    <a:pt x="2219" y="419"/>
                  </a:lnTo>
                  <a:lnTo>
                    <a:pt x="2261" y="314"/>
                  </a:lnTo>
                  <a:lnTo>
                    <a:pt x="2198" y="231"/>
                  </a:lnTo>
                  <a:lnTo>
                    <a:pt x="2093" y="231"/>
                  </a:lnTo>
                  <a:lnTo>
                    <a:pt x="1989" y="126"/>
                  </a:lnTo>
                  <a:lnTo>
                    <a:pt x="2010" y="84"/>
                  </a:lnTo>
                  <a:lnTo>
                    <a:pt x="1779" y="21"/>
                  </a:lnTo>
                  <a:lnTo>
                    <a:pt x="1696" y="84"/>
                  </a:lnTo>
                  <a:lnTo>
                    <a:pt x="1612" y="63"/>
                  </a:lnTo>
                  <a:lnTo>
                    <a:pt x="1570" y="105"/>
                  </a:lnTo>
                  <a:lnTo>
                    <a:pt x="1507" y="21"/>
                  </a:lnTo>
                  <a:lnTo>
                    <a:pt x="1486" y="63"/>
                  </a:lnTo>
                  <a:lnTo>
                    <a:pt x="1403"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33" name="Google Shape;2910;p58">
              <a:extLst>
                <a:ext uri="{FF2B5EF4-FFF2-40B4-BE49-F238E27FC236}">
                  <a16:creationId xmlns:a16="http://schemas.microsoft.com/office/drawing/2014/main" id="{5DDA8B89-D124-E3BB-6D8F-998D0037393A}"/>
                </a:ext>
              </a:extLst>
            </p:cNvPr>
            <p:cNvSpPr/>
            <p:nvPr/>
          </p:nvSpPr>
          <p:spPr>
            <a:xfrm>
              <a:off x="3759500" y="2356100"/>
              <a:ext cx="120350" cy="143875"/>
            </a:xfrm>
            <a:custGeom>
              <a:avLst/>
              <a:gdLst/>
              <a:ahLst/>
              <a:cxnLst/>
              <a:rect l="l" t="t" r="r" b="b"/>
              <a:pathLst>
                <a:path w="4814" h="5755" extrusionOk="0">
                  <a:moveTo>
                    <a:pt x="1340" y="1"/>
                  </a:moveTo>
                  <a:lnTo>
                    <a:pt x="1340" y="22"/>
                  </a:lnTo>
                  <a:lnTo>
                    <a:pt x="1340" y="126"/>
                  </a:lnTo>
                  <a:lnTo>
                    <a:pt x="1424" y="189"/>
                  </a:lnTo>
                  <a:lnTo>
                    <a:pt x="1466" y="189"/>
                  </a:lnTo>
                  <a:lnTo>
                    <a:pt x="1466" y="252"/>
                  </a:lnTo>
                  <a:lnTo>
                    <a:pt x="1612" y="377"/>
                  </a:lnTo>
                  <a:lnTo>
                    <a:pt x="1507" y="419"/>
                  </a:lnTo>
                  <a:lnTo>
                    <a:pt x="1403" y="419"/>
                  </a:lnTo>
                  <a:lnTo>
                    <a:pt x="1403" y="524"/>
                  </a:lnTo>
                  <a:lnTo>
                    <a:pt x="1507" y="461"/>
                  </a:lnTo>
                  <a:lnTo>
                    <a:pt x="1507" y="628"/>
                  </a:lnTo>
                  <a:lnTo>
                    <a:pt x="1612" y="670"/>
                  </a:lnTo>
                  <a:lnTo>
                    <a:pt x="1528" y="754"/>
                  </a:lnTo>
                  <a:lnTo>
                    <a:pt x="1528" y="838"/>
                  </a:lnTo>
                  <a:lnTo>
                    <a:pt x="1612" y="880"/>
                  </a:lnTo>
                  <a:lnTo>
                    <a:pt x="1738" y="880"/>
                  </a:lnTo>
                  <a:lnTo>
                    <a:pt x="1926" y="1068"/>
                  </a:lnTo>
                  <a:lnTo>
                    <a:pt x="2156" y="1172"/>
                  </a:lnTo>
                  <a:lnTo>
                    <a:pt x="1926" y="1131"/>
                  </a:lnTo>
                  <a:lnTo>
                    <a:pt x="1738" y="942"/>
                  </a:lnTo>
                  <a:lnTo>
                    <a:pt x="1612" y="963"/>
                  </a:lnTo>
                  <a:lnTo>
                    <a:pt x="1507" y="942"/>
                  </a:lnTo>
                  <a:lnTo>
                    <a:pt x="1424" y="942"/>
                  </a:lnTo>
                  <a:lnTo>
                    <a:pt x="1340" y="1068"/>
                  </a:lnTo>
                  <a:lnTo>
                    <a:pt x="1361" y="1152"/>
                  </a:lnTo>
                  <a:lnTo>
                    <a:pt x="1361" y="1340"/>
                  </a:lnTo>
                  <a:lnTo>
                    <a:pt x="1424" y="1444"/>
                  </a:lnTo>
                  <a:lnTo>
                    <a:pt x="1298" y="1277"/>
                  </a:lnTo>
                  <a:lnTo>
                    <a:pt x="1319" y="1152"/>
                  </a:lnTo>
                  <a:lnTo>
                    <a:pt x="1235" y="1068"/>
                  </a:lnTo>
                  <a:lnTo>
                    <a:pt x="1194" y="1089"/>
                  </a:lnTo>
                  <a:lnTo>
                    <a:pt x="1194" y="1172"/>
                  </a:lnTo>
                  <a:lnTo>
                    <a:pt x="1235" y="1277"/>
                  </a:lnTo>
                  <a:lnTo>
                    <a:pt x="1152" y="1361"/>
                  </a:lnTo>
                  <a:lnTo>
                    <a:pt x="1089" y="1235"/>
                  </a:lnTo>
                  <a:lnTo>
                    <a:pt x="1089" y="1089"/>
                  </a:lnTo>
                  <a:lnTo>
                    <a:pt x="942" y="1026"/>
                  </a:lnTo>
                  <a:lnTo>
                    <a:pt x="880" y="1047"/>
                  </a:lnTo>
                  <a:lnTo>
                    <a:pt x="608" y="1131"/>
                  </a:lnTo>
                  <a:lnTo>
                    <a:pt x="587" y="1235"/>
                  </a:lnTo>
                  <a:lnTo>
                    <a:pt x="629" y="1340"/>
                  </a:lnTo>
                  <a:lnTo>
                    <a:pt x="775" y="1361"/>
                  </a:lnTo>
                  <a:lnTo>
                    <a:pt x="796" y="1465"/>
                  </a:lnTo>
                  <a:lnTo>
                    <a:pt x="796" y="1486"/>
                  </a:lnTo>
                  <a:lnTo>
                    <a:pt x="733" y="1507"/>
                  </a:lnTo>
                  <a:lnTo>
                    <a:pt x="733" y="1591"/>
                  </a:lnTo>
                  <a:lnTo>
                    <a:pt x="691" y="1696"/>
                  </a:lnTo>
                  <a:lnTo>
                    <a:pt x="691" y="1800"/>
                  </a:lnTo>
                  <a:lnTo>
                    <a:pt x="608" y="1863"/>
                  </a:lnTo>
                  <a:lnTo>
                    <a:pt x="503" y="1800"/>
                  </a:lnTo>
                  <a:lnTo>
                    <a:pt x="461" y="1926"/>
                  </a:lnTo>
                  <a:lnTo>
                    <a:pt x="482" y="1988"/>
                  </a:lnTo>
                  <a:lnTo>
                    <a:pt x="608" y="1988"/>
                  </a:lnTo>
                  <a:lnTo>
                    <a:pt x="670" y="2030"/>
                  </a:lnTo>
                  <a:lnTo>
                    <a:pt x="629" y="2114"/>
                  </a:lnTo>
                  <a:lnTo>
                    <a:pt x="608" y="2240"/>
                  </a:lnTo>
                  <a:lnTo>
                    <a:pt x="524" y="2302"/>
                  </a:lnTo>
                  <a:lnTo>
                    <a:pt x="608" y="2407"/>
                  </a:lnTo>
                  <a:lnTo>
                    <a:pt x="524" y="2449"/>
                  </a:lnTo>
                  <a:lnTo>
                    <a:pt x="378" y="2407"/>
                  </a:lnTo>
                  <a:lnTo>
                    <a:pt x="210" y="2449"/>
                  </a:lnTo>
                  <a:lnTo>
                    <a:pt x="168" y="2553"/>
                  </a:lnTo>
                  <a:lnTo>
                    <a:pt x="85" y="2658"/>
                  </a:lnTo>
                  <a:lnTo>
                    <a:pt x="105" y="2825"/>
                  </a:lnTo>
                  <a:lnTo>
                    <a:pt x="85" y="3035"/>
                  </a:lnTo>
                  <a:lnTo>
                    <a:pt x="43" y="3139"/>
                  </a:lnTo>
                  <a:lnTo>
                    <a:pt x="43" y="3160"/>
                  </a:lnTo>
                  <a:lnTo>
                    <a:pt x="1" y="3244"/>
                  </a:lnTo>
                  <a:lnTo>
                    <a:pt x="85" y="3432"/>
                  </a:lnTo>
                  <a:lnTo>
                    <a:pt x="85" y="3474"/>
                  </a:lnTo>
                  <a:lnTo>
                    <a:pt x="168" y="3579"/>
                  </a:lnTo>
                  <a:lnTo>
                    <a:pt x="85" y="3746"/>
                  </a:lnTo>
                  <a:lnTo>
                    <a:pt x="147" y="3746"/>
                  </a:lnTo>
                  <a:lnTo>
                    <a:pt x="273" y="3913"/>
                  </a:lnTo>
                  <a:lnTo>
                    <a:pt x="294" y="4060"/>
                  </a:lnTo>
                  <a:lnTo>
                    <a:pt x="357" y="4102"/>
                  </a:lnTo>
                  <a:lnTo>
                    <a:pt x="357" y="4290"/>
                  </a:lnTo>
                  <a:lnTo>
                    <a:pt x="461" y="4374"/>
                  </a:lnTo>
                  <a:lnTo>
                    <a:pt x="461" y="4437"/>
                  </a:lnTo>
                  <a:lnTo>
                    <a:pt x="566" y="4520"/>
                  </a:lnTo>
                  <a:lnTo>
                    <a:pt x="629" y="4478"/>
                  </a:lnTo>
                  <a:lnTo>
                    <a:pt x="733" y="4478"/>
                  </a:lnTo>
                  <a:lnTo>
                    <a:pt x="817" y="4520"/>
                  </a:lnTo>
                  <a:lnTo>
                    <a:pt x="922" y="4478"/>
                  </a:lnTo>
                  <a:lnTo>
                    <a:pt x="1047" y="4541"/>
                  </a:lnTo>
                  <a:lnTo>
                    <a:pt x="1152" y="4541"/>
                  </a:lnTo>
                  <a:lnTo>
                    <a:pt x="1298" y="4625"/>
                  </a:lnTo>
                  <a:lnTo>
                    <a:pt x="1152" y="4750"/>
                  </a:lnTo>
                  <a:lnTo>
                    <a:pt x="1089" y="4918"/>
                  </a:lnTo>
                  <a:lnTo>
                    <a:pt x="1089" y="5022"/>
                  </a:lnTo>
                  <a:lnTo>
                    <a:pt x="1005" y="5106"/>
                  </a:lnTo>
                  <a:lnTo>
                    <a:pt x="942" y="5273"/>
                  </a:lnTo>
                  <a:lnTo>
                    <a:pt x="942" y="5441"/>
                  </a:lnTo>
                  <a:lnTo>
                    <a:pt x="1047" y="5525"/>
                  </a:lnTo>
                  <a:lnTo>
                    <a:pt x="1110" y="5629"/>
                  </a:lnTo>
                  <a:lnTo>
                    <a:pt x="1214" y="5650"/>
                  </a:lnTo>
                  <a:lnTo>
                    <a:pt x="1319" y="5587"/>
                  </a:lnTo>
                  <a:lnTo>
                    <a:pt x="1445" y="5650"/>
                  </a:lnTo>
                  <a:lnTo>
                    <a:pt x="1507" y="5566"/>
                  </a:lnTo>
                  <a:lnTo>
                    <a:pt x="1466" y="5525"/>
                  </a:lnTo>
                  <a:lnTo>
                    <a:pt x="1612" y="5462"/>
                  </a:lnTo>
                  <a:lnTo>
                    <a:pt x="1633" y="5566"/>
                  </a:lnTo>
                  <a:lnTo>
                    <a:pt x="1717" y="5587"/>
                  </a:lnTo>
                  <a:lnTo>
                    <a:pt x="1758" y="5545"/>
                  </a:lnTo>
                  <a:lnTo>
                    <a:pt x="1842" y="5545"/>
                  </a:lnTo>
                  <a:lnTo>
                    <a:pt x="1989" y="5671"/>
                  </a:lnTo>
                  <a:lnTo>
                    <a:pt x="2072" y="5692"/>
                  </a:lnTo>
                  <a:lnTo>
                    <a:pt x="2093" y="5692"/>
                  </a:lnTo>
                  <a:lnTo>
                    <a:pt x="2156" y="5671"/>
                  </a:lnTo>
                  <a:lnTo>
                    <a:pt x="2261" y="5629"/>
                  </a:lnTo>
                  <a:lnTo>
                    <a:pt x="2344" y="5734"/>
                  </a:lnTo>
                  <a:lnTo>
                    <a:pt x="2491" y="5755"/>
                  </a:lnTo>
                  <a:lnTo>
                    <a:pt x="2512" y="5692"/>
                  </a:lnTo>
                  <a:lnTo>
                    <a:pt x="2512" y="5629"/>
                  </a:lnTo>
                  <a:lnTo>
                    <a:pt x="2826" y="5629"/>
                  </a:lnTo>
                  <a:lnTo>
                    <a:pt x="2909" y="5692"/>
                  </a:lnTo>
                  <a:lnTo>
                    <a:pt x="3014" y="5671"/>
                  </a:lnTo>
                  <a:lnTo>
                    <a:pt x="3098" y="5692"/>
                  </a:lnTo>
                  <a:lnTo>
                    <a:pt x="3202" y="5671"/>
                  </a:lnTo>
                  <a:lnTo>
                    <a:pt x="3391" y="5545"/>
                  </a:lnTo>
                  <a:lnTo>
                    <a:pt x="3453" y="5545"/>
                  </a:lnTo>
                  <a:lnTo>
                    <a:pt x="3600" y="5566"/>
                  </a:lnTo>
                  <a:lnTo>
                    <a:pt x="3725" y="5545"/>
                  </a:lnTo>
                  <a:lnTo>
                    <a:pt x="3851" y="5629"/>
                  </a:lnTo>
                  <a:lnTo>
                    <a:pt x="3935" y="5566"/>
                  </a:lnTo>
                  <a:lnTo>
                    <a:pt x="3914" y="5462"/>
                  </a:lnTo>
                  <a:lnTo>
                    <a:pt x="3746" y="5378"/>
                  </a:lnTo>
                  <a:lnTo>
                    <a:pt x="3746" y="5315"/>
                  </a:lnTo>
                  <a:lnTo>
                    <a:pt x="3914" y="5127"/>
                  </a:lnTo>
                  <a:lnTo>
                    <a:pt x="4039" y="5043"/>
                  </a:lnTo>
                  <a:lnTo>
                    <a:pt x="4123" y="4939"/>
                  </a:lnTo>
                  <a:lnTo>
                    <a:pt x="4186" y="4939"/>
                  </a:lnTo>
                  <a:lnTo>
                    <a:pt x="4186" y="4834"/>
                  </a:lnTo>
                  <a:lnTo>
                    <a:pt x="4227" y="4729"/>
                  </a:lnTo>
                  <a:lnTo>
                    <a:pt x="3976" y="4437"/>
                  </a:lnTo>
                  <a:lnTo>
                    <a:pt x="3872" y="4374"/>
                  </a:lnTo>
                  <a:lnTo>
                    <a:pt x="3663" y="4227"/>
                  </a:lnTo>
                  <a:lnTo>
                    <a:pt x="3558" y="4185"/>
                  </a:lnTo>
                  <a:lnTo>
                    <a:pt x="3537" y="4102"/>
                  </a:lnTo>
                  <a:lnTo>
                    <a:pt x="3537" y="3955"/>
                  </a:lnTo>
                  <a:lnTo>
                    <a:pt x="3432" y="3767"/>
                  </a:lnTo>
                  <a:lnTo>
                    <a:pt x="3286" y="3683"/>
                  </a:lnTo>
                  <a:lnTo>
                    <a:pt x="3286" y="3579"/>
                  </a:lnTo>
                  <a:lnTo>
                    <a:pt x="3307" y="3558"/>
                  </a:lnTo>
                  <a:lnTo>
                    <a:pt x="3391" y="3600"/>
                  </a:lnTo>
                  <a:lnTo>
                    <a:pt x="3453" y="3641"/>
                  </a:lnTo>
                  <a:lnTo>
                    <a:pt x="3663" y="3453"/>
                  </a:lnTo>
                  <a:lnTo>
                    <a:pt x="3767" y="3453"/>
                  </a:lnTo>
                  <a:lnTo>
                    <a:pt x="3872" y="3328"/>
                  </a:lnTo>
                  <a:lnTo>
                    <a:pt x="4018" y="3328"/>
                  </a:lnTo>
                  <a:lnTo>
                    <a:pt x="4060" y="3223"/>
                  </a:lnTo>
                  <a:lnTo>
                    <a:pt x="4269" y="3223"/>
                  </a:lnTo>
                  <a:lnTo>
                    <a:pt x="4353" y="3244"/>
                  </a:lnTo>
                  <a:lnTo>
                    <a:pt x="4437" y="3181"/>
                  </a:lnTo>
                  <a:lnTo>
                    <a:pt x="4437" y="3076"/>
                  </a:lnTo>
                  <a:lnTo>
                    <a:pt x="4604" y="3118"/>
                  </a:lnTo>
                  <a:lnTo>
                    <a:pt x="4688" y="3056"/>
                  </a:lnTo>
                  <a:lnTo>
                    <a:pt x="4771" y="3118"/>
                  </a:lnTo>
                  <a:lnTo>
                    <a:pt x="4792" y="3076"/>
                  </a:lnTo>
                  <a:lnTo>
                    <a:pt x="4813" y="3035"/>
                  </a:lnTo>
                  <a:lnTo>
                    <a:pt x="4813" y="2721"/>
                  </a:lnTo>
                  <a:lnTo>
                    <a:pt x="4751" y="2637"/>
                  </a:lnTo>
                  <a:lnTo>
                    <a:pt x="4667" y="2595"/>
                  </a:lnTo>
                  <a:lnTo>
                    <a:pt x="4562" y="2344"/>
                  </a:lnTo>
                  <a:lnTo>
                    <a:pt x="4604" y="2240"/>
                  </a:lnTo>
                  <a:lnTo>
                    <a:pt x="4562" y="2114"/>
                  </a:lnTo>
                  <a:lnTo>
                    <a:pt x="4562" y="2030"/>
                  </a:lnTo>
                  <a:lnTo>
                    <a:pt x="4479" y="1926"/>
                  </a:lnTo>
                  <a:lnTo>
                    <a:pt x="4499" y="1821"/>
                  </a:lnTo>
                  <a:lnTo>
                    <a:pt x="4332" y="1612"/>
                  </a:lnTo>
                  <a:lnTo>
                    <a:pt x="4332" y="1549"/>
                  </a:lnTo>
                  <a:lnTo>
                    <a:pt x="4479" y="1465"/>
                  </a:lnTo>
                  <a:lnTo>
                    <a:pt x="4499" y="1277"/>
                  </a:lnTo>
                  <a:lnTo>
                    <a:pt x="4458" y="1026"/>
                  </a:lnTo>
                  <a:lnTo>
                    <a:pt x="4353" y="1026"/>
                  </a:lnTo>
                  <a:lnTo>
                    <a:pt x="4269" y="963"/>
                  </a:lnTo>
                  <a:lnTo>
                    <a:pt x="4165" y="963"/>
                  </a:lnTo>
                  <a:lnTo>
                    <a:pt x="4060" y="880"/>
                  </a:lnTo>
                  <a:lnTo>
                    <a:pt x="4081" y="775"/>
                  </a:lnTo>
                  <a:lnTo>
                    <a:pt x="4039" y="670"/>
                  </a:lnTo>
                  <a:lnTo>
                    <a:pt x="3914" y="712"/>
                  </a:lnTo>
                  <a:lnTo>
                    <a:pt x="3767" y="545"/>
                  </a:lnTo>
                  <a:lnTo>
                    <a:pt x="3663" y="545"/>
                  </a:lnTo>
                  <a:lnTo>
                    <a:pt x="3621" y="461"/>
                  </a:lnTo>
                  <a:lnTo>
                    <a:pt x="3558" y="503"/>
                  </a:lnTo>
                  <a:lnTo>
                    <a:pt x="3432" y="524"/>
                  </a:lnTo>
                  <a:lnTo>
                    <a:pt x="3328" y="608"/>
                  </a:lnTo>
                  <a:lnTo>
                    <a:pt x="3286" y="545"/>
                  </a:lnTo>
                  <a:lnTo>
                    <a:pt x="3349" y="503"/>
                  </a:lnTo>
                  <a:lnTo>
                    <a:pt x="3349" y="524"/>
                  </a:lnTo>
                  <a:lnTo>
                    <a:pt x="3411" y="461"/>
                  </a:lnTo>
                  <a:lnTo>
                    <a:pt x="3516" y="419"/>
                  </a:lnTo>
                  <a:lnTo>
                    <a:pt x="3391" y="419"/>
                  </a:lnTo>
                  <a:lnTo>
                    <a:pt x="3328" y="440"/>
                  </a:lnTo>
                  <a:lnTo>
                    <a:pt x="3307" y="503"/>
                  </a:lnTo>
                  <a:lnTo>
                    <a:pt x="3202" y="545"/>
                  </a:lnTo>
                  <a:lnTo>
                    <a:pt x="3202" y="608"/>
                  </a:lnTo>
                  <a:lnTo>
                    <a:pt x="2993" y="628"/>
                  </a:lnTo>
                  <a:lnTo>
                    <a:pt x="2909" y="733"/>
                  </a:lnTo>
                  <a:lnTo>
                    <a:pt x="2888" y="838"/>
                  </a:lnTo>
                  <a:lnTo>
                    <a:pt x="2763" y="838"/>
                  </a:lnTo>
                  <a:lnTo>
                    <a:pt x="2721" y="775"/>
                  </a:lnTo>
                  <a:lnTo>
                    <a:pt x="2616" y="754"/>
                  </a:lnTo>
                  <a:lnTo>
                    <a:pt x="2574" y="775"/>
                  </a:lnTo>
                  <a:lnTo>
                    <a:pt x="2407" y="733"/>
                  </a:lnTo>
                  <a:lnTo>
                    <a:pt x="2512" y="670"/>
                  </a:lnTo>
                  <a:lnTo>
                    <a:pt x="2595" y="670"/>
                  </a:lnTo>
                  <a:lnTo>
                    <a:pt x="2679" y="608"/>
                  </a:lnTo>
                  <a:lnTo>
                    <a:pt x="2679" y="503"/>
                  </a:lnTo>
                  <a:lnTo>
                    <a:pt x="2616" y="461"/>
                  </a:lnTo>
                  <a:lnTo>
                    <a:pt x="2512" y="545"/>
                  </a:lnTo>
                  <a:lnTo>
                    <a:pt x="2491" y="566"/>
                  </a:lnTo>
                  <a:lnTo>
                    <a:pt x="2365" y="461"/>
                  </a:lnTo>
                  <a:lnTo>
                    <a:pt x="2302" y="419"/>
                  </a:lnTo>
                  <a:lnTo>
                    <a:pt x="2261" y="440"/>
                  </a:lnTo>
                  <a:lnTo>
                    <a:pt x="2240" y="524"/>
                  </a:lnTo>
                  <a:lnTo>
                    <a:pt x="2135" y="566"/>
                  </a:lnTo>
                  <a:lnTo>
                    <a:pt x="2093" y="461"/>
                  </a:lnTo>
                  <a:lnTo>
                    <a:pt x="2030" y="440"/>
                  </a:lnTo>
                  <a:lnTo>
                    <a:pt x="1968" y="377"/>
                  </a:lnTo>
                  <a:lnTo>
                    <a:pt x="2051" y="335"/>
                  </a:lnTo>
                  <a:lnTo>
                    <a:pt x="2093" y="210"/>
                  </a:lnTo>
                  <a:lnTo>
                    <a:pt x="1989" y="189"/>
                  </a:lnTo>
                  <a:lnTo>
                    <a:pt x="1863" y="84"/>
                  </a:lnTo>
                  <a:lnTo>
                    <a:pt x="1758" y="84"/>
                  </a:lnTo>
                  <a:lnTo>
                    <a:pt x="1717" y="43"/>
                  </a:lnTo>
                  <a:lnTo>
                    <a:pt x="1507"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34" name="Google Shape;2911;p58">
              <a:extLst>
                <a:ext uri="{FF2B5EF4-FFF2-40B4-BE49-F238E27FC236}">
                  <a16:creationId xmlns:a16="http://schemas.microsoft.com/office/drawing/2014/main" id="{5A64D143-5DEF-DD5A-83C6-D517F7542F1B}"/>
                </a:ext>
              </a:extLst>
            </p:cNvPr>
            <p:cNvSpPr/>
            <p:nvPr/>
          </p:nvSpPr>
          <p:spPr>
            <a:xfrm>
              <a:off x="3727600" y="2387500"/>
              <a:ext cx="51800" cy="47100"/>
            </a:xfrm>
            <a:custGeom>
              <a:avLst/>
              <a:gdLst/>
              <a:ahLst/>
              <a:cxnLst/>
              <a:rect l="l" t="t" r="r" b="b"/>
              <a:pathLst>
                <a:path w="2072" h="1884" extrusionOk="0">
                  <a:moveTo>
                    <a:pt x="1695" y="0"/>
                  </a:moveTo>
                  <a:lnTo>
                    <a:pt x="1549" y="21"/>
                  </a:lnTo>
                  <a:lnTo>
                    <a:pt x="1444" y="126"/>
                  </a:lnTo>
                  <a:lnTo>
                    <a:pt x="1340" y="84"/>
                  </a:lnTo>
                  <a:lnTo>
                    <a:pt x="1277" y="126"/>
                  </a:lnTo>
                  <a:lnTo>
                    <a:pt x="1130" y="126"/>
                  </a:lnTo>
                  <a:lnTo>
                    <a:pt x="1005" y="251"/>
                  </a:lnTo>
                  <a:lnTo>
                    <a:pt x="796" y="398"/>
                  </a:lnTo>
                  <a:lnTo>
                    <a:pt x="754" y="335"/>
                  </a:lnTo>
                  <a:lnTo>
                    <a:pt x="628" y="398"/>
                  </a:lnTo>
                  <a:lnTo>
                    <a:pt x="628" y="544"/>
                  </a:lnTo>
                  <a:lnTo>
                    <a:pt x="524" y="628"/>
                  </a:lnTo>
                  <a:lnTo>
                    <a:pt x="545" y="753"/>
                  </a:lnTo>
                  <a:lnTo>
                    <a:pt x="524" y="879"/>
                  </a:lnTo>
                  <a:lnTo>
                    <a:pt x="482" y="984"/>
                  </a:lnTo>
                  <a:lnTo>
                    <a:pt x="440" y="1046"/>
                  </a:lnTo>
                  <a:lnTo>
                    <a:pt x="335" y="1130"/>
                  </a:lnTo>
                  <a:lnTo>
                    <a:pt x="335" y="1193"/>
                  </a:lnTo>
                  <a:lnTo>
                    <a:pt x="482" y="1339"/>
                  </a:lnTo>
                  <a:lnTo>
                    <a:pt x="607" y="1360"/>
                  </a:lnTo>
                  <a:lnTo>
                    <a:pt x="482" y="1360"/>
                  </a:lnTo>
                  <a:lnTo>
                    <a:pt x="419" y="1402"/>
                  </a:lnTo>
                  <a:lnTo>
                    <a:pt x="377" y="1444"/>
                  </a:lnTo>
                  <a:lnTo>
                    <a:pt x="419" y="1507"/>
                  </a:lnTo>
                  <a:lnTo>
                    <a:pt x="503" y="1507"/>
                  </a:lnTo>
                  <a:lnTo>
                    <a:pt x="503" y="1569"/>
                  </a:lnTo>
                  <a:lnTo>
                    <a:pt x="398" y="1569"/>
                  </a:lnTo>
                  <a:lnTo>
                    <a:pt x="293" y="1486"/>
                  </a:lnTo>
                  <a:lnTo>
                    <a:pt x="189" y="1444"/>
                  </a:lnTo>
                  <a:lnTo>
                    <a:pt x="105" y="1465"/>
                  </a:lnTo>
                  <a:lnTo>
                    <a:pt x="126" y="1507"/>
                  </a:lnTo>
                  <a:lnTo>
                    <a:pt x="210" y="1548"/>
                  </a:lnTo>
                  <a:lnTo>
                    <a:pt x="314" y="1611"/>
                  </a:lnTo>
                  <a:lnTo>
                    <a:pt x="335" y="1590"/>
                  </a:lnTo>
                  <a:lnTo>
                    <a:pt x="440" y="1674"/>
                  </a:lnTo>
                  <a:lnTo>
                    <a:pt x="335" y="1611"/>
                  </a:lnTo>
                  <a:lnTo>
                    <a:pt x="273" y="1653"/>
                  </a:lnTo>
                  <a:lnTo>
                    <a:pt x="105" y="1590"/>
                  </a:lnTo>
                  <a:lnTo>
                    <a:pt x="1" y="1590"/>
                  </a:lnTo>
                  <a:lnTo>
                    <a:pt x="84" y="1611"/>
                  </a:lnTo>
                  <a:lnTo>
                    <a:pt x="126" y="1695"/>
                  </a:lnTo>
                  <a:lnTo>
                    <a:pt x="210" y="1695"/>
                  </a:lnTo>
                  <a:lnTo>
                    <a:pt x="293" y="1758"/>
                  </a:lnTo>
                  <a:lnTo>
                    <a:pt x="335" y="1695"/>
                  </a:lnTo>
                  <a:lnTo>
                    <a:pt x="440" y="1674"/>
                  </a:lnTo>
                  <a:lnTo>
                    <a:pt x="482" y="1653"/>
                  </a:lnTo>
                  <a:lnTo>
                    <a:pt x="545" y="1653"/>
                  </a:lnTo>
                  <a:lnTo>
                    <a:pt x="586" y="1548"/>
                  </a:lnTo>
                  <a:lnTo>
                    <a:pt x="796" y="1548"/>
                  </a:lnTo>
                  <a:lnTo>
                    <a:pt x="837" y="1611"/>
                  </a:lnTo>
                  <a:lnTo>
                    <a:pt x="942" y="1611"/>
                  </a:lnTo>
                  <a:lnTo>
                    <a:pt x="1005" y="1695"/>
                  </a:lnTo>
                  <a:lnTo>
                    <a:pt x="1151" y="1695"/>
                  </a:lnTo>
                  <a:lnTo>
                    <a:pt x="1214" y="1779"/>
                  </a:lnTo>
                  <a:lnTo>
                    <a:pt x="1214" y="1862"/>
                  </a:lnTo>
                  <a:lnTo>
                    <a:pt x="1319" y="1883"/>
                  </a:lnTo>
                  <a:lnTo>
                    <a:pt x="1361" y="1779"/>
                  </a:lnTo>
                  <a:lnTo>
                    <a:pt x="1381" y="1569"/>
                  </a:lnTo>
                  <a:lnTo>
                    <a:pt x="1361" y="1402"/>
                  </a:lnTo>
                  <a:lnTo>
                    <a:pt x="1444" y="1297"/>
                  </a:lnTo>
                  <a:lnTo>
                    <a:pt x="1486" y="1193"/>
                  </a:lnTo>
                  <a:lnTo>
                    <a:pt x="1654" y="1151"/>
                  </a:lnTo>
                  <a:lnTo>
                    <a:pt x="1800" y="1193"/>
                  </a:lnTo>
                  <a:lnTo>
                    <a:pt x="1884" y="1151"/>
                  </a:lnTo>
                  <a:lnTo>
                    <a:pt x="1800" y="1046"/>
                  </a:lnTo>
                  <a:lnTo>
                    <a:pt x="1884" y="984"/>
                  </a:lnTo>
                  <a:lnTo>
                    <a:pt x="1905" y="858"/>
                  </a:lnTo>
                  <a:lnTo>
                    <a:pt x="1946" y="774"/>
                  </a:lnTo>
                  <a:lnTo>
                    <a:pt x="1884" y="732"/>
                  </a:lnTo>
                  <a:lnTo>
                    <a:pt x="1758" y="732"/>
                  </a:lnTo>
                  <a:lnTo>
                    <a:pt x="1737" y="670"/>
                  </a:lnTo>
                  <a:lnTo>
                    <a:pt x="1779" y="544"/>
                  </a:lnTo>
                  <a:lnTo>
                    <a:pt x="1884" y="607"/>
                  </a:lnTo>
                  <a:lnTo>
                    <a:pt x="1967" y="544"/>
                  </a:lnTo>
                  <a:lnTo>
                    <a:pt x="1967" y="440"/>
                  </a:lnTo>
                  <a:lnTo>
                    <a:pt x="2009" y="335"/>
                  </a:lnTo>
                  <a:lnTo>
                    <a:pt x="2009" y="251"/>
                  </a:lnTo>
                  <a:lnTo>
                    <a:pt x="2072" y="230"/>
                  </a:lnTo>
                  <a:lnTo>
                    <a:pt x="2072" y="209"/>
                  </a:lnTo>
                  <a:lnTo>
                    <a:pt x="1967" y="147"/>
                  </a:lnTo>
                  <a:lnTo>
                    <a:pt x="1863" y="84"/>
                  </a:lnTo>
                  <a:lnTo>
                    <a:pt x="1695"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35" name="Google Shape;2912;p58">
              <a:extLst>
                <a:ext uri="{FF2B5EF4-FFF2-40B4-BE49-F238E27FC236}">
                  <a16:creationId xmlns:a16="http://schemas.microsoft.com/office/drawing/2014/main" id="{24BE37AB-C029-0E21-55E8-9EA604C6985C}"/>
                </a:ext>
              </a:extLst>
            </p:cNvPr>
            <p:cNvSpPr/>
            <p:nvPr/>
          </p:nvSpPr>
          <p:spPr>
            <a:xfrm>
              <a:off x="3722900" y="2426200"/>
              <a:ext cx="40825" cy="35075"/>
            </a:xfrm>
            <a:custGeom>
              <a:avLst/>
              <a:gdLst/>
              <a:ahLst/>
              <a:cxnLst/>
              <a:rect l="l" t="t" r="r" b="b"/>
              <a:pathLst>
                <a:path w="1633" h="1403" extrusionOk="0">
                  <a:moveTo>
                    <a:pt x="774" y="0"/>
                  </a:moveTo>
                  <a:lnTo>
                    <a:pt x="733" y="105"/>
                  </a:lnTo>
                  <a:lnTo>
                    <a:pt x="670" y="105"/>
                  </a:lnTo>
                  <a:lnTo>
                    <a:pt x="628" y="126"/>
                  </a:lnTo>
                  <a:lnTo>
                    <a:pt x="523" y="147"/>
                  </a:lnTo>
                  <a:lnTo>
                    <a:pt x="481" y="210"/>
                  </a:lnTo>
                  <a:lnTo>
                    <a:pt x="398" y="147"/>
                  </a:lnTo>
                  <a:lnTo>
                    <a:pt x="314" y="147"/>
                  </a:lnTo>
                  <a:lnTo>
                    <a:pt x="272" y="63"/>
                  </a:lnTo>
                  <a:lnTo>
                    <a:pt x="189" y="42"/>
                  </a:lnTo>
                  <a:lnTo>
                    <a:pt x="84" y="126"/>
                  </a:lnTo>
                  <a:lnTo>
                    <a:pt x="0" y="272"/>
                  </a:lnTo>
                  <a:lnTo>
                    <a:pt x="63" y="335"/>
                  </a:lnTo>
                  <a:lnTo>
                    <a:pt x="84" y="524"/>
                  </a:lnTo>
                  <a:lnTo>
                    <a:pt x="209" y="565"/>
                  </a:lnTo>
                  <a:lnTo>
                    <a:pt x="251" y="670"/>
                  </a:lnTo>
                  <a:lnTo>
                    <a:pt x="398" y="796"/>
                  </a:lnTo>
                  <a:lnTo>
                    <a:pt x="481" y="796"/>
                  </a:lnTo>
                  <a:lnTo>
                    <a:pt x="565" y="858"/>
                  </a:lnTo>
                  <a:lnTo>
                    <a:pt x="628" y="879"/>
                  </a:lnTo>
                  <a:lnTo>
                    <a:pt x="628" y="1047"/>
                  </a:lnTo>
                  <a:lnTo>
                    <a:pt x="774" y="1109"/>
                  </a:lnTo>
                  <a:lnTo>
                    <a:pt x="816" y="1068"/>
                  </a:lnTo>
                  <a:lnTo>
                    <a:pt x="900" y="1068"/>
                  </a:lnTo>
                  <a:lnTo>
                    <a:pt x="942" y="1109"/>
                  </a:lnTo>
                  <a:lnTo>
                    <a:pt x="1025" y="1151"/>
                  </a:lnTo>
                  <a:lnTo>
                    <a:pt x="1151" y="1298"/>
                  </a:lnTo>
                  <a:lnTo>
                    <a:pt x="1256" y="1319"/>
                  </a:lnTo>
                  <a:lnTo>
                    <a:pt x="1360" y="1402"/>
                  </a:lnTo>
                  <a:lnTo>
                    <a:pt x="1423" y="1361"/>
                  </a:lnTo>
                  <a:lnTo>
                    <a:pt x="1507" y="1361"/>
                  </a:lnTo>
                  <a:lnTo>
                    <a:pt x="1507" y="1298"/>
                  </a:lnTo>
                  <a:lnTo>
                    <a:pt x="1444" y="1256"/>
                  </a:lnTo>
                  <a:lnTo>
                    <a:pt x="1444" y="1172"/>
                  </a:lnTo>
                  <a:lnTo>
                    <a:pt x="1423" y="1109"/>
                  </a:lnTo>
                  <a:lnTo>
                    <a:pt x="1465" y="1047"/>
                  </a:lnTo>
                  <a:lnTo>
                    <a:pt x="1528" y="942"/>
                  </a:lnTo>
                  <a:lnTo>
                    <a:pt x="1549" y="942"/>
                  </a:lnTo>
                  <a:lnTo>
                    <a:pt x="1632" y="775"/>
                  </a:lnTo>
                  <a:lnTo>
                    <a:pt x="1549" y="670"/>
                  </a:lnTo>
                  <a:lnTo>
                    <a:pt x="1549" y="628"/>
                  </a:lnTo>
                  <a:lnTo>
                    <a:pt x="1465" y="440"/>
                  </a:lnTo>
                  <a:lnTo>
                    <a:pt x="1507" y="356"/>
                  </a:lnTo>
                  <a:lnTo>
                    <a:pt x="1507" y="335"/>
                  </a:lnTo>
                  <a:lnTo>
                    <a:pt x="1402" y="314"/>
                  </a:lnTo>
                  <a:lnTo>
                    <a:pt x="1402" y="231"/>
                  </a:lnTo>
                  <a:lnTo>
                    <a:pt x="1339" y="147"/>
                  </a:lnTo>
                  <a:lnTo>
                    <a:pt x="1193" y="147"/>
                  </a:lnTo>
                  <a:lnTo>
                    <a:pt x="1130" y="63"/>
                  </a:lnTo>
                  <a:lnTo>
                    <a:pt x="1025" y="63"/>
                  </a:lnTo>
                  <a:lnTo>
                    <a:pt x="984"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36" name="Google Shape;2913;p58">
              <a:extLst>
                <a:ext uri="{FF2B5EF4-FFF2-40B4-BE49-F238E27FC236}">
                  <a16:creationId xmlns:a16="http://schemas.microsoft.com/office/drawing/2014/main" id="{F07A2BC2-8048-94D3-6980-CEC322BB9140}"/>
                </a:ext>
              </a:extLst>
            </p:cNvPr>
            <p:cNvSpPr/>
            <p:nvPr/>
          </p:nvSpPr>
          <p:spPr>
            <a:xfrm>
              <a:off x="3758475" y="2449750"/>
              <a:ext cx="9950" cy="14125"/>
            </a:xfrm>
            <a:custGeom>
              <a:avLst/>
              <a:gdLst/>
              <a:ahLst/>
              <a:cxnLst/>
              <a:rect l="l" t="t" r="r" b="b"/>
              <a:pathLst>
                <a:path w="398" h="565" extrusionOk="0">
                  <a:moveTo>
                    <a:pt x="105" y="0"/>
                  </a:moveTo>
                  <a:lnTo>
                    <a:pt x="42" y="105"/>
                  </a:lnTo>
                  <a:lnTo>
                    <a:pt x="0" y="167"/>
                  </a:lnTo>
                  <a:lnTo>
                    <a:pt x="21" y="230"/>
                  </a:lnTo>
                  <a:lnTo>
                    <a:pt x="21" y="314"/>
                  </a:lnTo>
                  <a:lnTo>
                    <a:pt x="84" y="356"/>
                  </a:lnTo>
                  <a:lnTo>
                    <a:pt x="84" y="419"/>
                  </a:lnTo>
                  <a:lnTo>
                    <a:pt x="105" y="419"/>
                  </a:lnTo>
                  <a:lnTo>
                    <a:pt x="146" y="523"/>
                  </a:lnTo>
                  <a:lnTo>
                    <a:pt x="314" y="565"/>
                  </a:lnTo>
                  <a:lnTo>
                    <a:pt x="398" y="544"/>
                  </a:lnTo>
                  <a:lnTo>
                    <a:pt x="398" y="356"/>
                  </a:lnTo>
                  <a:lnTo>
                    <a:pt x="335" y="314"/>
                  </a:lnTo>
                  <a:lnTo>
                    <a:pt x="314" y="167"/>
                  </a:lnTo>
                  <a:lnTo>
                    <a:pt x="188"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37" name="Google Shape;2914;p58">
              <a:extLst>
                <a:ext uri="{FF2B5EF4-FFF2-40B4-BE49-F238E27FC236}">
                  <a16:creationId xmlns:a16="http://schemas.microsoft.com/office/drawing/2014/main" id="{DB87058E-D91C-542D-C0EE-D9254733E89F}"/>
                </a:ext>
              </a:extLst>
            </p:cNvPr>
            <p:cNvSpPr/>
            <p:nvPr/>
          </p:nvSpPr>
          <p:spPr>
            <a:xfrm>
              <a:off x="3552375" y="2346700"/>
              <a:ext cx="58075" cy="76900"/>
            </a:xfrm>
            <a:custGeom>
              <a:avLst/>
              <a:gdLst/>
              <a:ahLst/>
              <a:cxnLst/>
              <a:rect l="l" t="t" r="r" b="b"/>
              <a:pathLst>
                <a:path w="2323" h="3076" extrusionOk="0">
                  <a:moveTo>
                    <a:pt x="1737" y="0"/>
                  </a:moveTo>
                  <a:lnTo>
                    <a:pt x="1779" y="84"/>
                  </a:lnTo>
                  <a:lnTo>
                    <a:pt x="1653" y="84"/>
                  </a:lnTo>
                  <a:lnTo>
                    <a:pt x="1674" y="209"/>
                  </a:lnTo>
                  <a:lnTo>
                    <a:pt x="1590" y="314"/>
                  </a:lnTo>
                  <a:lnTo>
                    <a:pt x="1590" y="230"/>
                  </a:lnTo>
                  <a:lnTo>
                    <a:pt x="1653" y="188"/>
                  </a:lnTo>
                  <a:lnTo>
                    <a:pt x="1590" y="84"/>
                  </a:lnTo>
                  <a:lnTo>
                    <a:pt x="1528" y="105"/>
                  </a:lnTo>
                  <a:lnTo>
                    <a:pt x="1569" y="167"/>
                  </a:lnTo>
                  <a:lnTo>
                    <a:pt x="1465" y="188"/>
                  </a:lnTo>
                  <a:lnTo>
                    <a:pt x="1423" y="147"/>
                  </a:lnTo>
                  <a:lnTo>
                    <a:pt x="1256" y="167"/>
                  </a:lnTo>
                  <a:lnTo>
                    <a:pt x="1256" y="230"/>
                  </a:lnTo>
                  <a:lnTo>
                    <a:pt x="1214" y="230"/>
                  </a:lnTo>
                  <a:lnTo>
                    <a:pt x="1172" y="356"/>
                  </a:lnTo>
                  <a:lnTo>
                    <a:pt x="1256" y="377"/>
                  </a:lnTo>
                  <a:lnTo>
                    <a:pt x="1235" y="419"/>
                  </a:lnTo>
                  <a:lnTo>
                    <a:pt x="1151" y="419"/>
                  </a:lnTo>
                  <a:lnTo>
                    <a:pt x="1151" y="481"/>
                  </a:lnTo>
                  <a:lnTo>
                    <a:pt x="1046" y="502"/>
                  </a:lnTo>
                  <a:lnTo>
                    <a:pt x="1067" y="586"/>
                  </a:lnTo>
                  <a:lnTo>
                    <a:pt x="1214" y="586"/>
                  </a:lnTo>
                  <a:lnTo>
                    <a:pt x="1172" y="607"/>
                  </a:lnTo>
                  <a:lnTo>
                    <a:pt x="1276" y="586"/>
                  </a:lnTo>
                  <a:lnTo>
                    <a:pt x="1360" y="586"/>
                  </a:lnTo>
                  <a:lnTo>
                    <a:pt x="1235" y="711"/>
                  </a:lnTo>
                  <a:lnTo>
                    <a:pt x="1046" y="795"/>
                  </a:lnTo>
                  <a:lnTo>
                    <a:pt x="1130" y="837"/>
                  </a:lnTo>
                  <a:lnTo>
                    <a:pt x="942" y="879"/>
                  </a:lnTo>
                  <a:lnTo>
                    <a:pt x="858" y="837"/>
                  </a:lnTo>
                  <a:lnTo>
                    <a:pt x="795" y="921"/>
                  </a:lnTo>
                  <a:lnTo>
                    <a:pt x="753" y="816"/>
                  </a:lnTo>
                  <a:lnTo>
                    <a:pt x="502" y="753"/>
                  </a:lnTo>
                  <a:lnTo>
                    <a:pt x="502" y="816"/>
                  </a:lnTo>
                  <a:lnTo>
                    <a:pt x="335" y="753"/>
                  </a:lnTo>
                  <a:lnTo>
                    <a:pt x="314" y="942"/>
                  </a:lnTo>
                  <a:lnTo>
                    <a:pt x="398" y="879"/>
                  </a:lnTo>
                  <a:lnTo>
                    <a:pt x="419" y="942"/>
                  </a:lnTo>
                  <a:lnTo>
                    <a:pt x="440" y="984"/>
                  </a:lnTo>
                  <a:lnTo>
                    <a:pt x="481" y="1088"/>
                  </a:lnTo>
                  <a:lnTo>
                    <a:pt x="419" y="1088"/>
                  </a:lnTo>
                  <a:lnTo>
                    <a:pt x="398" y="1025"/>
                  </a:lnTo>
                  <a:lnTo>
                    <a:pt x="272" y="1025"/>
                  </a:lnTo>
                  <a:lnTo>
                    <a:pt x="419" y="1130"/>
                  </a:lnTo>
                  <a:lnTo>
                    <a:pt x="544" y="1109"/>
                  </a:lnTo>
                  <a:lnTo>
                    <a:pt x="586" y="1214"/>
                  </a:lnTo>
                  <a:lnTo>
                    <a:pt x="440" y="1235"/>
                  </a:lnTo>
                  <a:lnTo>
                    <a:pt x="419" y="1276"/>
                  </a:lnTo>
                  <a:lnTo>
                    <a:pt x="440" y="1339"/>
                  </a:lnTo>
                  <a:lnTo>
                    <a:pt x="293" y="1360"/>
                  </a:lnTo>
                  <a:lnTo>
                    <a:pt x="335" y="1444"/>
                  </a:lnTo>
                  <a:lnTo>
                    <a:pt x="272" y="1465"/>
                  </a:lnTo>
                  <a:lnTo>
                    <a:pt x="377" y="1528"/>
                  </a:lnTo>
                  <a:lnTo>
                    <a:pt x="419" y="1507"/>
                  </a:lnTo>
                  <a:lnTo>
                    <a:pt x="398" y="1548"/>
                  </a:lnTo>
                  <a:lnTo>
                    <a:pt x="523" y="1528"/>
                  </a:lnTo>
                  <a:lnTo>
                    <a:pt x="544" y="1674"/>
                  </a:lnTo>
                  <a:lnTo>
                    <a:pt x="858" y="1674"/>
                  </a:lnTo>
                  <a:lnTo>
                    <a:pt x="753" y="1758"/>
                  </a:lnTo>
                  <a:lnTo>
                    <a:pt x="691" y="1737"/>
                  </a:lnTo>
                  <a:lnTo>
                    <a:pt x="586" y="1925"/>
                  </a:lnTo>
                  <a:lnTo>
                    <a:pt x="628" y="1925"/>
                  </a:lnTo>
                  <a:lnTo>
                    <a:pt x="523" y="2051"/>
                  </a:lnTo>
                  <a:lnTo>
                    <a:pt x="335" y="2176"/>
                  </a:lnTo>
                  <a:lnTo>
                    <a:pt x="419" y="2176"/>
                  </a:lnTo>
                  <a:lnTo>
                    <a:pt x="523" y="2134"/>
                  </a:lnTo>
                  <a:lnTo>
                    <a:pt x="586" y="2155"/>
                  </a:lnTo>
                  <a:lnTo>
                    <a:pt x="732" y="2155"/>
                  </a:lnTo>
                  <a:lnTo>
                    <a:pt x="816" y="2072"/>
                  </a:lnTo>
                  <a:lnTo>
                    <a:pt x="816" y="2092"/>
                  </a:lnTo>
                  <a:lnTo>
                    <a:pt x="942" y="2134"/>
                  </a:lnTo>
                  <a:lnTo>
                    <a:pt x="691" y="2176"/>
                  </a:lnTo>
                  <a:lnTo>
                    <a:pt x="502" y="2197"/>
                  </a:lnTo>
                  <a:lnTo>
                    <a:pt x="440" y="2281"/>
                  </a:lnTo>
                  <a:lnTo>
                    <a:pt x="314" y="2302"/>
                  </a:lnTo>
                  <a:lnTo>
                    <a:pt x="377" y="2364"/>
                  </a:lnTo>
                  <a:lnTo>
                    <a:pt x="335" y="2406"/>
                  </a:lnTo>
                  <a:lnTo>
                    <a:pt x="398" y="2448"/>
                  </a:lnTo>
                  <a:lnTo>
                    <a:pt x="293" y="2469"/>
                  </a:lnTo>
                  <a:lnTo>
                    <a:pt x="209" y="2385"/>
                  </a:lnTo>
                  <a:lnTo>
                    <a:pt x="188" y="2448"/>
                  </a:lnTo>
                  <a:lnTo>
                    <a:pt x="168" y="2406"/>
                  </a:lnTo>
                  <a:lnTo>
                    <a:pt x="0" y="2490"/>
                  </a:lnTo>
                  <a:lnTo>
                    <a:pt x="21" y="2511"/>
                  </a:lnTo>
                  <a:lnTo>
                    <a:pt x="398" y="2511"/>
                  </a:lnTo>
                  <a:lnTo>
                    <a:pt x="272" y="2595"/>
                  </a:lnTo>
                  <a:lnTo>
                    <a:pt x="105" y="2657"/>
                  </a:lnTo>
                  <a:lnTo>
                    <a:pt x="63" y="2762"/>
                  </a:lnTo>
                  <a:lnTo>
                    <a:pt x="168" y="2762"/>
                  </a:lnTo>
                  <a:lnTo>
                    <a:pt x="188" y="2825"/>
                  </a:lnTo>
                  <a:lnTo>
                    <a:pt x="440" y="2762"/>
                  </a:lnTo>
                  <a:lnTo>
                    <a:pt x="440" y="2762"/>
                  </a:lnTo>
                  <a:lnTo>
                    <a:pt x="230" y="2888"/>
                  </a:lnTo>
                  <a:lnTo>
                    <a:pt x="168" y="2929"/>
                  </a:lnTo>
                  <a:lnTo>
                    <a:pt x="314" y="2929"/>
                  </a:lnTo>
                  <a:lnTo>
                    <a:pt x="502" y="2825"/>
                  </a:lnTo>
                  <a:lnTo>
                    <a:pt x="481" y="2908"/>
                  </a:lnTo>
                  <a:lnTo>
                    <a:pt x="314" y="2992"/>
                  </a:lnTo>
                  <a:lnTo>
                    <a:pt x="419" y="2992"/>
                  </a:lnTo>
                  <a:lnTo>
                    <a:pt x="398" y="3034"/>
                  </a:lnTo>
                  <a:lnTo>
                    <a:pt x="398" y="3034"/>
                  </a:lnTo>
                  <a:lnTo>
                    <a:pt x="523" y="3013"/>
                  </a:lnTo>
                  <a:lnTo>
                    <a:pt x="607" y="3076"/>
                  </a:lnTo>
                  <a:lnTo>
                    <a:pt x="795" y="3034"/>
                  </a:lnTo>
                  <a:lnTo>
                    <a:pt x="963" y="2992"/>
                  </a:lnTo>
                  <a:lnTo>
                    <a:pt x="1130" y="2888"/>
                  </a:lnTo>
                  <a:lnTo>
                    <a:pt x="1067" y="2783"/>
                  </a:lnTo>
                  <a:lnTo>
                    <a:pt x="1172" y="2783"/>
                  </a:lnTo>
                  <a:lnTo>
                    <a:pt x="1151" y="2867"/>
                  </a:lnTo>
                  <a:lnTo>
                    <a:pt x="1256" y="2867"/>
                  </a:lnTo>
                  <a:lnTo>
                    <a:pt x="1360" y="2720"/>
                  </a:lnTo>
                  <a:lnTo>
                    <a:pt x="1444" y="2762"/>
                  </a:lnTo>
                  <a:lnTo>
                    <a:pt x="1465" y="2657"/>
                  </a:lnTo>
                  <a:lnTo>
                    <a:pt x="1800" y="2595"/>
                  </a:lnTo>
                  <a:lnTo>
                    <a:pt x="1841" y="2511"/>
                  </a:lnTo>
                  <a:lnTo>
                    <a:pt x="1862" y="2616"/>
                  </a:lnTo>
                  <a:lnTo>
                    <a:pt x="1946" y="2553"/>
                  </a:lnTo>
                  <a:lnTo>
                    <a:pt x="2009" y="2574"/>
                  </a:lnTo>
                  <a:lnTo>
                    <a:pt x="2176" y="2574"/>
                  </a:lnTo>
                  <a:lnTo>
                    <a:pt x="2072" y="2406"/>
                  </a:lnTo>
                  <a:lnTo>
                    <a:pt x="2155" y="2385"/>
                  </a:lnTo>
                  <a:lnTo>
                    <a:pt x="2218" y="2281"/>
                  </a:lnTo>
                  <a:lnTo>
                    <a:pt x="2218" y="2176"/>
                  </a:lnTo>
                  <a:lnTo>
                    <a:pt x="2302" y="2072"/>
                  </a:lnTo>
                  <a:lnTo>
                    <a:pt x="2323" y="1967"/>
                  </a:lnTo>
                  <a:lnTo>
                    <a:pt x="2302" y="1716"/>
                  </a:lnTo>
                  <a:lnTo>
                    <a:pt x="2218" y="1674"/>
                  </a:lnTo>
                  <a:lnTo>
                    <a:pt x="2302" y="1632"/>
                  </a:lnTo>
                  <a:lnTo>
                    <a:pt x="2302" y="1507"/>
                  </a:lnTo>
                  <a:lnTo>
                    <a:pt x="2218" y="1402"/>
                  </a:lnTo>
                  <a:lnTo>
                    <a:pt x="2260" y="1256"/>
                  </a:lnTo>
                  <a:lnTo>
                    <a:pt x="2176" y="1214"/>
                  </a:lnTo>
                  <a:lnTo>
                    <a:pt x="2197" y="1130"/>
                  </a:lnTo>
                  <a:lnTo>
                    <a:pt x="2281" y="1151"/>
                  </a:lnTo>
                  <a:lnTo>
                    <a:pt x="2281" y="1151"/>
                  </a:lnTo>
                  <a:lnTo>
                    <a:pt x="2155" y="1088"/>
                  </a:lnTo>
                  <a:lnTo>
                    <a:pt x="2072" y="1046"/>
                  </a:lnTo>
                  <a:lnTo>
                    <a:pt x="1967" y="837"/>
                  </a:lnTo>
                  <a:lnTo>
                    <a:pt x="1800" y="732"/>
                  </a:lnTo>
                  <a:lnTo>
                    <a:pt x="1737" y="795"/>
                  </a:lnTo>
                  <a:lnTo>
                    <a:pt x="1695" y="942"/>
                  </a:lnTo>
                  <a:lnTo>
                    <a:pt x="1632" y="984"/>
                  </a:lnTo>
                  <a:lnTo>
                    <a:pt x="1360" y="732"/>
                  </a:lnTo>
                  <a:lnTo>
                    <a:pt x="1486" y="502"/>
                  </a:lnTo>
                  <a:lnTo>
                    <a:pt x="1632" y="481"/>
                  </a:lnTo>
                  <a:lnTo>
                    <a:pt x="1653" y="377"/>
                  </a:lnTo>
                  <a:lnTo>
                    <a:pt x="1737" y="356"/>
                  </a:lnTo>
                  <a:lnTo>
                    <a:pt x="1779" y="272"/>
                  </a:lnTo>
                  <a:lnTo>
                    <a:pt x="1737" y="293"/>
                  </a:lnTo>
                  <a:lnTo>
                    <a:pt x="1737" y="293"/>
                  </a:lnTo>
                  <a:lnTo>
                    <a:pt x="1841" y="188"/>
                  </a:lnTo>
                  <a:lnTo>
                    <a:pt x="1946" y="147"/>
                  </a:lnTo>
                  <a:lnTo>
                    <a:pt x="1841" y="84"/>
                  </a:lnTo>
                  <a:lnTo>
                    <a:pt x="1737"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nvGrpSpPr>
            <p:cNvPr id="438" name="Google Shape;2915;p58">
              <a:extLst>
                <a:ext uri="{FF2B5EF4-FFF2-40B4-BE49-F238E27FC236}">
                  <a16:creationId xmlns:a16="http://schemas.microsoft.com/office/drawing/2014/main" id="{342994D5-10C6-A7BF-840A-08FF17076D11}"/>
                </a:ext>
              </a:extLst>
            </p:cNvPr>
            <p:cNvGrpSpPr/>
            <p:nvPr/>
          </p:nvGrpSpPr>
          <p:grpSpPr>
            <a:xfrm>
              <a:off x="3586375" y="2281300"/>
              <a:ext cx="125025" cy="175275"/>
              <a:chOff x="3586375" y="2281300"/>
              <a:chExt cx="125025" cy="175275"/>
            </a:xfrm>
            <a:grpFill/>
          </p:grpSpPr>
          <p:sp>
            <p:nvSpPr>
              <p:cNvPr id="552" name="Google Shape;2916;p58">
                <a:extLst>
                  <a:ext uri="{FF2B5EF4-FFF2-40B4-BE49-F238E27FC236}">
                    <a16:creationId xmlns:a16="http://schemas.microsoft.com/office/drawing/2014/main" id="{23BEC25B-2C1B-FB2C-74F6-82F62DC24A5A}"/>
                  </a:ext>
                </a:extLst>
              </p:cNvPr>
              <p:cNvSpPr/>
              <p:nvPr/>
            </p:nvSpPr>
            <p:spPr>
              <a:xfrm>
                <a:off x="3609900" y="2281300"/>
                <a:ext cx="101500" cy="175275"/>
              </a:xfrm>
              <a:custGeom>
                <a:avLst/>
                <a:gdLst/>
                <a:ahLst/>
                <a:cxnLst/>
                <a:rect l="l" t="t" r="r" b="b"/>
                <a:pathLst>
                  <a:path w="4060" h="7011" extrusionOk="0">
                    <a:moveTo>
                      <a:pt x="1340" y="1"/>
                    </a:moveTo>
                    <a:lnTo>
                      <a:pt x="1277" y="63"/>
                    </a:lnTo>
                    <a:lnTo>
                      <a:pt x="1235" y="42"/>
                    </a:lnTo>
                    <a:lnTo>
                      <a:pt x="1110" y="84"/>
                    </a:lnTo>
                    <a:lnTo>
                      <a:pt x="1026" y="84"/>
                    </a:lnTo>
                    <a:lnTo>
                      <a:pt x="921" y="105"/>
                    </a:lnTo>
                    <a:lnTo>
                      <a:pt x="859" y="105"/>
                    </a:lnTo>
                    <a:lnTo>
                      <a:pt x="838" y="168"/>
                    </a:lnTo>
                    <a:lnTo>
                      <a:pt x="838" y="105"/>
                    </a:lnTo>
                    <a:lnTo>
                      <a:pt x="796" y="84"/>
                    </a:lnTo>
                    <a:lnTo>
                      <a:pt x="712" y="168"/>
                    </a:lnTo>
                    <a:lnTo>
                      <a:pt x="733" y="105"/>
                    </a:lnTo>
                    <a:lnTo>
                      <a:pt x="608" y="42"/>
                    </a:lnTo>
                    <a:lnTo>
                      <a:pt x="587" y="105"/>
                    </a:lnTo>
                    <a:lnTo>
                      <a:pt x="524" y="168"/>
                    </a:lnTo>
                    <a:lnTo>
                      <a:pt x="545" y="231"/>
                    </a:lnTo>
                    <a:lnTo>
                      <a:pt x="524" y="231"/>
                    </a:lnTo>
                    <a:lnTo>
                      <a:pt x="524" y="314"/>
                    </a:lnTo>
                    <a:lnTo>
                      <a:pt x="419" y="356"/>
                    </a:lnTo>
                    <a:lnTo>
                      <a:pt x="482" y="419"/>
                    </a:lnTo>
                    <a:lnTo>
                      <a:pt x="440" y="503"/>
                    </a:lnTo>
                    <a:lnTo>
                      <a:pt x="398" y="503"/>
                    </a:lnTo>
                    <a:lnTo>
                      <a:pt x="503" y="607"/>
                    </a:lnTo>
                    <a:lnTo>
                      <a:pt x="545" y="670"/>
                    </a:lnTo>
                    <a:lnTo>
                      <a:pt x="419" y="607"/>
                    </a:lnTo>
                    <a:lnTo>
                      <a:pt x="398" y="670"/>
                    </a:lnTo>
                    <a:lnTo>
                      <a:pt x="315" y="587"/>
                    </a:lnTo>
                    <a:lnTo>
                      <a:pt x="294" y="628"/>
                    </a:lnTo>
                    <a:lnTo>
                      <a:pt x="315" y="691"/>
                    </a:lnTo>
                    <a:lnTo>
                      <a:pt x="294" y="733"/>
                    </a:lnTo>
                    <a:lnTo>
                      <a:pt x="273" y="628"/>
                    </a:lnTo>
                    <a:lnTo>
                      <a:pt x="210" y="733"/>
                    </a:lnTo>
                    <a:lnTo>
                      <a:pt x="273" y="796"/>
                    </a:lnTo>
                    <a:lnTo>
                      <a:pt x="210" y="817"/>
                    </a:lnTo>
                    <a:lnTo>
                      <a:pt x="294" y="900"/>
                    </a:lnTo>
                    <a:lnTo>
                      <a:pt x="336" y="900"/>
                    </a:lnTo>
                    <a:lnTo>
                      <a:pt x="294" y="942"/>
                    </a:lnTo>
                    <a:lnTo>
                      <a:pt x="210" y="900"/>
                    </a:lnTo>
                    <a:lnTo>
                      <a:pt x="210" y="1026"/>
                    </a:lnTo>
                    <a:lnTo>
                      <a:pt x="210" y="1047"/>
                    </a:lnTo>
                    <a:lnTo>
                      <a:pt x="377" y="1026"/>
                    </a:lnTo>
                    <a:lnTo>
                      <a:pt x="273" y="1089"/>
                    </a:lnTo>
                    <a:lnTo>
                      <a:pt x="273" y="1110"/>
                    </a:lnTo>
                    <a:lnTo>
                      <a:pt x="294" y="1131"/>
                    </a:lnTo>
                    <a:lnTo>
                      <a:pt x="377" y="1110"/>
                    </a:lnTo>
                    <a:lnTo>
                      <a:pt x="336" y="1131"/>
                    </a:lnTo>
                    <a:lnTo>
                      <a:pt x="398" y="1151"/>
                    </a:lnTo>
                    <a:lnTo>
                      <a:pt x="398" y="1151"/>
                    </a:lnTo>
                    <a:lnTo>
                      <a:pt x="315" y="1131"/>
                    </a:lnTo>
                    <a:lnTo>
                      <a:pt x="294" y="1151"/>
                    </a:lnTo>
                    <a:lnTo>
                      <a:pt x="294" y="1214"/>
                    </a:lnTo>
                    <a:lnTo>
                      <a:pt x="315" y="1235"/>
                    </a:lnTo>
                    <a:lnTo>
                      <a:pt x="273" y="1256"/>
                    </a:lnTo>
                    <a:lnTo>
                      <a:pt x="231" y="1319"/>
                    </a:lnTo>
                    <a:lnTo>
                      <a:pt x="294" y="1319"/>
                    </a:lnTo>
                    <a:lnTo>
                      <a:pt x="294" y="1361"/>
                    </a:lnTo>
                    <a:lnTo>
                      <a:pt x="210" y="1340"/>
                    </a:lnTo>
                    <a:lnTo>
                      <a:pt x="189" y="1403"/>
                    </a:lnTo>
                    <a:lnTo>
                      <a:pt x="210" y="1444"/>
                    </a:lnTo>
                    <a:lnTo>
                      <a:pt x="189" y="1465"/>
                    </a:lnTo>
                    <a:lnTo>
                      <a:pt x="168" y="1528"/>
                    </a:lnTo>
                    <a:lnTo>
                      <a:pt x="63" y="1528"/>
                    </a:lnTo>
                    <a:lnTo>
                      <a:pt x="1" y="1549"/>
                    </a:lnTo>
                    <a:lnTo>
                      <a:pt x="63" y="1570"/>
                    </a:lnTo>
                    <a:lnTo>
                      <a:pt x="126" y="1570"/>
                    </a:lnTo>
                    <a:lnTo>
                      <a:pt x="189" y="1612"/>
                    </a:lnTo>
                    <a:lnTo>
                      <a:pt x="168" y="1633"/>
                    </a:lnTo>
                    <a:lnTo>
                      <a:pt x="105" y="1633"/>
                    </a:lnTo>
                    <a:lnTo>
                      <a:pt x="189" y="1716"/>
                    </a:lnTo>
                    <a:lnTo>
                      <a:pt x="210" y="1716"/>
                    </a:lnTo>
                    <a:lnTo>
                      <a:pt x="273" y="1737"/>
                    </a:lnTo>
                    <a:lnTo>
                      <a:pt x="503" y="1507"/>
                    </a:lnTo>
                    <a:lnTo>
                      <a:pt x="482" y="1570"/>
                    </a:lnTo>
                    <a:lnTo>
                      <a:pt x="503" y="1612"/>
                    </a:lnTo>
                    <a:lnTo>
                      <a:pt x="419" y="1633"/>
                    </a:lnTo>
                    <a:lnTo>
                      <a:pt x="377" y="1758"/>
                    </a:lnTo>
                    <a:lnTo>
                      <a:pt x="377" y="1779"/>
                    </a:lnTo>
                    <a:lnTo>
                      <a:pt x="315" y="1947"/>
                    </a:lnTo>
                    <a:lnTo>
                      <a:pt x="336" y="1947"/>
                    </a:lnTo>
                    <a:lnTo>
                      <a:pt x="294" y="2135"/>
                    </a:lnTo>
                    <a:lnTo>
                      <a:pt x="294" y="2239"/>
                    </a:lnTo>
                    <a:lnTo>
                      <a:pt x="231" y="2281"/>
                    </a:lnTo>
                    <a:lnTo>
                      <a:pt x="294" y="2323"/>
                    </a:lnTo>
                    <a:lnTo>
                      <a:pt x="315" y="2302"/>
                    </a:lnTo>
                    <a:lnTo>
                      <a:pt x="231" y="2449"/>
                    </a:lnTo>
                    <a:lnTo>
                      <a:pt x="231" y="2595"/>
                    </a:lnTo>
                    <a:lnTo>
                      <a:pt x="189" y="2658"/>
                    </a:lnTo>
                    <a:lnTo>
                      <a:pt x="189" y="2700"/>
                    </a:lnTo>
                    <a:lnTo>
                      <a:pt x="315" y="2700"/>
                    </a:lnTo>
                    <a:lnTo>
                      <a:pt x="294" y="2595"/>
                    </a:lnTo>
                    <a:lnTo>
                      <a:pt x="336" y="2491"/>
                    </a:lnTo>
                    <a:lnTo>
                      <a:pt x="336" y="2407"/>
                    </a:lnTo>
                    <a:lnTo>
                      <a:pt x="398" y="2323"/>
                    </a:lnTo>
                    <a:lnTo>
                      <a:pt x="336" y="2135"/>
                    </a:lnTo>
                    <a:lnTo>
                      <a:pt x="398" y="2135"/>
                    </a:lnTo>
                    <a:lnTo>
                      <a:pt x="545" y="1947"/>
                    </a:lnTo>
                    <a:lnTo>
                      <a:pt x="440" y="2135"/>
                    </a:lnTo>
                    <a:lnTo>
                      <a:pt x="419" y="2239"/>
                    </a:lnTo>
                    <a:lnTo>
                      <a:pt x="482" y="2260"/>
                    </a:lnTo>
                    <a:lnTo>
                      <a:pt x="482" y="2198"/>
                    </a:lnTo>
                    <a:lnTo>
                      <a:pt x="545" y="2135"/>
                    </a:lnTo>
                    <a:lnTo>
                      <a:pt x="587" y="2260"/>
                    </a:lnTo>
                    <a:lnTo>
                      <a:pt x="628" y="2135"/>
                    </a:lnTo>
                    <a:lnTo>
                      <a:pt x="628" y="2030"/>
                    </a:lnTo>
                    <a:lnTo>
                      <a:pt x="691" y="1988"/>
                    </a:lnTo>
                    <a:lnTo>
                      <a:pt x="649" y="2135"/>
                    </a:lnTo>
                    <a:lnTo>
                      <a:pt x="754" y="2198"/>
                    </a:lnTo>
                    <a:lnTo>
                      <a:pt x="649" y="2177"/>
                    </a:lnTo>
                    <a:lnTo>
                      <a:pt x="628" y="2323"/>
                    </a:lnTo>
                    <a:lnTo>
                      <a:pt x="649" y="2449"/>
                    </a:lnTo>
                    <a:lnTo>
                      <a:pt x="712" y="2470"/>
                    </a:lnTo>
                    <a:lnTo>
                      <a:pt x="754" y="2574"/>
                    </a:lnTo>
                    <a:lnTo>
                      <a:pt x="649" y="2658"/>
                    </a:lnTo>
                    <a:lnTo>
                      <a:pt x="587" y="2909"/>
                    </a:lnTo>
                    <a:lnTo>
                      <a:pt x="587" y="3014"/>
                    </a:lnTo>
                    <a:lnTo>
                      <a:pt x="503" y="2972"/>
                    </a:lnTo>
                    <a:lnTo>
                      <a:pt x="503" y="3097"/>
                    </a:lnTo>
                    <a:lnTo>
                      <a:pt x="628" y="3244"/>
                    </a:lnTo>
                    <a:lnTo>
                      <a:pt x="587" y="3097"/>
                    </a:lnTo>
                    <a:lnTo>
                      <a:pt x="649" y="3076"/>
                    </a:lnTo>
                    <a:lnTo>
                      <a:pt x="859" y="3223"/>
                    </a:lnTo>
                    <a:lnTo>
                      <a:pt x="859" y="3097"/>
                    </a:lnTo>
                    <a:lnTo>
                      <a:pt x="796" y="3035"/>
                    </a:lnTo>
                    <a:lnTo>
                      <a:pt x="838" y="3014"/>
                    </a:lnTo>
                    <a:lnTo>
                      <a:pt x="1005" y="3118"/>
                    </a:lnTo>
                    <a:lnTo>
                      <a:pt x="1131" y="3118"/>
                    </a:lnTo>
                    <a:lnTo>
                      <a:pt x="1131" y="3076"/>
                    </a:lnTo>
                    <a:lnTo>
                      <a:pt x="1235" y="3076"/>
                    </a:lnTo>
                    <a:lnTo>
                      <a:pt x="1256" y="2972"/>
                    </a:lnTo>
                    <a:lnTo>
                      <a:pt x="1549" y="2993"/>
                    </a:lnTo>
                    <a:lnTo>
                      <a:pt x="1361" y="3014"/>
                    </a:lnTo>
                    <a:lnTo>
                      <a:pt x="1235" y="3348"/>
                    </a:lnTo>
                    <a:lnTo>
                      <a:pt x="1382" y="3620"/>
                    </a:lnTo>
                    <a:lnTo>
                      <a:pt x="1444" y="3558"/>
                    </a:lnTo>
                    <a:lnTo>
                      <a:pt x="1444" y="3704"/>
                    </a:lnTo>
                    <a:lnTo>
                      <a:pt x="1549" y="3600"/>
                    </a:lnTo>
                    <a:lnTo>
                      <a:pt x="1654" y="3600"/>
                    </a:lnTo>
                    <a:lnTo>
                      <a:pt x="1633" y="3746"/>
                    </a:lnTo>
                    <a:lnTo>
                      <a:pt x="1654" y="3767"/>
                    </a:lnTo>
                    <a:lnTo>
                      <a:pt x="1549" y="3851"/>
                    </a:lnTo>
                    <a:lnTo>
                      <a:pt x="1570" y="4018"/>
                    </a:lnTo>
                    <a:lnTo>
                      <a:pt x="1528" y="4123"/>
                    </a:lnTo>
                    <a:lnTo>
                      <a:pt x="1570" y="4227"/>
                    </a:lnTo>
                    <a:lnTo>
                      <a:pt x="1654" y="4290"/>
                    </a:lnTo>
                    <a:lnTo>
                      <a:pt x="1737" y="4290"/>
                    </a:lnTo>
                    <a:lnTo>
                      <a:pt x="1675" y="4332"/>
                    </a:lnTo>
                    <a:lnTo>
                      <a:pt x="1591" y="4332"/>
                    </a:lnTo>
                    <a:lnTo>
                      <a:pt x="1549" y="4248"/>
                    </a:lnTo>
                    <a:lnTo>
                      <a:pt x="1465" y="4269"/>
                    </a:lnTo>
                    <a:lnTo>
                      <a:pt x="1528" y="4353"/>
                    </a:lnTo>
                    <a:lnTo>
                      <a:pt x="1591" y="4395"/>
                    </a:lnTo>
                    <a:lnTo>
                      <a:pt x="1486" y="4374"/>
                    </a:lnTo>
                    <a:lnTo>
                      <a:pt x="1424" y="4290"/>
                    </a:lnTo>
                    <a:lnTo>
                      <a:pt x="1235" y="4353"/>
                    </a:lnTo>
                    <a:lnTo>
                      <a:pt x="1152" y="4353"/>
                    </a:lnTo>
                    <a:lnTo>
                      <a:pt x="963" y="4436"/>
                    </a:lnTo>
                    <a:lnTo>
                      <a:pt x="859" y="4583"/>
                    </a:lnTo>
                    <a:lnTo>
                      <a:pt x="733" y="4667"/>
                    </a:lnTo>
                    <a:lnTo>
                      <a:pt x="691" y="4750"/>
                    </a:lnTo>
                    <a:lnTo>
                      <a:pt x="817" y="4750"/>
                    </a:lnTo>
                    <a:lnTo>
                      <a:pt x="817" y="4688"/>
                    </a:lnTo>
                    <a:lnTo>
                      <a:pt x="1026" y="4646"/>
                    </a:lnTo>
                    <a:lnTo>
                      <a:pt x="1005" y="4750"/>
                    </a:lnTo>
                    <a:lnTo>
                      <a:pt x="1068" y="4813"/>
                    </a:lnTo>
                    <a:lnTo>
                      <a:pt x="1005" y="4876"/>
                    </a:lnTo>
                    <a:lnTo>
                      <a:pt x="1026" y="4960"/>
                    </a:lnTo>
                    <a:lnTo>
                      <a:pt x="1068" y="4960"/>
                    </a:lnTo>
                    <a:lnTo>
                      <a:pt x="942" y="5190"/>
                    </a:lnTo>
                    <a:lnTo>
                      <a:pt x="859" y="5232"/>
                    </a:lnTo>
                    <a:lnTo>
                      <a:pt x="754" y="5294"/>
                    </a:lnTo>
                    <a:lnTo>
                      <a:pt x="733" y="5294"/>
                    </a:lnTo>
                    <a:lnTo>
                      <a:pt x="608" y="5378"/>
                    </a:lnTo>
                    <a:lnTo>
                      <a:pt x="524" y="5378"/>
                    </a:lnTo>
                    <a:lnTo>
                      <a:pt x="398" y="5483"/>
                    </a:lnTo>
                    <a:lnTo>
                      <a:pt x="503" y="5483"/>
                    </a:lnTo>
                    <a:lnTo>
                      <a:pt x="503" y="5545"/>
                    </a:lnTo>
                    <a:lnTo>
                      <a:pt x="419" y="5608"/>
                    </a:lnTo>
                    <a:lnTo>
                      <a:pt x="545" y="5629"/>
                    </a:lnTo>
                    <a:lnTo>
                      <a:pt x="524" y="5650"/>
                    </a:lnTo>
                    <a:lnTo>
                      <a:pt x="587" y="5692"/>
                    </a:lnTo>
                    <a:lnTo>
                      <a:pt x="649" y="5650"/>
                    </a:lnTo>
                    <a:lnTo>
                      <a:pt x="754" y="5608"/>
                    </a:lnTo>
                    <a:lnTo>
                      <a:pt x="900" y="5545"/>
                    </a:lnTo>
                    <a:lnTo>
                      <a:pt x="921" y="5629"/>
                    </a:lnTo>
                    <a:lnTo>
                      <a:pt x="1026" y="5650"/>
                    </a:lnTo>
                    <a:lnTo>
                      <a:pt x="942" y="5692"/>
                    </a:lnTo>
                    <a:lnTo>
                      <a:pt x="921" y="5734"/>
                    </a:lnTo>
                    <a:lnTo>
                      <a:pt x="1068" y="5734"/>
                    </a:lnTo>
                    <a:lnTo>
                      <a:pt x="1068" y="5713"/>
                    </a:lnTo>
                    <a:lnTo>
                      <a:pt x="1152" y="5692"/>
                    </a:lnTo>
                    <a:lnTo>
                      <a:pt x="1256" y="5796"/>
                    </a:lnTo>
                    <a:lnTo>
                      <a:pt x="1319" y="5859"/>
                    </a:lnTo>
                    <a:lnTo>
                      <a:pt x="1486" y="5859"/>
                    </a:lnTo>
                    <a:lnTo>
                      <a:pt x="1549" y="5796"/>
                    </a:lnTo>
                    <a:lnTo>
                      <a:pt x="1633" y="5755"/>
                    </a:lnTo>
                    <a:lnTo>
                      <a:pt x="1758" y="5713"/>
                    </a:lnTo>
                    <a:lnTo>
                      <a:pt x="1800" y="5650"/>
                    </a:lnTo>
                    <a:lnTo>
                      <a:pt x="1905" y="5608"/>
                    </a:lnTo>
                    <a:lnTo>
                      <a:pt x="1758" y="5755"/>
                    </a:lnTo>
                    <a:lnTo>
                      <a:pt x="1633" y="5901"/>
                    </a:lnTo>
                    <a:lnTo>
                      <a:pt x="1633" y="6048"/>
                    </a:lnTo>
                    <a:lnTo>
                      <a:pt x="1528" y="6048"/>
                    </a:lnTo>
                    <a:lnTo>
                      <a:pt x="1444" y="6068"/>
                    </a:lnTo>
                    <a:lnTo>
                      <a:pt x="1361" y="6027"/>
                    </a:lnTo>
                    <a:lnTo>
                      <a:pt x="1131" y="6006"/>
                    </a:lnTo>
                    <a:lnTo>
                      <a:pt x="963" y="6048"/>
                    </a:lnTo>
                    <a:lnTo>
                      <a:pt x="963" y="6131"/>
                    </a:lnTo>
                    <a:lnTo>
                      <a:pt x="900" y="6215"/>
                    </a:lnTo>
                    <a:lnTo>
                      <a:pt x="796" y="6215"/>
                    </a:lnTo>
                    <a:lnTo>
                      <a:pt x="796" y="6382"/>
                    </a:lnTo>
                    <a:lnTo>
                      <a:pt x="691" y="6487"/>
                    </a:lnTo>
                    <a:lnTo>
                      <a:pt x="649" y="6550"/>
                    </a:lnTo>
                    <a:lnTo>
                      <a:pt x="545" y="6550"/>
                    </a:lnTo>
                    <a:lnTo>
                      <a:pt x="524" y="6675"/>
                    </a:lnTo>
                    <a:lnTo>
                      <a:pt x="482" y="6675"/>
                    </a:lnTo>
                    <a:lnTo>
                      <a:pt x="440" y="6738"/>
                    </a:lnTo>
                    <a:lnTo>
                      <a:pt x="315" y="6843"/>
                    </a:lnTo>
                    <a:lnTo>
                      <a:pt x="231" y="6801"/>
                    </a:lnTo>
                    <a:lnTo>
                      <a:pt x="168" y="6864"/>
                    </a:lnTo>
                    <a:lnTo>
                      <a:pt x="168" y="6968"/>
                    </a:lnTo>
                    <a:lnTo>
                      <a:pt x="273" y="6968"/>
                    </a:lnTo>
                    <a:lnTo>
                      <a:pt x="273" y="6885"/>
                    </a:lnTo>
                    <a:lnTo>
                      <a:pt x="377" y="6905"/>
                    </a:lnTo>
                    <a:lnTo>
                      <a:pt x="419" y="7010"/>
                    </a:lnTo>
                    <a:lnTo>
                      <a:pt x="503" y="6968"/>
                    </a:lnTo>
                    <a:lnTo>
                      <a:pt x="482" y="6905"/>
                    </a:lnTo>
                    <a:lnTo>
                      <a:pt x="524" y="6843"/>
                    </a:lnTo>
                    <a:lnTo>
                      <a:pt x="545" y="6864"/>
                    </a:lnTo>
                    <a:lnTo>
                      <a:pt x="628" y="6801"/>
                    </a:lnTo>
                    <a:lnTo>
                      <a:pt x="649" y="6801"/>
                    </a:lnTo>
                    <a:lnTo>
                      <a:pt x="712" y="6696"/>
                    </a:lnTo>
                    <a:lnTo>
                      <a:pt x="817" y="6759"/>
                    </a:lnTo>
                    <a:lnTo>
                      <a:pt x="900" y="6696"/>
                    </a:lnTo>
                    <a:lnTo>
                      <a:pt x="963" y="6738"/>
                    </a:lnTo>
                    <a:lnTo>
                      <a:pt x="1005" y="6696"/>
                    </a:lnTo>
                    <a:lnTo>
                      <a:pt x="1047" y="6759"/>
                    </a:lnTo>
                    <a:lnTo>
                      <a:pt x="1110" y="6759"/>
                    </a:lnTo>
                    <a:lnTo>
                      <a:pt x="1172" y="6801"/>
                    </a:lnTo>
                    <a:lnTo>
                      <a:pt x="1277" y="6801"/>
                    </a:lnTo>
                    <a:lnTo>
                      <a:pt x="1256" y="6759"/>
                    </a:lnTo>
                    <a:lnTo>
                      <a:pt x="1340" y="6738"/>
                    </a:lnTo>
                    <a:lnTo>
                      <a:pt x="1361" y="6654"/>
                    </a:lnTo>
                    <a:lnTo>
                      <a:pt x="1340" y="6571"/>
                    </a:lnTo>
                    <a:lnTo>
                      <a:pt x="1382" y="6487"/>
                    </a:lnTo>
                    <a:lnTo>
                      <a:pt x="1444" y="6487"/>
                    </a:lnTo>
                    <a:lnTo>
                      <a:pt x="1465" y="6445"/>
                    </a:lnTo>
                    <a:lnTo>
                      <a:pt x="1675" y="6424"/>
                    </a:lnTo>
                    <a:lnTo>
                      <a:pt x="1779" y="6424"/>
                    </a:lnTo>
                    <a:lnTo>
                      <a:pt x="1905" y="6487"/>
                    </a:lnTo>
                    <a:lnTo>
                      <a:pt x="2093" y="6487"/>
                    </a:lnTo>
                    <a:lnTo>
                      <a:pt x="2177" y="6529"/>
                    </a:lnTo>
                    <a:lnTo>
                      <a:pt x="2198" y="6445"/>
                    </a:lnTo>
                    <a:lnTo>
                      <a:pt x="2323" y="6361"/>
                    </a:lnTo>
                    <a:lnTo>
                      <a:pt x="2407" y="6382"/>
                    </a:lnTo>
                    <a:lnTo>
                      <a:pt x="2512" y="6320"/>
                    </a:lnTo>
                    <a:lnTo>
                      <a:pt x="2616" y="6340"/>
                    </a:lnTo>
                    <a:lnTo>
                      <a:pt x="2637" y="6320"/>
                    </a:lnTo>
                    <a:lnTo>
                      <a:pt x="2721" y="6278"/>
                    </a:lnTo>
                    <a:lnTo>
                      <a:pt x="2721" y="6320"/>
                    </a:lnTo>
                    <a:lnTo>
                      <a:pt x="2804" y="6361"/>
                    </a:lnTo>
                    <a:lnTo>
                      <a:pt x="2888" y="6320"/>
                    </a:lnTo>
                    <a:lnTo>
                      <a:pt x="3056" y="6320"/>
                    </a:lnTo>
                    <a:lnTo>
                      <a:pt x="3202" y="6278"/>
                    </a:lnTo>
                    <a:lnTo>
                      <a:pt x="3307" y="6320"/>
                    </a:lnTo>
                    <a:lnTo>
                      <a:pt x="3349" y="6340"/>
                    </a:lnTo>
                    <a:lnTo>
                      <a:pt x="3453" y="6257"/>
                    </a:lnTo>
                    <a:lnTo>
                      <a:pt x="3537" y="6236"/>
                    </a:lnTo>
                    <a:lnTo>
                      <a:pt x="3621" y="6152"/>
                    </a:lnTo>
                    <a:lnTo>
                      <a:pt x="3683" y="6152"/>
                    </a:lnTo>
                    <a:lnTo>
                      <a:pt x="3746" y="6173"/>
                    </a:lnTo>
                    <a:lnTo>
                      <a:pt x="3725" y="6110"/>
                    </a:lnTo>
                    <a:lnTo>
                      <a:pt x="3851" y="6027"/>
                    </a:lnTo>
                    <a:lnTo>
                      <a:pt x="3955" y="6006"/>
                    </a:lnTo>
                    <a:lnTo>
                      <a:pt x="3955" y="5922"/>
                    </a:lnTo>
                    <a:lnTo>
                      <a:pt x="3934" y="5859"/>
                    </a:lnTo>
                    <a:lnTo>
                      <a:pt x="3955" y="5796"/>
                    </a:lnTo>
                    <a:lnTo>
                      <a:pt x="3788" y="5796"/>
                    </a:lnTo>
                    <a:lnTo>
                      <a:pt x="3683" y="5838"/>
                    </a:lnTo>
                    <a:lnTo>
                      <a:pt x="3641" y="5838"/>
                    </a:lnTo>
                    <a:lnTo>
                      <a:pt x="3537" y="5817"/>
                    </a:lnTo>
                    <a:lnTo>
                      <a:pt x="3474" y="5796"/>
                    </a:lnTo>
                    <a:lnTo>
                      <a:pt x="3537" y="5755"/>
                    </a:lnTo>
                    <a:lnTo>
                      <a:pt x="3558" y="5755"/>
                    </a:lnTo>
                    <a:lnTo>
                      <a:pt x="3558" y="5734"/>
                    </a:lnTo>
                    <a:lnTo>
                      <a:pt x="3474" y="5713"/>
                    </a:lnTo>
                    <a:lnTo>
                      <a:pt x="3411" y="5734"/>
                    </a:lnTo>
                    <a:lnTo>
                      <a:pt x="3516" y="5650"/>
                    </a:lnTo>
                    <a:lnTo>
                      <a:pt x="3579" y="5692"/>
                    </a:lnTo>
                    <a:lnTo>
                      <a:pt x="3662" y="5629"/>
                    </a:lnTo>
                    <a:lnTo>
                      <a:pt x="3641" y="5545"/>
                    </a:lnTo>
                    <a:lnTo>
                      <a:pt x="3558" y="5545"/>
                    </a:lnTo>
                    <a:lnTo>
                      <a:pt x="3621" y="5504"/>
                    </a:lnTo>
                    <a:lnTo>
                      <a:pt x="3662" y="5441"/>
                    </a:lnTo>
                    <a:lnTo>
                      <a:pt x="3725" y="5504"/>
                    </a:lnTo>
                    <a:lnTo>
                      <a:pt x="3788" y="5441"/>
                    </a:lnTo>
                    <a:lnTo>
                      <a:pt x="3851" y="5399"/>
                    </a:lnTo>
                    <a:lnTo>
                      <a:pt x="3788" y="5378"/>
                    </a:lnTo>
                    <a:lnTo>
                      <a:pt x="3830" y="5336"/>
                    </a:lnTo>
                    <a:lnTo>
                      <a:pt x="3725" y="5336"/>
                    </a:lnTo>
                    <a:lnTo>
                      <a:pt x="3767" y="5273"/>
                    </a:lnTo>
                    <a:lnTo>
                      <a:pt x="3830" y="5294"/>
                    </a:lnTo>
                    <a:lnTo>
                      <a:pt x="3851" y="5315"/>
                    </a:lnTo>
                    <a:lnTo>
                      <a:pt x="3893" y="5232"/>
                    </a:lnTo>
                    <a:lnTo>
                      <a:pt x="3976" y="5211"/>
                    </a:lnTo>
                    <a:lnTo>
                      <a:pt x="3976" y="5064"/>
                    </a:lnTo>
                    <a:lnTo>
                      <a:pt x="4060" y="4897"/>
                    </a:lnTo>
                    <a:lnTo>
                      <a:pt x="3997" y="4813"/>
                    </a:lnTo>
                    <a:lnTo>
                      <a:pt x="3976" y="4688"/>
                    </a:lnTo>
                    <a:lnTo>
                      <a:pt x="3767" y="4541"/>
                    </a:lnTo>
                    <a:lnTo>
                      <a:pt x="3349" y="4541"/>
                    </a:lnTo>
                    <a:lnTo>
                      <a:pt x="3328" y="4667"/>
                    </a:lnTo>
                    <a:lnTo>
                      <a:pt x="3307" y="4708"/>
                    </a:lnTo>
                    <a:lnTo>
                      <a:pt x="3202" y="4646"/>
                    </a:lnTo>
                    <a:lnTo>
                      <a:pt x="3097" y="4604"/>
                    </a:lnTo>
                    <a:lnTo>
                      <a:pt x="3265" y="4436"/>
                    </a:lnTo>
                    <a:lnTo>
                      <a:pt x="3265" y="4332"/>
                    </a:lnTo>
                    <a:lnTo>
                      <a:pt x="3139" y="4123"/>
                    </a:lnTo>
                    <a:lnTo>
                      <a:pt x="3097" y="4123"/>
                    </a:lnTo>
                    <a:lnTo>
                      <a:pt x="2951" y="4039"/>
                    </a:lnTo>
                    <a:lnTo>
                      <a:pt x="2909" y="3955"/>
                    </a:lnTo>
                    <a:lnTo>
                      <a:pt x="2846" y="3976"/>
                    </a:lnTo>
                    <a:lnTo>
                      <a:pt x="2825" y="3976"/>
                    </a:lnTo>
                    <a:lnTo>
                      <a:pt x="2742" y="3955"/>
                    </a:lnTo>
                    <a:lnTo>
                      <a:pt x="2825" y="3955"/>
                    </a:lnTo>
                    <a:lnTo>
                      <a:pt x="2930" y="3934"/>
                    </a:lnTo>
                    <a:lnTo>
                      <a:pt x="2993" y="3955"/>
                    </a:lnTo>
                    <a:lnTo>
                      <a:pt x="3014" y="4018"/>
                    </a:lnTo>
                    <a:lnTo>
                      <a:pt x="3139" y="4018"/>
                    </a:lnTo>
                    <a:lnTo>
                      <a:pt x="2993" y="3830"/>
                    </a:lnTo>
                    <a:lnTo>
                      <a:pt x="2909" y="3725"/>
                    </a:lnTo>
                    <a:lnTo>
                      <a:pt x="2951" y="3641"/>
                    </a:lnTo>
                    <a:lnTo>
                      <a:pt x="2993" y="3641"/>
                    </a:lnTo>
                    <a:lnTo>
                      <a:pt x="2909" y="3600"/>
                    </a:lnTo>
                    <a:lnTo>
                      <a:pt x="2888" y="3537"/>
                    </a:lnTo>
                    <a:lnTo>
                      <a:pt x="2846" y="3537"/>
                    </a:lnTo>
                    <a:lnTo>
                      <a:pt x="2784" y="3348"/>
                    </a:lnTo>
                    <a:lnTo>
                      <a:pt x="2616" y="3307"/>
                    </a:lnTo>
                    <a:lnTo>
                      <a:pt x="2428" y="3244"/>
                    </a:lnTo>
                    <a:lnTo>
                      <a:pt x="2428" y="3181"/>
                    </a:lnTo>
                    <a:lnTo>
                      <a:pt x="2386" y="3139"/>
                    </a:lnTo>
                    <a:lnTo>
                      <a:pt x="2323" y="2930"/>
                    </a:lnTo>
                    <a:lnTo>
                      <a:pt x="2260" y="2825"/>
                    </a:lnTo>
                    <a:lnTo>
                      <a:pt x="2198" y="2574"/>
                    </a:lnTo>
                    <a:lnTo>
                      <a:pt x="2156" y="2470"/>
                    </a:lnTo>
                    <a:lnTo>
                      <a:pt x="2093" y="2470"/>
                    </a:lnTo>
                    <a:lnTo>
                      <a:pt x="1947" y="2239"/>
                    </a:lnTo>
                    <a:lnTo>
                      <a:pt x="1842" y="2198"/>
                    </a:lnTo>
                    <a:lnTo>
                      <a:pt x="1758" y="2156"/>
                    </a:lnTo>
                    <a:lnTo>
                      <a:pt x="1654" y="2093"/>
                    </a:lnTo>
                    <a:lnTo>
                      <a:pt x="1591" y="2156"/>
                    </a:lnTo>
                    <a:lnTo>
                      <a:pt x="1486" y="2198"/>
                    </a:lnTo>
                    <a:lnTo>
                      <a:pt x="1361" y="2177"/>
                    </a:lnTo>
                    <a:lnTo>
                      <a:pt x="1277" y="2177"/>
                    </a:lnTo>
                    <a:lnTo>
                      <a:pt x="1172" y="2156"/>
                    </a:lnTo>
                    <a:lnTo>
                      <a:pt x="1152" y="2072"/>
                    </a:lnTo>
                    <a:lnTo>
                      <a:pt x="1152" y="2072"/>
                    </a:lnTo>
                    <a:lnTo>
                      <a:pt x="1214" y="2093"/>
                    </a:lnTo>
                    <a:lnTo>
                      <a:pt x="1340" y="2135"/>
                    </a:lnTo>
                    <a:lnTo>
                      <a:pt x="1465" y="2093"/>
                    </a:lnTo>
                    <a:lnTo>
                      <a:pt x="1486" y="1988"/>
                    </a:lnTo>
                    <a:lnTo>
                      <a:pt x="1591" y="1988"/>
                    </a:lnTo>
                    <a:lnTo>
                      <a:pt x="1696" y="1926"/>
                    </a:lnTo>
                    <a:lnTo>
                      <a:pt x="1591" y="1884"/>
                    </a:lnTo>
                    <a:lnTo>
                      <a:pt x="1591" y="1800"/>
                    </a:lnTo>
                    <a:lnTo>
                      <a:pt x="1549" y="1779"/>
                    </a:lnTo>
                    <a:lnTo>
                      <a:pt x="1424" y="1863"/>
                    </a:lnTo>
                    <a:lnTo>
                      <a:pt x="1382" y="1842"/>
                    </a:lnTo>
                    <a:lnTo>
                      <a:pt x="1486" y="1758"/>
                    </a:lnTo>
                    <a:lnTo>
                      <a:pt x="1633" y="1758"/>
                    </a:lnTo>
                    <a:lnTo>
                      <a:pt x="1696" y="1716"/>
                    </a:lnTo>
                    <a:lnTo>
                      <a:pt x="1696" y="1633"/>
                    </a:lnTo>
                    <a:lnTo>
                      <a:pt x="1758" y="1612"/>
                    </a:lnTo>
                    <a:lnTo>
                      <a:pt x="1842" y="1444"/>
                    </a:lnTo>
                    <a:lnTo>
                      <a:pt x="1884" y="1403"/>
                    </a:lnTo>
                    <a:lnTo>
                      <a:pt x="1884" y="1340"/>
                    </a:lnTo>
                    <a:lnTo>
                      <a:pt x="1947" y="1235"/>
                    </a:lnTo>
                    <a:lnTo>
                      <a:pt x="1905" y="1214"/>
                    </a:lnTo>
                    <a:lnTo>
                      <a:pt x="1968" y="1047"/>
                    </a:lnTo>
                    <a:lnTo>
                      <a:pt x="2072" y="984"/>
                    </a:lnTo>
                    <a:lnTo>
                      <a:pt x="2072" y="900"/>
                    </a:lnTo>
                    <a:lnTo>
                      <a:pt x="1905" y="754"/>
                    </a:lnTo>
                    <a:lnTo>
                      <a:pt x="1884" y="796"/>
                    </a:lnTo>
                    <a:lnTo>
                      <a:pt x="1675" y="796"/>
                    </a:lnTo>
                    <a:lnTo>
                      <a:pt x="1528" y="754"/>
                    </a:lnTo>
                    <a:lnTo>
                      <a:pt x="1486" y="817"/>
                    </a:lnTo>
                    <a:lnTo>
                      <a:pt x="1424" y="817"/>
                    </a:lnTo>
                    <a:lnTo>
                      <a:pt x="1340" y="754"/>
                    </a:lnTo>
                    <a:lnTo>
                      <a:pt x="1256" y="796"/>
                    </a:lnTo>
                    <a:lnTo>
                      <a:pt x="1256" y="817"/>
                    </a:lnTo>
                    <a:lnTo>
                      <a:pt x="1172" y="838"/>
                    </a:lnTo>
                    <a:lnTo>
                      <a:pt x="1068" y="900"/>
                    </a:lnTo>
                    <a:lnTo>
                      <a:pt x="1047" y="900"/>
                    </a:lnTo>
                    <a:lnTo>
                      <a:pt x="963" y="942"/>
                    </a:lnTo>
                    <a:lnTo>
                      <a:pt x="942" y="921"/>
                    </a:lnTo>
                    <a:lnTo>
                      <a:pt x="1047" y="817"/>
                    </a:lnTo>
                    <a:lnTo>
                      <a:pt x="1131" y="691"/>
                    </a:lnTo>
                    <a:lnTo>
                      <a:pt x="1131" y="691"/>
                    </a:lnTo>
                    <a:lnTo>
                      <a:pt x="1068" y="712"/>
                    </a:lnTo>
                    <a:lnTo>
                      <a:pt x="963" y="691"/>
                    </a:lnTo>
                    <a:lnTo>
                      <a:pt x="1026" y="670"/>
                    </a:lnTo>
                    <a:lnTo>
                      <a:pt x="1047" y="587"/>
                    </a:lnTo>
                    <a:lnTo>
                      <a:pt x="1277" y="419"/>
                    </a:lnTo>
                    <a:lnTo>
                      <a:pt x="1340" y="294"/>
                    </a:lnTo>
                    <a:lnTo>
                      <a:pt x="1424" y="273"/>
                    </a:lnTo>
                    <a:lnTo>
                      <a:pt x="1444" y="168"/>
                    </a:lnTo>
                    <a:lnTo>
                      <a:pt x="1424" y="147"/>
                    </a:lnTo>
                    <a:lnTo>
                      <a:pt x="1465" y="63"/>
                    </a:lnTo>
                    <a:lnTo>
                      <a:pt x="1444"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53" name="Google Shape;2917;p58">
                <a:extLst>
                  <a:ext uri="{FF2B5EF4-FFF2-40B4-BE49-F238E27FC236}">
                    <a16:creationId xmlns:a16="http://schemas.microsoft.com/office/drawing/2014/main" id="{CCE14C7C-E6AF-585E-43B4-78A409344701}"/>
                  </a:ext>
                </a:extLst>
              </p:cNvPr>
              <p:cNvSpPr/>
              <p:nvPr/>
            </p:nvSpPr>
            <p:spPr>
              <a:xfrm>
                <a:off x="3586375" y="2350350"/>
                <a:ext cx="31925" cy="25125"/>
              </a:xfrm>
              <a:custGeom>
                <a:avLst/>
                <a:gdLst/>
                <a:ahLst/>
                <a:cxnLst/>
                <a:rect l="l" t="t" r="r" b="b"/>
                <a:pathLst>
                  <a:path w="1277" h="1005" extrusionOk="0">
                    <a:moveTo>
                      <a:pt x="732" y="1"/>
                    </a:moveTo>
                    <a:lnTo>
                      <a:pt x="628" y="63"/>
                    </a:lnTo>
                    <a:lnTo>
                      <a:pt x="544" y="63"/>
                    </a:lnTo>
                    <a:lnTo>
                      <a:pt x="523" y="126"/>
                    </a:lnTo>
                    <a:lnTo>
                      <a:pt x="419" y="126"/>
                    </a:lnTo>
                    <a:lnTo>
                      <a:pt x="377" y="210"/>
                    </a:lnTo>
                    <a:lnTo>
                      <a:pt x="293" y="231"/>
                    </a:lnTo>
                    <a:lnTo>
                      <a:pt x="272" y="335"/>
                    </a:lnTo>
                    <a:lnTo>
                      <a:pt x="126" y="356"/>
                    </a:lnTo>
                    <a:lnTo>
                      <a:pt x="0" y="586"/>
                    </a:lnTo>
                    <a:lnTo>
                      <a:pt x="272" y="838"/>
                    </a:lnTo>
                    <a:lnTo>
                      <a:pt x="335" y="796"/>
                    </a:lnTo>
                    <a:lnTo>
                      <a:pt x="377" y="649"/>
                    </a:lnTo>
                    <a:lnTo>
                      <a:pt x="440" y="586"/>
                    </a:lnTo>
                    <a:lnTo>
                      <a:pt x="607" y="691"/>
                    </a:lnTo>
                    <a:lnTo>
                      <a:pt x="712" y="900"/>
                    </a:lnTo>
                    <a:lnTo>
                      <a:pt x="795" y="942"/>
                    </a:lnTo>
                    <a:lnTo>
                      <a:pt x="921" y="1005"/>
                    </a:lnTo>
                    <a:lnTo>
                      <a:pt x="942" y="1005"/>
                    </a:lnTo>
                    <a:lnTo>
                      <a:pt x="942" y="942"/>
                    </a:lnTo>
                    <a:lnTo>
                      <a:pt x="1004" y="942"/>
                    </a:lnTo>
                    <a:lnTo>
                      <a:pt x="1067" y="858"/>
                    </a:lnTo>
                    <a:lnTo>
                      <a:pt x="1067" y="775"/>
                    </a:lnTo>
                    <a:lnTo>
                      <a:pt x="1214" y="796"/>
                    </a:lnTo>
                    <a:lnTo>
                      <a:pt x="1235" y="691"/>
                    </a:lnTo>
                    <a:lnTo>
                      <a:pt x="1151" y="691"/>
                    </a:lnTo>
                    <a:lnTo>
                      <a:pt x="1172" y="586"/>
                    </a:lnTo>
                    <a:lnTo>
                      <a:pt x="1151" y="545"/>
                    </a:lnTo>
                    <a:lnTo>
                      <a:pt x="1214" y="524"/>
                    </a:lnTo>
                    <a:lnTo>
                      <a:pt x="1277" y="733"/>
                    </a:lnTo>
                    <a:lnTo>
                      <a:pt x="1235" y="461"/>
                    </a:lnTo>
                    <a:lnTo>
                      <a:pt x="1109" y="461"/>
                    </a:lnTo>
                    <a:lnTo>
                      <a:pt x="1172" y="419"/>
                    </a:lnTo>
                    <a:lnTo>
                      <a:pt x="1004" y="147"/>
                    </a:lnTo>
                    <a:lnTo>
                      <a:pt x="1004" y="42"/>
                    </a:lnTo>
                    <a:lnTo>
                      <a:pt x="921" y="21"/>
                    </a:lnTo>
                    <a:lnTo>
                      <a:pt x="732"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sp>
          <p:nvSpPr>
            <p:cNvPr id="439" name="Google Shape;2918;p58">
              <a:extLst>
                <a:ext uri="{FF2B5EF4-FFF2-40B4-BE49-F238E27FC236}">
                  <a16:creationId xmlns:a16="http://schemas.microsoft.com/office/drawing/2014/main" id="{99204161-9C80-B6D9-9736-CE046A5971B0}"/>
                </a:ext>
              </a:extLst>
            </p:cNvPr>
            <p:cNvSpPr/>
            <p:nvPr/>
          </p:nvSpPr>
          <p:spPr>
            <a:xfrm>
              <a:off x="4300900" y="3419025"/>
              <a:ext cx="109875" cy="205600"/>
            </a:xfrm>
            <a:custGeom>
              <a:avLst/>
              <a:gdLst/>
              <a:ahLst/>
              <a:cxnLst/>
              <a:rect l="l" t="t" r="r" b="b"/>
              <a:pathLst>
                <a:path w="4395" h="8224" extrusionOk="0">
                  <a:moveTo>
                    <a:pt x="3914" y="1"/>
                  </a:moveTo>
                  <a:lnTo>
                    <a:pt x="3746" y="168"/>
                  </a:lnTo>
                  <a:lnTo>
                    <a:pt x="3809" y="252"/>
                  </a:lnTo>
                  <a:lnTo>
                    <a:pt x="3704" y="293"/>
                  </a:lnTo>
                  <a:lnTo>
                    <a:pt x="3600" y="252"/>
                  </a:lnTo>
                  <a:lnTo>
                    <a:pt x="3537" y="252"/>
                  </a:lnTo>
                  <a:lnTo>
                    <a:pt x="3621" y="377"/>
                  </a:lnTo>
                  <a:lnTo>
                    <a:pt x="3621" y="419"/>
                  </a:lnTo>
                  <a:lnTo>
                    <a:pt x="3704" y="503"/>
                  </a:lnTo>
                  <a:lnTo>
                    <a:pt x="3704" y="524"/>
                  </a:lnTo>
                  <a:lnTo>
                    <a:pt x="3600" y="670"/>
                  </a:lnTo>
                  <a:lnTo>
                    <a:pt x="3600" y="817"/>
                  </a:lnTo>
                  <a:lnTo>
                    <a:pt x="3516" y="921"/>
                  </a:lnTo>
                  <a:lnTo>
                    <a:pt x="3432" y="900"/>
                  </a:lnTo>
                  <a:lnTo>
                    <a:pt x="3328" y="1026"/>
                  </a:lnTo>
                  <a:lnTo>
                    <a:pt x="3328" y="1109"/>
                  </a:lnTo>
                  <a:lnTo>
                    <a:pt x="3244" y="1151"/>
                  </a:lnTo>
                  <a:lnTo>
                    <a:pt x="3181" y="1130"/>
                  </a:lnTo>
                  <a:lnTo>
                    <a:pt x="3181" y="1005"/>
                  </a:lnTo>
                  <a:lnTo>
                    <a:pt x="3118" y="984"/>
                  </a:lnTo>
                  <a:lnTo>
                    <a:pt x="3035" y="1047"/>
                  </a:lnTo>
                  <a:lnTo>
                    <a:pt x="3035" y="1193"/>
                  </a:lnTo>
                  <a:lnTo>
                    <a:pt x="3139" y="1298"/>
                  </a:lnTo>
                  <a:lnTo>
                    <a:pt x="3181" y="1340"/>
                  </a:lnTo>
                  <a:lnTo>
                    <a:pt x="3139" y="1402"/>
                  </a:lnTo>
                  <a:lnTo>
                    <a:pt x="3077" y="1361"/>
                  </a:lnTo>
                  <a:lnTo>
                    <a:pt x="2930" y="1402"/>
                  </a:lnTo>
                  <a:lnTo>
                    <a:pt x="2993" y="1507"/>
                  </a:lnTo>
                  <a:lnTo>
                    <a:pt x="3098" y="1549"/>
                  </a:lnTo>
                  <a:lnTo>
                    <a:pt x="3098" y="1612"/>
                  </a:lnTo>
                  <a:lnTo>
                    <a:pt x="3077" y="1674"/>
                  </a:lnTo>
                  <a:lnTo>
                    <a:pt x="2993" y="1612"/>
                  </a:lnTo>
                  <a:lnTo>
                    <a:pt x="2909" y="1633"/>
                  </a:lnTo>
                  <a:lnTo>
                    <a:pt x="2888" y="1716"/>
                  </a:lnTo>
                  <a:lnTo>
                    <a:pt x="2721" y="1842"/>
                  </a:lnTo>
                  <a:lnTo>
                    <a:pt x="2721" y="1716"/>
                  </a:lnTo>
                  <a:lnTo>
                    <a:pt x="2763" y="1674"/>
                  </a:lnTo>
                  <a:lnTo>
                    <a:pt x="2721" y="1612"/>
                  </a:lnTo>
                  <a:lnTo>
                    <a:pt x="2616" y="1716"/>
                  </a:lnTo>
                  <a:lnTo>
                    <a:pt x="2679" y="1758"/>
                  </a:lnTo>
                  <a:lnTo>
                    <a:pt x="2658" y="1821"/>
                  </a:lnTo>
                  <a:lnTo>
                    <a:pt x="2512" y="1884"/>
                  </a:lnTo>
                  <a:lnTo>
                    <a:pt x="2574" y="1988"/>
                  </a:lnTo>
                  <a:lnTo>
                    <a:pt x="2658" y="2030"/>
                  </a:lnTo>
                  <a:lnTo>
                    <a:pt x="2658" y="2072"/>
                  </a:lnTo>
                  <a:lnTo>
                    <a:pt x="2574" y="2093"/>
                  </a:lnTo>
                  <a:lnTo>
                    <a:pt x="2470" y="2156"/>
                  </a:lnTo>
                  <a:lnTo>
                    <a:pt x="2470" y="2072"/>
                  </a:lnTo>
                  <a:lnTo>
                    <a:pt x="2407" y="2072"/>
                  </a:lnTo>
                  <a:lnTo>
                    <a:pt x="2470" y="1967"/>
                  </a:lnTo>
                  <a:lnTo>
                    <a:pt x="2407" y="1946"/>
                  </a:lnTo>
                  <a:lnTo>
                    <a:pt x="2198" y="2135"/>
                  </a:lnTo>
                  <a:lnTo>
                    <a:pt x="2177" y="2281"/>
                  </a:lnTo>
                  <a:lnTo>
                    <a:pt x="2198" y="2365"/>
                  </a:lnTo>
                  <a:lnTo>
                    <a:pt x="2156" y="2407"/>
                  </a:lnTo>
                  <a:lnTo>
                    <a:pt x="2093" y="2386"/>
                  </a:lnTo>
                  <a:lnTo>
                    <a:pt x="2051" y="2365"/>
                  </a:lnTo>
                  <a:lnTo>
                    <a:pt x="2051" y="2197"/>
                  </a:lnTo>
                  <a:lnTo>
                    <a:pt x="1989" y="2197"/>
                  </a:lnTo>
                  <a:lnTo>
                    <a:pt x="1863" y="2344"/>
                  </a:lnTo>
                  <a:lnTo>
                    <a:pt x="1717" y="2239"/>
                  </a:lnTo>
                  <a:lnTo>
                    <a:pt x="1675" y="2281"/>
                  </a:lnTo>
                  <a:lnTo>
                    <a:pt x="1633" y="2281"/>
                  </a:lnTo>
                  <a:lnTo>
                    <a:pt x="1654" y="2449"/>
                  </a:lnTo>
                  <a:lnTo>
                    <a:pt x="1612" y="2449"/>
                  </a:lnTo>
                  <a:lnTo>
                    <a:pt x="1549" y="2469"/>
                  </a:lnTo>
                  <a:lnTo>
                    <a:pt x="1549" y="2365"/>
                  </a:lnTo>
                  <a:lnTo>
                    <a:pt x="1507" y="2344"/>
                  </a:lnTo>
                  <a:lnTo>
                    <a:pt x="1445" y="2449"/>
                  </a:lnTo>
                  <a:lnTo>
                    <a:pt x="1403" y="2344"/>
                  </a:lnTo>
                  <a:lnTo>
                    <a:pt x="1152" y="2553"/>
                  </a:lnTo>
                  <a:lnTo>
                    <a:pt x="1110" y="2553"/>
                  </a:lnTo>
                  <a:lnTo>
                    <a:pt x="1047" y="2511"/>
                  </a:lnTo>
                  <a:lnTo>
                    <a:pt x="921" y="2511"/>
                  </a:lnTo>
                  <a:lnTo>
                    <a:pt x="880" y="2595"/>
                  </a:lnTo>
                  <a:lnTo>
                    <a:pt x="901" y="2783"/>
                  </a:lnTo>
                  <a:lnTo>
                    <a:pt x="733" y="3034"/>
                  </a:lnTo>
                  <a:lnTo>
                    <a:pt x="733" y="3097"/>
                  </a:lnTo>
                  <a:lnTo>
                    <a:pt x="587" y="3244"/>
                  </a:lnTo>
                  <a:lnTo>
                    <a:pt x="587" y="3327"/>
                  </a:lnTo>
                  <a:lnTo>
                    <a:pt x="670" y="3411"/>
                  </a:lnTo>
                  <a:lnTo>
                    <a:pt x="587" y="3516"/>
                  </a:lnTo>
                  <a:lnTo>
                    <a:pt x="629" y="3704"/>
                  </a:lnTo>
                  <a:lnTo>
                    <a:pt x="629" y="3830"/>
                  </a:lnTo>
                  <a:lnTo>
                    <a:pt x="796" y="4143"/>
                  </a:lnTo>
                  <a:lnTo>
                    <a:pt x="796" y="4227"/>
                  </a:lnTo>
                  <a:lnTo>
                    <a:pt x="880" y="4332"/>
                  </a:lnTo>
                  <a:lnTo>
                    <a:pt x="880" y="4374"/>
                  </a:lnTo>
                  <a:lnTo>
                    <a:pt x="796" y="4457"/>
                  </a:lnTo>
                  <a:lnTo>
                    <a:pt x="817" y="4541"/>
                  </a:lnTo>
                  <a:lnTo>
                    <a:pt x="775" y="4792"/>
                  </a:lnTo>
                  <a:lnTo>
                    <a:pt x="670" y="4876"/>
                  </a:lnTo>
                  <a:lnTo>
                    <a:pt x="629" y="5022"/>
                  </a:lnTo>
                  <a:lnTo>
                    <a:pt x="566" y="5064"/>
                  </a:lnTo>
                  <a:lnTo>
                    <a:pt x="524" y="5127"/>
                  </a:lnTo>
                  <a:lnTo>
                    <a:pt x="419" y="5231"/>
                  </a:lnTo>
                  <a:lnTo>
                    <a:pt x="419" y="5441"/>
                  </a:lnTo>
                  <a:lnTo>
                    <a:pt x="357" y="5524"/>
                  </a:lnTo>
                  <a:lnTo>
                    <a:pt x="168" y="5545"/>
                  </a:lnTo>
                  <a:lnTo>
                    <a:pt x="147" y="5608"/>
                  </a:lnTo>
                  <a:lnTo>
                    <a:pt x="147" y="5796"/>
                  </a:lnTo>
                  <a:lnTo>
                    <a:pt x="43" y="5943"/>
                  </a:lnTo>
                  <a:lnTo>
                    <a:pt x="43" y="6068"/>
                  </a:lnTo>
                  <a:lnTo>
                    <a:pt x="1" y="6173"/>
                  </a:lnTo>
                  <a:lnTo>
                    <a:pt x="43" y="6236"/>
                  </a:lnTo>
                  <a:lnTo>
                    <a:pt x="43" y="6424"/>
                  </a:lnTo>
                  <a:lnTo>
                    <a:pt x="189" y="6591"/>
                  </a:lnTo>
                  <a:lnTo>
                    <a:pt x="168" y="6738"/>
                  </a:lnTo>
                  <a:lnTo>
                    <a:pt x="189" y="6843"/>
                  </a:lnTo>
                  <a:lnTo>
                    <a:pt x="273" y="6863"/>
                  </a:lnTo>
                  <a:lnTo>
                    <a:pt x="294" y="6863"/>
                  </a:lnTo>
                  <a:lnTo>
                    <a:pt x="273" y="6884"/>
                  </a:lnTo>
                  <a:lnTo>
                    <a:pt x="147" y="6905"/>
                  </a:lnTo>
                  <a:lnTo>
                    <a:pt x="147" y="7052"/>
                  </a:lnTo>
                  <a:lnTo>
                    <a:pt x="168" y="7219"/>
                  </a:lnTo>
                  <a:lnTo>
                    <a:pt x="147" y="7470"/>
                  </a:lnTo>
                  <a:lnTo>
                    <a:pt x="189" y="7512"/>
                  </a:lnTo>
                  <a:lnTo>
                    <a:pt x="189" y="7596"/>
                  </a:lnTo>
                  <a:lnTo>
                    <a:pt x="273" y="7638"/>
                  </a:lnTo>
                  <a:lnTo>
                    <a:pt x="357" y="7742"/>
                  </a:lnTo>
                  <a:lnTo>
                    <a:pt x="398" y="7784"/>
                  </a:lnTo>
                  <a:lnTo>
                    <a:pt x="461" y="7847"/>
                  </a:lnTo>
                  <a:lnTo>
                    <a:pt x="524" y="7951"/>
                  </a:lnTo>
                  <a:lnTo>
                    <a:pt x="608" y="7931"/>
                  </a:lnTo>
                  <a:lnTo>
                    <a:pt x="629" y="7951"/>
                  </a:lnTo>
                  <a:lnTo>
                    <a:pt x="733" y="7993"/>
                  </a:lnTo>
                  <a:lnTo>
                    <a:pt x="817" y="8119"/>
                  </a:lnTo>
                  <a:lnTo>
                    <a:pt x="901" y="8140"/>
                  </a:lnTo>
                  <a:lnTo>
                    <a:pt x="901" y="8161"/>
                  </a:lnTo>
                  <a:lnTo>
                    <a:pt x="921" y="8223"/>
                  </a:lnTo>
                  <a:lnTo>
                    <a:pt x="1005" y="8161"/>
                  </a:lnTo>
                  <a:lnTo>
                    <a:pt x="1131" y="8161"/>
                  </a:lnTo>
                  <a:lnTo>
                    <a:pt x="1256" y="8098"/>
                  </a:lnTo>
                  <a:lnTo>
                    <a:pt x="1361" y="7951"/>
                  </a:lnTo>
                  <a:lnTo>
                    <a:pt x="1737" y="7931"/>
                  </a:lnTo>
                  <a:lnTo>
                    <a:pt x="1842" y="7951"/>
                  </a:lnTo>
                  <a:lnTo>
                    <a:pt x="2030" y="7889"/>
                  </a:lnTo>
                  <a:lnTo>
                    <a:pt x="2093" y="7784"/>
                  </a:lnTo>
                  <a:lnTo>
                    <a:pt x="2177" y="7742"/>
                  </a:lnTo>
                  <a:lnTo>
                    <a:pt x="2240" y="7596"/>
                  </a:lnTo>
                  <a:lnTo>
                    <a:pt x="2344" y="7428"/>
                  </a:lnTo>
                  <a:lnTo>
                    <a:pt x="2344" y="7324"/>
                  </a:lnTo>
                  <a:lnTo>
                    <a:pt x="2449" y="7261"/>
                  </a:lnTo>
                  <a:lnTo>
                    <a:pt x="2449" y="7094"/>
                  </a:lnTo>
                  <a:lnTo>
                    <a:pt x="2407" y="7073"/>
                  </a:lnTo>
                  <a:lnTo>
                    <a:pt x="2491" y="6989"/>
                  </a:lnTo>
                  <a:lnTo>
                    <a:pt x="2554" y="6801"/>
                  </a:lnTo>
                  <a:lnTo>
                    <a:pt x="2512" y="6780"/>
                  </a:lnTo>
                  <a:lnTo>
                    <a:pt x="2574" y="6780"/>
                  </a:lnTo>
                  <a:lnTo>
                    <a:pt x="2679" y="6591"/>
                  </a:lnTo>
                  <a:lnTo>
                    <a:pt x="2763" y="6236"/>
                  </a:lnTo>
                  <a:lnTo>
                    <a:pt x="2805" y="6027"/>
                  </a:lnTo>
                  <a:lnTo>
                    <a:pt x="2909" y="5922"/>
                  </a:lnTo>
                  <a:lnTo>
                    <a:pt x="2972" y="5692"/>
                  </a:lnTo>
                  <a:lnTo>
                    <a:pt x="3118" y="5420"/>
                  </a:lnTo>
                  <a:lnTo>
                    <a:pt x="3286" y="4959"/>
                  </a:lnTo>
                  <a:lnTo>
                    <a:pt x="3390" y="4792"/>
                  </a:lnTo>
                  <a:lnTo>
                    <a:pt x="3390" y="4583"/>
                  </a:lnTo>
                  <a:lnTo>
                    <a:pt x="3495" y="4374"/>
                  </a:lnTo>
                  <a:lnTo>
                    <a:pt x="3516" y="4269"/>
                  </a:lnTo>
                  <a:lnTo>
                    <a:pt x="3642" y="4060"/>
                  </a:lnTo>
                  <a:lnTo>
                    <a:pt x="3704" y="3746"/>
                  </a:lnTo>
                  <a:lnTo>
                    <a:pt x="3746" y="3516"/>
                  </a:lnTo>
                  <a:lnTo>
                    <a:pt x="3809" y="3453"/>
                  </a:lnTo>
                  <a:lnTo>
                    <a:pt x="3830" y="3286"/>
                  </a:lnTo>
                  <a:lnTo>
                    <a:pt x="3809" y="3202"/>
                  </a:lnTo>
                  <a:lnTo>
                    <a:pt x="3830" y="3076"/>
                  </a:lnTo>
                  <a:lnTo>
                    <a:pt x="3934" y="2888"/>
                  </a:lnTo>
                  <a:lnTo>
                    <a:pt x="3934" y="2804"/>
                  </a:lnTo>
                  <a:lnTo>
                    <a:pt x="4018" y="2700"/>
                  </a:lnTo>
                  <a:lnTo>
                    <a:pt x="3976" y="2574"/>
                  </a:lnTo>
                  <a:lnTo>
                    <a:pt x="3934" y="2511"/>
                  </a:lnTo>
                  <a:lnTo>
                    <a:pt x="3976" y="2449"/>
                  </a:lnTo>
                  <a:lnTo>
                    <a:pt x="3976" y="2281"/>
                  </a:lnTo>
                  <a:lnTo>
                    <a:pt x="3934" y="2260"/>
                  </a:lnTo>
                  <a:lnTo>
                    <a:pt x="3934" y="2135"/>
                  </a:lnTo>
                  <a:lnTo>
                    <a:pt x="4018" y="2072"/>
                  </a:lnTo>
                  <a:lnTo>
                    <a:pt x="4060" y="2135"/>
                  </a:lnTo>
                  <a:lnTo>
                    <a:pt x="4081" y="2260"/>
                  </a:lnTo>
                  <a:lnTo>
                    <a:pt x="4186" y="2386"/>
                  </a:lnTo>
                  <a:lnTo>
                    <a:pt x="4269" y="2386"/>
                  </a:lnTo>
                  <a:lnTo>
                    <a:pt x="4290" y="2302"/>
                  </a:lnTo>
                  <a:lnTo>
                    <a:pt x="4332" y="2239"/>
                  </a:lnTo>
                  <a:lnTo>
                    <a:pt x="4353" y="2177"/>
                  </a:lnTo>
                  <a:lnTo>
                    <a:pt x="4353" y="2072"/>
                  </a:lnTo>
                  <a:lnTo>
                    <a:pt x="4395" y="2051"/>
                  </a:lnTo>
                  <a:lnTo>
                    <a:pt x="4374" y="1925"/>
                  </a:lnTo>
                  <a:lnTo>
                    <a:pt x="4269" y="1779"/>
                  </a:lnTo>
                  <a:lnTo>
                    <a:pt x="4248" y="1674"/>
                  </a:lnTo>
                  <a:lnTo>
                    <a:pt x="4269" y="1633"/>
                  </a:lnTo>
                  <a:lnTo>
                    <a:pt x="4269" y="1507"/>
                  </a:lnTo>
                  <a:lnTo>
                    <a:pt x="4248" y="1340"/>
                  </a:lnTo>
                  <a:lnTo>
                    <a:pt x="4269" y="1256"/>
                  </a:lnTo>
                  <a:lnTo>
                    <a:pt x="4269" y="984"/>
                  </a:lnTo>
                  <a:lnTo>
                    <a:pt x="4186" y="879"/>
                  </a:lnTo>
                  <a:lnTo>
                    <a:pt x="4186" y="607"/>
                  </a:lnTo>
                  <a:lnTo>
                    <a:pt x="4144" y="524"/>
                  </a:lnTo>
                  <a:lnTo>
                    <a:pt x="4081" y="524"/>
                  </a:lnTo>
                  <a:lnTo>
                    <a:pt x="3976" y="398"/>
                  </a:lnTo>
                  <a:lnTo>
                    <a:pt x="3976" y="293"/>
                  </a:lnTo>
                  <a:lnTo>
                    <a:pt x="3872" y="252"/>
                  </a:lnTo>
                  <a:lnTo>
                    <a:pt x="3934" y="147"/>
                  </a:lnTo>
                  <a:lnTo>
                    <a:pt x="3914"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nvGrpSpPr>
            <p:cNvPr id="440" name="Google Shape;2919;p58">
              <a:extLst>
                <a:ext uri="{FF2B5EF4-FFF2-40B4-BE49-F238E27FC236}">
                  <a16:creationId xmlns:a16="http://schemas.microsoft.com/office/drawing/2014/main" id="{C7FB8DC2-23EC-5EB7-C40C-8140D2F891E0}"/>
                </a:ext>
              </a:extLst>
            </p:cNvPr>
            <p:cNvGrpSpPr/>
            <p:nvPr/>
          </p:nvGrpSpPr>
          <p:grpSpPr>
            <a:xfrm>
              <a:off x="5298975" y="3412225"/>
              <a:ext cx="576450" cy="616225"/>
              <a:chOff x="5298975" y="3412225"/>
              <a:chExt cx="576450" cy="616225"/>
            </a:xfrm>
            <a:grpFill/>
          </p:grpSpPr>
          <p:sp>
            <p:nvSpPr>
              <p:cNvPr id="550" name="Google Shape;2920;p58">
                <a:extLst>
                  <a:ext uri="{FF2B5EF4-FFF2-40B4-BE49-F238E27FC236}">
                    <a16:creationId xmlns:a16="http://schemas.microsoft.com/office/drawing/2014/main" id="{2F043636-62FD-5EA2-A7E5-F6FF7D7F28FF}"/>
                  </a:ext>
                </a:extLst>
              </p:cNvPr>
              <p:cNvSpPr/>
              <p:nvPr/>
            </p:nvSpPr>
            <p:spPr>
              <a:xfrm>
                <a:off x="5298975" y="3412225"/>
                <a:ext cx="576450" cy="515275"/>
              </a:xfrm>
              <a:custGeom>
                <a:avLst/>
                <a:gdLst/>
                <a:ahLst/>
                <a:cxnLst/>
                <a:rect l="l" t="t" r="r" b="b"/>
                <a:pathLst>
                  <a:path w="23058" h="20611" extrusionOk="0">
                    <a:moveTo>
                      <a:pt x="18015" y="1"/>
                    </a:moveTo>
                    <a:lnTo>
                      <a:pt x="17890" y="42"/>
                    </a:lnTo>
                    <a:lnTo>
                      <a:pt x="17806" y="147"/>
                    </a:lnTo>
                    <a:lnTo>
                      <a:pt x="17806" y="335"/>
                    </a:lnTo>
                    <a:lnTo>
                      <a:pt x="17764" y="524"/>
                    </a:lnTo>
                    <a:lnTo>
                      <a:pt x="17764" y="565"/>
                    </a:lnTo>
                    <a:lnTo>
                      <a:pt x="17722" y="670"/>
                    </a:lnTo>
                    <a:lnTo>
                      <a:pt x="17660" y="670"/>
                    </a:lnTo>
                    <a:lnTo>
                      <a:pt x="17597" y="858"/>
                    </a:lnTo>
                    <a:lnTo>
                      <a:pt x="17492" y="1005"/>
                    </a:lnTo>
                    <a:lnTo>
                      <a:pt x="17576" y="1089"/>
                    </a:lnTo>
                    <a:lnTo>
                      <a:pt x="17681" y="1172"/>
                    </a:lnTo>
                    <a:lnTo>
                      <a:pt x="17618" y="1214"/>
                    </a:lnTo>
                    <a:lnTo>
                      <a:pt x="17555" y="1193"/>
                    </a:lnTo>
                    <a:lnTo>
                      <a:pt x="17492" y="1319"/>
                    </a:lnTo>
                    <a:lnTo>
                      <a:pt x="17450" y="1423"/>
                    </a:lnTo>
                    <a:lnTo>
                      <a:pt x="17513" y="1570"/>
                    </a:lnTo>
                    <a:lnTo>
                      <a:pt x="17513" y="1674"/>
                    </a:lnTo>
                    <a:lnTo>
                      <a:pt x="17450" y="1633"/>
                    </a:lnTo>
                    <a:lnTo>
                      <a:pt x="17367" y="1674"/>
                    </a:lnTo>
                    <a:lnTo>
                      <a:pt x="17304" y="1946"/>
                    </a:lnTo>
                    <a:lnTo>
                      <a:pt x="17367" y="2156"/>
                    </a:lnTo>
                    <a:lnTo>
                      <a:pt x="17346" y="2365"/>
                    </a:lnTo>
                    <a:lnTo>
                      <a:pt x="17388" y="2511"/>
                    </a:lnTo>
                    <a:lnTo>
                      <a:pt x="17388" y="2679"/>
                    </a:lnTo>
                    <a:lnTo>
                      <a:pt x="17262" y="2783"/>
                    </a:lnTo>
                    <a:lnTo>
                      <a:pt x="17262" y="2867"/>
                    </a:lnTo>
                    <a:lnTo>
                      <a:pt x="17157" y="3097"/>
                    </a:lnTo>
                    <a:lnTo>
                      <a:pt x="17137" y="3411"/>
                    </a:lnTo>
                    <a:lnTo>
                      <a:pt x="17032" y="3558"/>
                    </a:lnTo>
                    <a:lnTo>
                      <a:pt x="17074" y="3662"/>
                    </a:lnTo>
                    <a:lnTo>
                      <a:pt x="16990" y="3830"/>
                    </a:lnTo>
                    <a:lnTo>
                      <a:pt x="16885" y="3934"/>
                    </a:lnTo>
                    <a:lnTo>
                      <a:pt x="16885" y="4143"/>
                    </a:lnTo>
                    <a:lnTo>
                      <a:pt x="16718" y="4290"/>
                    </a:lnTo>
                    <a:lnTo>
                      <a:pt x="16341" y="4436"/>
                    </a:lnTo>
                    <a:lnTo>
                      <a:pt x="16195" y="4332"/>
                    </a:lnTo>
                    <a:lnTo>
                      <a:pt x="16028" y="4311"/>
                    </a:lnTo>
                    <a:lnTo>
                      <a:pt x="15944" y="4227"/>
                    </a:lnTo>
                    <a:lnTo>
                      <a:pt x="15818" y="4102"/>
                    </a:lnTo>
                    <a:lnTo>
                      <a:pt x="15818" y="4039"/>
                    </a:lnTo>
                    <a:lnTo>
                      <a:pt x="15776" y="3997"/>
                    </a:lnTo>
                    <a:lnTo>
                      <a:pt x="15735" y="3871"/>
                    </a:lnTo>
                    <a:lnTo>
                      <a:pt x="15609" y="3830"/>
                    </a:lnTo>
                    <a:lnTo>
                      <a:pt x="15484" y="3788"/>
                    </a:lnTo>
                    <a:lnTo>
                      <a:pt x="15316" y="3788"/>
                    </a:lnTo>
                    <a:lnTo>
                      <a:pt x="15149" y="3683"/>
                    </a:lnTo>
                    <a:lnTo>
                      <a:pt x="15107" y="3578"/>
                    </a:lnTo>
                    <a:lnTo>
                      <a:pt x="14981" y="3411"/>
                    </a:lnTo>
                    <a:lnTo>
                      <a:pt x="14835" y="3390"/>
                    </a:lnTo>
                    <a:lnTo>
                      <a:pt x="14688" y="3306"/>
                    </a:lnTo>
                    <a:lnTo>
                      <a:pt x="14688" y="3244"/>
                    </a:lnTo>
                    <a:lnTo>
                      <a:pt x="14626" y="3244"/>
                    </a:lnTo>
                    <a:lnTo>
                      <a:pt x="14563" y="3181"/>
                    </a:lnTo>
                    <a:lnTo>
                      <a:pt x="14437" y="3181"/>
                    </a:lnTo>
                    <a:lnTo>
                      <a:pt x="14333" y="3160"/>
                    </a:lnTo>
                    <a:lnTo>
                      <a:pt x="14354" y="3097"/>
                    </a:lnTo>
                    <a:lnTo>
                      <a:pt x="14207" y="2993"/>
                    </a:lnTo>
                    <a:lnTo>
                      <a:pt x="14165" y="2867"/>
                    </a:lnTo>
                    <a:lnTo>
                      <a:pt x="14040" y="2721"/>
                    </a:lnTo>
                    <a:lnTo>
                      <a:pt x="13935" y="2721"/>
                    </a:lnTo>
                    <a:lnTo>
                      <a:pt x="13810" y="2553"/>
                    </a:lnTo>
                    <a:lnTo>
                      <a:pt x="13810" y="2428"/>
                    </a:lnTo>
                    <a:lnTo>
                      <a:pt x="13914" y="2239"/>
                    </a:lnTo>
                    <a:lnTo>
                      <a:pt x="13935" y="2114"/>
                    </a:lnTo>
                    <a:lnTo>
                      <a:pt x="14061" y="2030"/>
                    </a:lnTo>
                    <a:lnTo>
                      <a:pt x="14103" y="1884"/>
                    </a:lnTo>
                    <a:lnTo>
                      <a:pt x="14144" y="1779"/>
                    </a:lnTo>
                    <a:lnTo>
                      <a:pt x="14040" y="1821"/>
                    </a:lnTo>
                    <a:lnTo>
                      <a:pt x="13956" y="1674"/>
                    </a:lnTo>
                    <a:lnTo>
                      <a:pt x="14061" y="1591"/>
                    </a:lnTo>
                    <a:lnTo>
                      <a:pt x="14040" y="1486"/>
                    </a:lnTo>
                    <a:lnTo>
                      <a:pt x="14124" y="1486"/>
                    </a:lnTo>
                    <a:lnTo>
                      <a:pt x="14165" y="1465"/>
                    </a:lnTo>
                    <a:lnTo>
                      <a:pt x="14228" y="1486"/>
                    </a:lnTo>
                    <a:lnTo>
                      <a:pt x="14333" y="1507"/>
                    </a:lnTo>
                    <a:lnTo>
                      <a:pt x="14458" y="1465"/>
                    </a:lnTo>
                    <a:lnTo>
                      <a:pt x="14521" y="1319"/>
                    </a:lnTo>
                    <a:lnTo>
                      <a:pt x="14416" y="1256"/>
                    </a:lnTo>
                    <a:lnTo>
                      <a:pt x="14479" y="1172"/>
                    </a:lnTo>
                    <a:lnTo>
                      <a:pt x="14563" y="1193"/>
                    </a:lnTo>
                    <a:lnTo>
                      <a:pt x="14626" y="1005"/>
                    </a:lnTo>
                    <a:lnTo>
                      <a:pt x="14688" y="963"/>
                    </a:lnTo>
                    <a:lnTo>
                      <a:pt x="14772" y="858"/>
                    </a:lnTo>
                    <a:lnTo>
                      <a:pt x="14772" y="796"/>
                    </a:lnTo>
                    <a:lnTo>
                      <a:pt x="14668" y="754"/>
                    </a:lnTo>
                    <a:lnTo>
                      <a:pt x="14584" y="837"/>
                    </a:lnTo>
                    <a:lnTo>
                      <a:pt x="14521" y="796"/>
                    </a:lnTo>
                    <a:lnTo>
                      <a:pt x="14521" y="586"/>
                    </a:lnTo>
                    <a:lnTo>
                      <a:pt x="14416" y="649"/>
                    </a:lnTo>
                    <a:lnTo>
                      <a:pt x="14270" y="796"/>
                    </a:lnTo>
                    <a:lnTo>
                      <a:pt x="14333" y="837"/>
                    </a:lnTo>
                    <a:lnTo>
                      <a:pt x="14333" y="900"/>
                    </a:lnTo>
                    <a:lnTo>
                      <a:pt x="14249" y="963"/>
                    </a:lnTo>
                    <a:lnTo>
                      <a:pt x="14144" y="900"/>
                    </a:lnTo>
                    <a:lnTo>
                      <a:pt x="14124" y="837"/>
                    </a:lnTo>
                    <a:lnTo>
                      <a:pt x="14103" y="775"/>
                    </a:lnTo>
                    <a:lnTo>
                      <a:pt x="14040" y="858"/>
                    </a:lnTo>
                    <a:lnTo>
                      <a:pt x="13956" y="879"/>
                    </a:lnTo>
                    <a:lnTo>
                      <a:pt x="13956" y="796"/>
                    </a:lnTo>
                    <a:lnTo>
                      <a:pt x="14040" y="733"/>
                    </a:lnTo>
                    <a:lnTo>
                      <a:pt x="14061" y="670"/>
                    </a:lnTo>
                    <a:lnTo>
                      <a:pt x="13998" y="691"/>
                    </a:lnTo>
                    <a:lnTo>
                      <a:pt x="13914" y="775"/>
                    </a:lnTo>
                    <a:lnTo>
                      <a:pt x="13789" y="837"/>
                    </a:lnTo>
                    <a:lnTo>
                      <a:pt x="13789" y="858"/>
                    </a:lnTo>
                    <a:lnTo>
                      <a:pt x="13705" y="879"/>
                    </a:lnTo>
                    <a:lnTo>
                      <a:pt x="13684" y="837"/>
                    </a:lnTo>
                    <a:lnTo>
                      <a:pt x="13538" y="837"/>
                    </a:lnTo>
                    <a:lnTo>
                      <a:pt x="13538" y="775"/>
                    </a:lnTo>
                    <a:lnTo>
                      <a:pt x="13475" y="649"/>
                    </a:lnTo>
                    <a:lnTo>
                      <a:pt x="13412" y="649"/>
                    </a:lnTo>
                    <a:lnTo>
                      <a:pt x="13287" y="691"/>
                    </a:lnTo>
                    <a:lnTo>
                      <a:pt x="13182" y="670"/>
                    </a:lnTo>
                    <a:lnTo>
                      <a:pt x="13119" y="691"/>
                    </a:lnTo>
                    <a:lnTo>
                      <a:pt x="13077" y="628"/>
                    </a:lnTo>
                    <a:lnTo>
                      <a:pt x="13015" y="628"/>
                    </a:lnTo>
                    <a:lnTo>
                      <a:pt x="12973" y="482"/>
                    </a:lnTo>
                    <a:lnTo>
                      <a:pt x="12847" y="545"/>
                    </a:lnTo>
                    <a:lnTo>
                      <a:pt x="12701" y="524"/>
                    </a:lnTo>
                    <a:lnTo>
                      <a:pt x="12575" y="461"/>
                    </a:lnTo>
                    <a:lnTo>
                      <a:pt x="12575" y="377"/>
                    </a:lnTo>
                    <a:lnTo>
                      <a:pt x="12491" y="273"/>
                    </a:lnTo>
                    <a:lnTo>
                      <a:pt x="12450" y="273"/>
                    </a:lnTo>
                    <a:lnTo>
                      <a:pt x="12450" y="335"/>
                    </a:lnTo>
                    <a:lnTo>
                      <a:pt x="12282" y="377"/>
                    </a:lnTo>
                    <a:lnTo>
                      <a:pt x="12240" y="273"/>
                    </a:lnTo>
                    <a:lnTo>
                      <a:pt x="12136" y="252"/>
                    </a:lnTo>
                    <a:lnTo>
                      <a:pt x="11968" y="168"/>
                    </a:lnTo>
                    <a:lnTo>
                      <a:pt x="11968" y="210"/>
                    </a:lnTo>
                    <a:lnTo>
                      <a:pt x="11906" y="147"/>
                    </a:lnTo>
                    <a:lnTo>
                      <a:pt x="11801" y="231"/>
                    </a:lnTo>
                    <a:lnTo>
                      <a:pt x="11906" y="314"/>
                    </a:lnTo>
                    <a:lnTo>
                      <a:pt x="11864" y="335"/>
                    </a:lnTo>
                    <a:lnTo>
                      <a:pt x="11968" y="356"/>
                    </a:lnTo>
                    <a:lnTo>
                      <a:pt x="12073" y="335"/>
                    </a:lnTo>
                    <a:lnTo>
                      <a:pt x="12240" y="461"/>
                    </a:lnTo>
                    <a:lnTo>
                      <a:pt x="12240" y="545"/>
                    </a:lnTo>
                    <a:lnTo>
                      <a:pt x="12261" y="733"/>
                    </a:lnTo>
                    <a:lnTo>
                      <a:pt x="12136" y="733"/>
                    </a:lnTo>
                    <a:lnTo>
                      <a:pt x="12115" y="858"/>
                    </a:lnTo>
                    <a:lnTo>
                      <a:pt x="12052" y="775"/>
                    </a:lnTo>
                    <a:lnTo>
                      <a:pt x="11968" y="754"/>
                    </a:lnTo>
                    <a:lnTo>
                      <a:pt x="11864" y="837"/>
                    </a:lnTo>
                    <a:lnTo>
                      <a:pt x="11550" y="837"/>
                    </a:lnTo>
                    <a:lnTo>
                      <a:pt x="11424" y="733"/>
                    </a:lnTo>
                    <a:lnTo>
                      <a:pt x="11403" y="775"/>
                    </a:lnTo>
                    <a:lnTo>
                      <a:pt x="11278" y="837"/>
                    </a:lnTo>
                    <a:lnTo>
                      <a:pt x="11299" y="942"/>
                    </a:lnTo>
                    <a:lnTo>
                      <a:pt x="11194" y="900"/>
                    </a:lnTo>
                    <a:lnTo>
                      <a:pt x="11215" y="1068"/>
                    </a:lnTo>
                    <a:lnTo>
                      <a:pt x="11173" y="1005"/>
                    </a:lnTo>
                    <a:lnTo>
                      <a:pt x="11027" y="963"/>
                    </a:lnTo>
                    <a:lnTo>
                      <a:pt x="10985" y="1047"/>
                    </a:lnTo>
                    <a:lnTo>
                      <a:pt x="11027" y="1109"/>
                    </a:lnTo>
                    <a:lnTo>
                      <a:pt x="11027" y="1172"/>
                    </a:lnTo>
                    <a:lnTo>
                      <a:pt x="10880" y="1109"/>
                    </a:lnTo>
                    <a:lnTo>
                      <a:pt x="10818" y="1193"/>
                    </a:lnTo>
                    <a:lnTo>
                      <a:pt x="10880" y="1256"/>
                    </a:lnTo>
                    <a:lnTo>
                      <a:pt x="10797" y="1298"/>
                    </a:lnTo>
                    <a:lnTo>
                      <a:pt x="10713" y="1361"/>
                    </a:lnTo>
                    <a:lnTo>
                      <a:pt x="10713" y="1402"/>
                    </a:lnTo>
                    <a:lnTo>
                      <a:pt x="10797" y="1507"/>
                    </a:lnTo>
                    <a:lnTo>
                      <a:pt x="10818" y="1570"/>
                    </a:lnTo>
                    <a:lnTo>
                      <a:pt x="10818" y="1570"/>
                    </a:lnTo>
                    <a:lnTo>
                      <a:pt x="10713" y="1507"/>
                    </a:lnTo>
                    <a:lnTo>
                      <a:pt x="10650" y="1591"/>
                    </a:lnTo>
                    <a:lnTo>
                      <a:pt x="10546" y="1591"/>
                    </a:lnTo>
                    <a:lnTo>
                      <a:pt x="10462" y="1737"/>
                    </a:lnTo>
                    <a:lnTo>
                      <a:pt x="10357" y="1925"/>
                    </a:lnTo>
                    <a:lnTo>
                      <a:pt x="10274" y="1946"/>
                    </a:lnTo>
                    <a:lnTo>
                      <a:pt x="10253" y="2114"/>
                    </a:lnTo>
                    <a:lnTo>
                      <a:pt x="10148" y="2156"/>
                    </a:lnTo>
                    <a:lnTo>
                      <a:pt x="10232" y="2239"/>
                    </a:lnTo>
                    <a:lnTo>
                      <a:pt x="10441" y="2260"/>
                    </a:lnTo>
                    <a:lnTo>
                      <a:pt x="10357" y="2302"/>
                    </a:lnTo>
                    <a:lnTo>
                      <a:pt x="10294" y="2365"/>
                    </a:lnTo>
                    <a:lnTo>
                      <a:pt x="10546" y="2449"/>
                    </a:lnTo>
                    <a:lnTo>
                      <a:pt x="10462" y="2511"/>
                    </a:lnTo>
                    <a:lnTo>
                      <a:pt x="10294" y="2469"/>
                    </a:lnTo>
                    <a:lnTo>
                      <a:pt x="10253" y="2407"/>
                    </a:lnTo>
                    <a:lnTo>
                      <a:pt x="10253" y="2407"/>
                    </a:lnTo>
                    <a:lnTo>
                      <a:pt x="10274" y="2469"/>
                    </a:lnTo>
                    <a:lnTo>
                      <a:pt x="10357" y="2553"/>
                    </a:lnTo>
                    <a:lnTo>
                      <a:pt x="10357" y="2679"/>
                    </a:lnTo>
                    <a:lnTo>
                      <a:pt x="10462" y="2825"/>
                    </a:lnTo>
                    <a:lnTo>
                      <a:pt x="10294" y="2679"/>
                    </a:lnTo>
                    <a:lnTo>
                      <a:pt x="10232" y="2532"/>
                    </a:lnTo>
                    <a:lnTo>
                      <a:pt x="10127" y="2511"/>
                    </a:lnTo>
                    <a:lnTo>
                      <a:pt x="10085" y="2574"/>
                    </a:lnTo>
                    <a:lnTo>
                      <a:pt x="10064" y="2658"/>
                    </a:lnTo>
                    <a:lnTo>
                      <a:pt x="10043" y="2574"/>
                    </a:lnTo>
                    <a:lnTo>
                      <a:pt x="9813" y="2428"/>
                    </a:lnTo>
                    <a:lnTo>
                      <a:pt x="9625" y="2449"/>
                    </a:lnTo>
                    <a:lnTo>
                      <a:pt x="9667" y="2511"/>
                    </a:lnTo>
                    <a:lnTo>
                      <a:pt x="9625" y="2574"/>
                    </a:lnTo>
                    <a:lnTo>
                      <a:pt x="9562" y="2532"/>
                    </a:lnTo>
                    <a:lnTo>
                      <a:pt x="9520" y="2532"/>
                    </a:lnTo>
                    <a:lnTo>
                      <a:pt x="9458" y="2574"/>
                    </a:lnTo>
                    <a:lnTo>
                      <a:pt x="9541" y="2721"/>
                    </a:lnTo>
                    <a:lnTo>
                      <a:pt x="9520" y="2762"/>
                    </a:lnTo>
                    <a:lnTo>
                      <a:pt x="9499" y="2721"/>
                    </a:lnTo>
                    <a:lnTo>
                      <a:pt x="9437" y="2741"/>
                    </a:lnTo>
                    <a:lnTo>
                      <a:pt x="9437" y="2783"/>
                    </a:lnTo>
                    <a:lnTo>
                      <a:pt x="9332" y="2846"/>
                    </a:lnTo>
                    <a:lnTo>
                      <a:pt x="9186" y="2888"/>
                    </a:lnTo>
                    <a:lnTo>
                      <a:pt x="9311" y="2825"/>
                    </a:lnTo>
                    <a:lnTo>
                      <a:pt x="9395" y="2721"/>
                    </a:lnTo>
                    <a:lnTo>
                      <a:pt x="9395" y="2532"/>
                    </a:lnTo>
                    <a:lnTo>
                      <a:pt x="9458" y="2428"/>
                    </a:lnTo>
                    <a:lnTo>
                      <a:pt x="9416" y="2344"/>
                    </a:lnTo>
                    <a:lnTo>
                      <a:pt x="9311" y="2323"/>
                    </a:lnTo>
                    <a:lnTo>
                      <a:pt x="9144" y="2030"/>
                    </a:lnTo>
                    <a:lnTo>
                      <a:pt x="9081" y="1905"/>
                    </a:lnTo>
                    <a:lnTo>
                      <a:pt x="8893" y="1842"/>
                    </a:lnTo>
                    <a:lnTo>
                      <a:pt x="8788" y="1800"/>
                    </a:lnTo>
                    <a:lnTo>
                      <a:pt x="8725" y="1821"/>
                    </a:lnTo>
                    <a:lnTo>
                      <a:pt x="8788" y="1884"/>
                    </a:lnTo>
                    <a:lnTo>
                      <a:pt x="8704" y="1905"/>
                    </a:lnTo>
                    <a:lnTo>
                      <a:pt x="8621" y="2030"/>
                    </a:lnTo>
                    <a:lnTo>
                      <a:pt x="8558" y="2009"/>
                    </a:lnTo>
                    <a:lnTo>
                      <a:pt x="8579" y="1946"/>
                    </a:lnTo>
                    <a:lnTo>
                      <a:pt x="8474" y="1988"/>
                    </a:lnTo>
                    <a:lnTo>
                      <a:pt x="8453" y="2051"/>
                    </a:lnTo>
                    <a:lnTo>
                      <a:pt x="8370" y="1884"/>
                    </a:lnTo>
                    <a:lnTo>
                      <a:pt x="8307" y="1884"/>
                    </a:lnTo>
                    <a:lnTo>
                      <a:pt x="8286" y="1946"/>
                    </a:lnTo>
                    <a:lnTo>
                      <a:pt x="8370" y="2009"/>
                    </a:lnTo>
                    <a:lnTo>
                      <a:pt x="8265" y="2093"/>
                    </a:lnTo>
                    <a:lnTo>
                      <a:pt x="8202" y="2218"/>
                    </a:lnTo>
                    <a:lnTo>
                      <a:pt x="8265" y="2260"/>
                    </a:lnTo>
                    <a:lnTo>
                      <a:pt x="8139" y="2344"/>
                    </a:lnTo>
                    <a:lnTo>
                      <a:pt x="8077" y="2260"/>
                    </a:lnTo>
                    <a:lnTo>
                      <a:pt x="8035" y="2260"/>
                    </a:lnTo>
                    <a:lnTo>
                      <a:pt x="7993" y="2197"/>
                    </a:lnTo>
                    <a:lnTo>
                      <a:pt x="8077" y="2114"/>
                    </a:lnTo>
                    <a:lnTo>
                      <a:pt x="7993" y="2114"/>
                    </a:lnTo>
                    <a:lnTo>
                      <a:pt x="7951" y="2239"/>
                    </a:lnTo>
                    <a:lnTo>
                      <a:pt x="7846" y="2260"/>
                    </a:lnTo>
                    <a:lnTo>
                      <a:pt x="7784" y="2323"/>
                    </a:lnTo>
                    <a:lnTo>
                      <a:pt x="7763" y="2449"/>
                    </a:lnTo>
                    <a:lnTo>
                      <a:pt x="7951" y="2511"/>
                    </a:lnTo>
                    <a:lnTo>
                      <a:pt x="7784" y="2637"/>
                    </a:lnTo>
                    <a:lnTo>
                      <a:pt x="7679" y="2574"/>
                    </a:lnTo>
                    <a:lnTo>
                      <a:pt x="7533" y="2658"/>
                    </a:lnTo>
                    <a:lnTo>
                      <a:pt x="7554" y="2741"/>
                    </a:lnTo>
                    <a:lnTo>
                      <a:pt x="7742" y="2762"/>
                    </a:lnTo>
                    <a:lnTo>
                      <a:pt x="7658" y="2846"/>
                    </a:lnTo>
                    <a:lnTo>
                      <a:pt x="7574" y="2867"/>
                    </a:lnTo>
                    <a:lnTo>
                      <a:pt x="7470" y="2741"/>
                    </a:lnTo>
                    <a:lnTo>
                      <a:pt x="7365" y="2846"/>
                    </a:lnTo>
                    <a:lnTo>
                      <a:pt x="7261" y="2867"/>
                    </a:lnTo>
                    <a:lnTo>
                      <a:pt x="7302" y="2951"/>
                    </a:lnTo>
                    <a:lnTo>
                      <a:pt x="7323" y="3034"/>
                    </a:lnTo>
                    <a:lnTo>
                      <a:pt x="7323" y="3097"/>
                    </a:lnTo>
                    <a:lnTo>
                      <a:pt x="7407" y="3076"/>
                    </a:lnTo>
                    <a:lnTo>
                      <a:pt x="7323" y="3181"/>
                    </a:lnTo>
                    <a:lnTo>
                      <a:pt x="7365" y="3286"/>
                    </a:lnTo>
                    <a:lnTo>
                      <a:pt x="7261" y="3306"/>
                    </a:lnTo>
                    <a:lnTo>
                      <a:pt x="7219" y="3390"/>
                    </a:lnTo>
                    <a:lnTo>
                      <a:pt x="7407" y="3453"/>
                    </a:lnTo>
                    <a:lnTo>
                      <a:pt x="7302" y="3495"/>
                    </a:lnTo>
                    <a:lnTo>
                      <a:pt x="7261" y="3558"/>
                    </a:lnTo>
                    <a:lnTo>
                      <a:pt x="7135" y="3516"/>
                    </a:lnTo>
                    <a:lnTo>
                      <a:pt x="7093" y="3453"/>
                    </a:lnTo>
                    <a:lnTo>
                      <a:pt x="7009" y="3390"/>
                    </a:lnTo>
                    <a:lnTo>
                      <a:pt x="6905" y="3474"/>
                    </a:lnTo>
                    <a:lnTo>
                      <a:pt x="6884" y="3369"/>
                    </a:lnTo>
                    <a:lnTo>
                      <a:pt x="6779" y="3306"/>
                    </a:lnTo>
                    <a:lnTo>
                      <a:pt x="6696" y="3369"/>
                    </a:lnTo>
                    <a:lnTo>
                      <a:pt x="6821" y="3474"/>
                    </a:lnTo>
                    <a:lnTo>
                      <a:pt x="6779" y="3495"/>
                    </a:lnTo>
                    <a:lnTo>
                      <a:pt x="6717" y="3599"/>
                    </a:lnTo>
                    <a:lnTo>
                      <a:pt x="6821" y="3704"/>
                    </a:lnTo>
                    <a:lnTo>
                      <a:pt x="6947" y="3704"/>
                    </a:lnTo>
                    <a:lnTo>
                      <a:pt x="6905" y="3809"/>
                    </a:lnTo>
                    <a:lnTo>
                      <a:pt x="6905" y="3913"/>
                    </a:lnTo>
                    <a:lnTo>
                      <a:pt x="6842" y="3871"/>
                    </a:lnTo>
                    <a:lnTo>
                      <a:pt x="6779" y="3871"/>
                    </a:lnTo>
                    <a:lnTo>
                      <a:pt x="6800" y="3997"/>
                    </a:lnTo>
                    <a:lnTo>
                      <a:pt x="6737" y="4122"/>
                    </a:lnTo>
                    <a:lnTo>
                      <a:pt x="6737" y="4248"/>
                    </a:lnTo>
                    <a:lnTo>
                      <a:pt x="6570" y="3871"/>
                    </a:lnTo>
                    <a:lnTo>
                      <a:pt x="6424" y="3620"/>
                    </a:lnTo>
                    <a:lnTo>
                      <a:pt x="6382" y="3558"/>
                    </a:lnTo>
                    <a:lnTo>
                      <a:pt x="6403" y="3390"/>
                    </a:lnTo>
                    <a:lnTo>
                      <a:pt x="6361" y="3474"/>
                    </a:lnTo>
                    <a:lnTo>
                      <a:pt x="6214" y="3558"/>
                    </a:lnTo>
                    <a:lnTo>
                      <a:pt x="6193" y="3704"/>
                    </a:lnTo>
                    <a:lnTo>
                      <a:pt x="6110" y="3725"/>
                    </a:lnTo>
                    <a:lnTo>
                      <a:pt x="6089" y="3809"/>
                    </a:lnTo>
                    <a:lnTo>
                      <a:pt x="5984" y="3788"/>
                    </a:lnTo>
                    <a:lnTo>
                      <a:pt x="5901" y="3892"/>
                    </a:lnTo>
                    <a:lnTo>
                      <a:pt x="5838" y="3976"/>
                    </a:lnTo>
                    <a:lnTo>
                      <a:pt x="5859" y="4102"/>
                    </a:lnTo>
                    <a:lnTo>
                      <a:pt x="5859" y="4415"/>
                    </a:lnTo>
                    <a:lnTo>
                      <a:pt x="5901" y="4436"/>
                    </a:lnTo>
                    <a:lnTo>
                      <a:pt x="5901" y="4541"/>
                    </a:lnTo>
                    <a:lnTo>
                      <a:pt x="5796" y="4604"/>
                    </a:lnTo>
                    <a:lnTo>
                      <a:pt x="5733" y="4708"/>
                    </a:lnTo>
                    <a:lnTo>
                      <a:pt x="5566" y="4750"/>
                    </a:lnTo>
                    <a:lnTo>
                      <a:pt x="5587" y="4834"/>
                    </a:lnTo>
                    <a:lnTo>
                      <a:pt x="5461" y="4918"/>
                    </a:lnTo>
                    <a:lnTo>
                      <a:pt x="5461" y="5064"/>
                    </a:lnTo>
                    <a:lnTo>
                      <a:pt x="5377" y="5127"/>
                    </a:lnTo>
                    <a:lnTo>
                      <a:pt x="5210" y="5378"/>
                    </a:lnTo>
                    <a:lnTo>
                      <a:pt x="4854" y="5587"/>
                    </a:lnTo>
                    <a:lnTo>
                      <a:pt x="4561" y="5608"/>
                    </a:lnTo>
                    <a:lnTo>
                      <a:pt x="4436" y="5650"/>
                    </a:lnTo>
                    <a:lnTo>
                      <a:pt x="4268" y="5671"/>
                    </a:lnTo>
                    <a:lnTo>
                      <a:pt x="4122" y="5692"/>
                    </a:lnTo>
                    <a:lnTo>
                      <a:pt x="3996" y="5671"/>
                    </a:lnTo>
                    <a:lnTo>
                      <a:pt x="3808" y="5754"/>
                    </a:lnTo>
                    <a:lnTo>
                      <a:pt x="3787" y="5859"/>
                    </a:lnTo>
                    <a:lnTo>
                      <a:pt x="3683" y="5901"/>
                    </a:lnTo>
                    <a:lnTo>
                      <a:pt x="3285" y="5880"/>
                    </a:lnTo>
                    <a:lnTo>
                      <a:pt x="3222" y="5922"/>
                    </a:lnTo>
                    <a:lnTo>
                      <a:pt x="3160" y="6027"/>
                    </a:lnTo>
                    <a:lnTo>
                      <a:pt x="2929" y="6131"/>
                    </a:lnTo>
                    <a:lnTo>
                      <a:pt x="2762" y="6131"/>
                    </a:lnTo>
                    <a:lnTo>
                      <a:pt x="2657" y="6089"/>
                    </a:lnTo>
                    <a:lnTo>
                      <a:pt x="2553" y="6110"/>
                    </a:lnTo>
                    <a:lnTo>
                      <a:pt x="2532" y="6027"/>
                    </a:lnTo>
                    <a:lnTo>
                      <a:pt x="2427" y="6089"/>
                    </a:lnTo>
                    <a:lnTo>
                      <a:pt x="2344" y="6215"/>
                    </a:lnTo>
                    <a:lnTo>
                      <a:pt x="2113" y="6278"/>
                    </a:lnTo>
                    <a:lnTo>
                      <a:pt x="2092" y="6319"/>
                    </a:lnTo>
                    <a:lnTo>
                      <a:pt x="2009" y="6319"/>
                    </a:lnTo>
                    <a:lnTo>
                      <a:pt x="1820" y="6487"/>
                    </a:lnTo>
                    <a:lnTo>
                      <a:pt x="1569" y="6612"/>
                    </a:lnTo>
                    <a:lnTo>
                      <a:pt x="1255" y="6717"/>
                    </a:lnTo>
                    <a:lnTo>
                      <a:pt x="1088" y="6905"/>
                    </a:lnTo>
                    <a:lnTo>
                      <a:pt x="1088" y="7115"/>
                    </a:lnTo>
                    <a:lnTo>
                      <a:pt x="963" y="7219"/>
                    </a:lnTo>
                    <a:lnTo>
                      <a:pt x="879" y="7156"/>
                    </a:lnTo>
                    <a:lnTo>
                      <a:pt x="900" y="7073"/>
                    </a:lnTo>
                    <a:lnTo>
                      <a:pt x="900" y="7010"/>
                    </a:lnTo>
                    <a:lnTo>
                      <a:pt x="963" y="6843"/>
                    </a:lnTo>
                    <a:lnTo>
                      <a:pt x="963" y="6738"/>
                    </a:lnTo>
                    <a:lnTo>
                      <a:pt x="774" y="6863"/>
                    </a:lnTo>
                    <a:lnTo>
                      <a:pt x="732" y="7052"/>
                    </a:lnTo>
                    <a:lnTo>
                      <a:pt x="607" y="7282"/>
                    </a:lnTo>
                    <a:lnTo>
                      <a:pt x="711" y="7470"/>
                    </a:lnTo>
                    <a:lnTo>
                      <a:pt x="628" y="7638"/>
                    </a:lnTo>
                    <a:lnTo>
                      <a:pt x="649" y="7889"/>
                    </a:lnTo>
                    <a:lnTo>
                      <a:pt x="419" y="8161"/>
                    </a:lnTo>
                    <a:lnTo>
                      <a:pt x="335" y="8537"/>
                    </a:lnTo>
                    <a:lnTo>
                      <a:pt x="377" y="8726"/>
                    </a:lnTo>
                    <a:lnTo>
                      <a:pt x="356" y="9019"/>
                    </a:lnTo>
                    <a:lnTo>
                      <a:pt x="565" y="9353"/>
                    </a:lnTo>
                    <a:lnTo>
                      <a:pt x="565" y="9479"/>
                    </a:lnTo>
                    <a:lnTo>
                      <a:pt x="649" y="9584"/>
                    </a:lnTo>
                    <a:lnTo>
                      <a:pt x="565" y="9751"/>
                    </a:lnTo>
                    <a:lnTo>
                      <a:pt x="628" y="9897"/>
                    </a:lnTo>
                    <a:lnTo>
                      <a:pt x="502" y="9960"/>
                    </a:lnTo>
                    <a:lnTo>
                      <a:pt x="439" y="9856"/>
                    </a:lnTo>
                    <a:lnTo>
                      <a:pt x="439" y="9667"/>
                    </a:lnTo>
                    <a:lnTo>
                      <a:pt x="356" y="9772"/>
                    </a:lnTo>
                    <a:lnTo>
                      <a:pt x="335" y="9730"/>
                    </a:lnTo>
                    <a:lnTo>
                      <a:pt x="335" y="9542"/>
                    </a:lnTo>
                    <a:lnTo>
                      <a:pt x="230" y="9312"/>
                    </a:lnTo>
                    <a:lnTo>
                      <a:pt x="147" y="9416"/>
                    </a:lnTo>
                    <a:lnTo>
                      <a:pt x="188" y="9667"/>
                    </a:lnTo>
                    <a:lnTo>
                      <a:pt x="335" y="9835"/>
                    </a:lnTo>
                    <a:lnTo>
                      <a:pt x="439" y="10023"/>
                    </a:lnTo>
                    <a:lnTo>
                      <a:pt x="293" y="10065"/>
                    </a:lnTo>
                    <a:lnTo>
                      <a:pt x="147" y="9897"/>
                    </a:lnTo>
                    <a:lnTo>
                      <a:pt x="126" y="9688"/>
                    </a:lnTo>
                    <a:lnTo>
                      <a:pt x="84" y="9772"/>
                    </a:lnTo>
                    <a:lnTo>
                      <a:pt x="0" y="9835"/>
                    </a:lnTo>
                    <a:lnTo>
                      <a:pt x="105" y="10002"/>
                    </a:lnTo>
                    <a:lnTo>
                      <a:pt x="314" y="10253"/>
                    </a:lnTo>
                    <a:lnTo>
                      <a:pt x="419" y="10588"/>
                    </a:lnTo>
                    <a:lnTo>
                      <a:pt x="377" y="11153"/>
                    </a:lnTo>
                    <a:lnTo>
                      <a:pt x="460" y="11257"/>
                    </a:lnTo>
                    <a:lnTo>
                      <a:pt x="544" y="11592"/>
                    </a:lnTo>
                    <a:lnTo>
                      <a:pt x="711" y="12032"/>
                    </a:lnTo>
                    <a:lnTo>
                      <a:pt x="649" y="12178"/>
                    </a:lnTo>
                    <a:lnTo>
                      <a:pt x="670" y="12827"/>
                    </a:lnTo>
                    <a:lnTo>
                      <a:pt x="649" y="12910"/>
                    </a:lnTo>
                    <a:lnTo>
                      <a:pt x="711" y="13099"/>
                    </a:lnTo>
                    <a:lnTo>
                      <a:pt x="711" y="13308"/>
                    </a:lnTo>
                    <a:lnTo>
                      <a:pt x="837" y="13559"/>
                    </a:lnTo>
                    <a:lnTo>
                      <a:pt x="837" y="13726"/>
                    </a:lnTo>
                    <a:lnTo>
                      <a:pt x="732" y="13810"/>
                    </a:lnTo>
                    <a:lnTo>
                      <a:pt x="774" y="13852"/>
                    </a:lnTo>
                    <a:lnTo>
                      <a:pt x="732" y="14019"/>
                    </a:lnTo>
                    <a:lnTo>
                      <a:pt x="711" y="14270"/>
                    </a:lnTo>
                    <a:lnTo>
                      <a:pt x="628" y="14354"/>
                    </a:lnTo>
                    <a:lnTo>
                      <a:pt x="649" y="14438"/>
                    </a:lnTo>
                    <a:lnTo>
                      <a:pt x="628" y="14584"/>
                    </a:lnTo>
                    <a:lnTo>
                      <a:pt x="523" y="14668"/>
                    </a:lnTo>
                    <a:lnTo>
                      <a:pt x="544" y="14793"/>
                    </a:lnTo>
                    <a:lnTo>
                      <a:pt x="335" y="14961"/>
                    </a:lnTo>
                    <a:lnTo>
                      <a:pt x="251" y="14877"/>
                    </a:lnTo>
                    <a:lnTo>
                      <a:pt x="126" y="15086"/>
                    </a:lnTo>
                    <a:lnTo>
                      <a:pt x="126" y="15442"/>
                    </a:lnTo>
                    <a:lnTo>
                      <a:pt x="209" y="15526"/>
                    </a:lnTo>
                    <a:lnTo>
                      <a:pt x="293" y="15526"/>
                    </a:lnTo>
                    <a:lnTo>
                      <a:pt x="544" y="15756"/>
                    </a:lnTo>
                    <a:lnTo>
                      <a:pt x="544" y="15861"/>
                    </a:lnTo>
                    <a:lnTo>
                      <a:pt x="565" y="15923"/>
                    </a:lnTo>
                    <a:lnTo>
                      <a:pt x="711" y="15944"/>
                    </a:lnTo>
                    <a:lnTo>
                      <a:pt x="753" y="16007"/>
                    </a:lnTo>
                    <a:lnTo>
                      <a:pt x="942" y="16028"/>
                    </a:lnTo>
                    <a:lnTo>
                      <a:pt x="983" y="16028"/>
                    </a:lnTo>
                    <a:lnTo>
                      <a:pt x="1025" y="16070"/>
                    </a:lnTo>
                    <a:lnTo>
                      <a:pt x="1151" y="16070"/>
                    </a:lnTo>
                    <a:lnTo>
                      <a:pt x="1297" y="16049"/>
                    </a:lnTo>
                    <a:lnTo>
                      <a:pt x="1339" y="16133"/>
                    </a:lnTo>
                    <a:lnTo>
                      <a:pt x="1402" y="16070"/>
                    </a:lnTo>
                    <a:lnTo>
                      <a:pt x="1423" y="16112"/>
                    </a:lnTo>
                    <a:lnTo>
                      <a:pt x="1611" y="16070"/>
                    </a:lnTo>
                    <a:lnTo>
                      <a:pt x="1758" y="16070"/>
                    </a:lnTo>
                    <a:lnTo>
                      <a:pt x="1779" y="16007"/>
                    </a:lnTo>
                    <a:lnTo>
                      <a:pt x="1862" y="15965"/>
                    </a:lnTo>
                    <a:lnTo>
                      <a:pt x="1946" y="15840"/>
                    </a:lnTo>
                    <a:lnTo>
                      <a:pt x="2113" y="15861"/>
                    </a:lnTo>
                    <a:lnTo>
                      <a:pt x="2113" y="15756"/>
                    </a:lnTo>
                    <a:lnTo>
                      <a:pt x="2218" y="15693"/>
                    </a:lnTo>
                    <a:lnTo>
                      <a:pt x="2323" y="15693"/>
                    </a:lnTo>
                    <a:lnTo>
                      <a:pt x="2406" y="15777"/>
                    </a:lnTo>
                    <a:lnTo>
                      <a:pt x="2511" y="15651"/>
                    </a:lnTo>
                    <a:lnTo>
                      <a:pt x="2532" y="15693"/>
                    </a:lnTo>
                    <a:lnTo>
                      <a:pt x="2616" y="15651"/>
                    </a:lnTo>
                    <a:lnTo>
                      <a:pt x="2636" y="15526"/>
                    </a:lnTo>
                    <a:lnTo>
                      <a:pt x="2950" y="15317"/>
                    </a:lnTo>
                    <a:lnTo>
                      <a:pt x="3076" y="15338"/>
                    </a:lnTo>
                    <a:lnTo>
                      <a:pt x="3160" y="15379"/>
                    </a:lnTo>
                    <a:lnTo>
                      <a:pt x="3264" y="15317"/>
                    </a:lnTo>
                    <a:lnTo>
                      <a:pt x="3557" y="15233"/>
                    </a:lnTo>
                    <a:lnTo>
                      <a:pt x="3599" y="15317"/>
                    </a:lnTo>
                    <a:lnTo>
                      <a:pt x="3787" y="15254"/>
                    </a:lnTo>
                    <a:lnTo>
                      <a:pt x="3850" y="15296"/>
                    </a:lnTo>
                    <a:lnTo>
                      <a:pt x="3955" y="15317"/>
                    </a:lnTo>
                    <a:lnTo>
                      <a:pt x="4038" y="15254"/>
                    </a:lnTo>
                    <a:lnTo>
                      <a:pt x="4101" y="15400"/>
                    </a:lnTo>
                    <a:lnTo>
                      <a:pt x="4185" y="15400"/>
                    </a:lnTo>
                    <a:lnTo>
                      <a:pt x="4268" y="15338"/>
                    </a:lnTo>
                    <a:lnTo>
                      <a:pt x="4310" y="15400"/>
                    </a:lnTo>
                    <a:lnTo>
                      <a:pt x="4415" y="15338"/>
                    </a:lnTo>
                    <a:lnTo>
                      <a:pt x="4624" y="15338"/>
                    </a:lnTo>
                    <a:lnTo>
                      <a:pt x="4624" y="15442"/>
                    </a:lnTo>
                    <a:lnTo>
                      <a:pt x="4645" y="15442"/>
                    </a:lnTo>
                    <a:lnTo>
                      <a:pt x="4792" y="15338"/>
                    </a:lnTo>
                    <a:lnTo>
                      <a:pt x="4917" y="15379"/>
                    </a:lnTo>
                    <a:lnTo>
                      <a:pt x="5064" y="15254"/>
                    </a:lnTo>
                    <a:lnTo>
                      <a:pt x="5126" y="15128"/>
                    </a:lnTo>
                    <a:lnTo>
                      <a:pt x="5168" y="15107"/>
                    </a:lnTo>
                    <a:lnTo>
                      <a:pt x="5315" y="14982"/>
                    </a:lnTo>
                    <a:lnTo>
                      <a:pt x="5377" y="14773"/>
                    </a:lnTo>
                    <a:lnTo>
                      <a:pt x="5524" y="14668"/>
                    </a:lnTo>
                    <a:lnTo>
                      <a:pt x="5670" y="14647"/>
                    </a:lnTo>
                    <a:lnTo>
                      <a:pt x="5754" y="14668"/>
                    </a:lnTo>
                    <a:lnTo>
                      <a:pt x="5984" y="14584"/>
                    </a:lnTo>
                    <a:lnTo>
                      <a:pt x="6277" y="14396"/>
                    </a:lnTo>
                    <a:lnTo>
                      <a:pt x="6486" y="14208"/>
                    </a:lnTo>
                    <a:lnTo>
                      <a:pt x="6570" y="14187"/>
                    </a:lnTo>
                    <a:lnTo>
                      <a:pt x="6737" y="14187"/>
                    </a:lnTo>
                    <a:lnTo>
                      <a:pt x="6905" y="14249"/>
                    </a:lnTo>
                    <a:lnTo>
                      <a:pt x="7051" y="14270"/>
                    </a:lnTo>
                    <a:lnTo>
                      <a:pt x="7198" y="14208"/>
                    </a:lnTo>
                    <a:lnTo>
                      <a:pt x="7407" y="14249"/>
                    </a:lnTo>
                    <a:lnTo>
                      <a:pt x="7742" y="14145"/>
                    </a:lnTo>
                    <a:lnTo>
                      <a:pt x="7930" y="14082"/>
                    </a:lnTo>
                    <a:lnTo>
                      <a:pt x="8056" y="13977"/>
                    </a:lnTo>
                    <a:lnTo>
                      <a:pt x="8139" y="13977"/>
                    </a:lnTo>
                    <a:lnTo>
                      <a:pt x="8307" y="13852"/>
                    </a:lnTo>
                    <a:lnTo>
                      <a:pt x="8558" y="13852"/>
                    </a:lnTo>
                    <a:lnTo>
                      <a:pt x="9186" y="13810"/>
                    </a:lnTo>
                    <a:lnTo>
                      <a:pt x="9395" y="13852"/>
                    </a:lnTo>
                    <a:lnTo>
                      <a:pt x="9520" y="13852"/>
                    </a:lnTo>
                    <a:lnTo>
                      <a:pt x="9709" y="13810"/>
                    </a:lnTo>
                    <a:lnTo>
                      <a:pt x="9834" y="13831"/>
                    </a:lnTo>
                    <a:lnTo>
                      <a:pt x="10022" y="13977"/>
                    </a:lnTo>
                    <a:lnTo>
                      <a:pt x="10148" y="14208"/>
                    </a:lnTo>
                    <a:lnTo>
                      <a:pt x="10253" y="14249"/>
                    </a:lnTo>
                    <a:lnTo>
                      <a:pt x="10336" y="14187"/>
                    </a:lnTo>
                    <a:lnTo>
                      <a:pt x="10378" y="14166"/>
                    </a:lnTo>
                    <a:lnTo>
                      <a:pt x="10441" y="14208"/>
                    </a:lnTo>
                    <a:lnTo>
                      <a:pt x="10504" y="14187"/>
                    </a:lnTo>
                    <a:lnTo>
                      <a:pt x="10650" y="14208"/>
                    </a:lnTo>
                    <a:lnTo>
                      <a:pt x="10755" y="14354"/>
                    </a:lnTo>
                    <a:lnTo>
                      <a:pt x="10880" y="14375"/>
                    </a:lnTo>
                    <a:lnTo>
                      <a:pt x="10964" y="14354"/>
                    </a:lnTo>
                    <a:lnTo>
                      <a:pt x="11194" y="14542"/>
                    </a:lnTo>
                    <a:lnTo>
                      <a:pt x="11194" y="14647"/>
                    </a:lnTo>
                    <a:lnTo>
                      <a:pt x="11278" y="14647"/>
                    </a:lnTo>
                    <a:lnTo>
                      <a:pt x="11341" y="14731"/>
                    </a:lnTo>
                    <a:lnTo>
                      <a:pt x="11320" y="14814"/>
                    </a:lnTo>
                    <a:lnTo>
                      <a:pt x="11215" y="14814"/>
                    </a:lnTo>
                    <a:lnTo>
                      <a:pt x="11194" y="14898"/>
                    </a:lnTo>
                    <a:lnTo>
                      <a:pt x="11299" y="15107"/>
                    </a:lnTo>
                    <a:lnTo>
                      <a:pt x="11403" y="15128"/>
                    </a:lnTo>
                    <a:lnTo>
                      <a:pt x="11508" y="15254"/>
                    </a:lnTo>
                    <a:lnTo>
                      <a:pt x="11550" y="15421"/>
                    </a:lnTo>
                    <a:lnTo>
                      <a:pt x="11529" y="15526"/>
                    </a:lnTo>
                    <a:lnTo>
                      <a:pt x="11655" y="15819"/>
                    </a:lnTo>
                    <a:lnTo>
                      <a:pt x="11613" y="15944"/>
                    </a:lnTo>
                    <a:lnTo>
                      <a:pt x="11655" y="16007"/>
                    </a:lnTo>
                    <a:lnTo>
                      <a:pt x="11634" y="16154"/>
                    </a:lnTo>
                    <a:lnTo>
                      <a:pt x="11613" y="16237"/>
                    </a:lnTo>
                    <a:lnTo>
                      <a:pt x="11529" y="16216"/>
                    </a:lnTo>
                    <a:lnTo>
                      <a:pt x="11508" y="16237"/>
                    </a:lnTo>
                    <a:lnTo>
                      <a:pt x="11592" y="16363"/>
                    </a:lnTo>
                    <a:lnTo>
                      <a:pt x="11655" y="16384"/>
                    </a:lnTo>
                    <a:lnTo>
                      <a:pt x="11717" y="16530"/>
                    </a:lnTo>
                    <a:lnTo>
                      <a:pt x="11822" y="16488"/>
                    </a:lnTo>
                    <a:lnTo>
                      <a:pt x="11927" y="16572"/>
                    </a:lnTo>
                    <a:lnTo>
                      <a:pt x="11927" y="16467"/>
                    </a:lnTo>
                    <a:lnTo>
                      <a:pt x="11864" y="16363"/>
                    </a:lnTo>
                    <a:lnTo>
                      <a:pt x="11927" y="16300"/>
                    </a:lnTo>
                    <a:lnTo>
                      <a:pt x="11968" y="16174"/>
                    </a:lnTo>
                    <a:lnTo>
                      <a:pt x="12073" y="16174"/>
                    </a:lnTo>
                    <a:lnTo>
                      <a:pt x="12136" y="16070"/>
                    </a:lnTo>
                    <a:lnTo>
                      <a:pt x="12240" y="16028"/>
                    </a:lnTo>
                    <a:lnTo>
                      <a:pt x="12261" y="15923"/>
                    </a:lnTo>
                    <a:lnTo>
                      <a:pt x="12366" y="15777"/>
                    </a:lnTo>
                    <a:lnTo>
                      <a:pt x="12596" y="15693"/>
                    </a:lnTo>
                    <a:lnTo>
                      <a:pt x="12638" y="15610"/>
                    </a:lnTo>
                    <a:lnTo>
                      <a:pt x="12680" y="15610"/>
                    </a:lnTo>
                    <a:lnTo>
                      <a:pt x="12868" y="15505"/>
                    </a:lnTo>
                    <a:lnTo>
                      <a:pt x="12910" y="15338"/>
                    </a:lnTo>
                    <a:lnTo>
                      <a:pt x="13077" y="15107"/>
                    </a:lnTo>
                    <a:lnTo>
                      <a:pt x="13224" y="15086"/>
                    </a:lnTo>
                    <a:lnTo>
                      <a:pt x="13307" y="14982"/>
                    </a:lnTo>
                    <a:lnTo>
                      <a:pt x="13266" y="14856"/>
                    </a:lnTo>
                    <a:lnTo>
                      <a:pt x="13287" y="14710"/>
                    </a:lnTo>
                    <a:lnTo>
                      <a:pt x="13370" y="14877"/>
                    </a:lnTo>
                    <a:lnTo>
                      <a:pt x="13370" y="15024"/>
                    </a:lnTo>
                    <a:lnTo>
                      <a:pt x="13370" y="15191"/>
                    </a:lnTo>
                    <a:lnTo>
                      <a:pt x="13287" y="15254"/>
                    </a:lnTo>
                    <a:lnTo>
                      <a:pt x="13266" y="15547"/>
                    </a:lnTo>
                    <a:lnTo>
                      <a:pt x="13015" y="15714"/>
                    </a:lnTo>
                    <a:lnTo>
                      <a:pt x="12973" y="15840"/>
                    </a:lnTo>
                    <a:lnTo>
                      <a:pt x="12910" y="15923"/>
                    </a:lnTo>
                    <a:lnTo>
                      <a:pt x="12910" y="16070"/>
                    </a:lnTo>
                    <a:lnTo>
                      <a:pt x="12784" y="16258"/>
                    </a:lnTo>
                    <a:lnTo>
                      <a:pt x="12805" y="16300"/>
                    </a:lnTo>
                    <a:lnTo>
                      <a:pt x="12743" y="16593"/>
                    </a:lnTo>
                    <a:lnTo>
                      <a:pt x="12450" y="16572"/>
                    </a:lnTo>
                    <a:lnTo>
                      <a:pt x="12387" y="16739"/>
                    </a:lnTo>
                    <a:lnTo>
                      <a:pt x="12324" y="16823"/>
                    </a:lnTo>
                    <a:lnTo>
                      <a:pt x="12324" y="16886"/>
                    </a:lnTo>
                    <a:lnTo>
                      <a:pt x="12491" y="16823"/>
                    </a:lnTo>
                    <a:lnTo>
                      <a:pt x="12659" y="16760"/>
                    </a:lnTo>
                    <a:lnTo>
                      <a:pt x="12868" y="16823"/>
                    </a:lnTo>
                    <a:lnTo>
                      <a:pt x="13056" y="16530"/>
                    </a:lnTo>
                    <a:lnTo>
                      <a:pt x="13098" y="16216"/>
                    </a:lnTo>
                    <a:lnTo>
                      <a:pt x="13266" y="16049"/>
                    </a:lnTo>
                    <a:lnTo>
                      <a:pt x="13307" y="16112"/>
                    </a:lnTo>
                    <a:lnTo>
                      <a:pt x="13307" y="16384"/>
                    </a:lnTo>
                    <a:lnTo>
                      <a:pt x="13370" y="16551"/>
                    </a:lnTo>
                    <a:lnTo>
                      <a:pt x="13307" y="16551"/>
                    </a:lnTo>
                    <a:lnTo>
                      <a:pt x="13328" y="16823"/>
                    </a:lnTo>
                    <a:lnTo>
                      <a:pt x="13203" y="17074"/>
                    </a:lnTo>
                    <a:lnTo>
                      <a:pt x="12994" y="17158"/>
                    </a:lnTo>
                    <a:lnTo>
                      <a:pt x="13015" y="17221"/>
                    </a:lnTo>
                    <a:lnTo>
                      <a:pt x="13161" y="17200"/>
                    </a:lnTo>
                    <a:lnTo>
                      <a:pt x="13307" y="17221"/>
                    </a:lnTo>
                    <a:lnTo>
                      <a:pt x="13391" y="17158"/>
                    </a:lnTo>
                    <a:lnTo>
                      <a:pt x="13496" y="17116"/>
                    </a:lnTo>
                    <a:lnTo>
                      <a:pt x="13600" y="17011"/>
                    </a:lnTo>
                    <a:lnTo>
                      <a:pt x="13705" y="17053"/>
                    </a:lnTo>
                    <a:lnTo>
                      <a:pt x="13789" y="17053"/>
                    </a:lnTo>
                    <a:lnTo>
                      <a:pt x="13705" y="17158"/>
                    </a:lnTo>
                    <a:lnTo>
                      <a:pt x="13642" y="17221"/>
                    </a:lnTo>
                    <a:lnTo>
                      <a:pt x="13538" y="17221"/>
                    </a:lnTo>
                    <a:lnTo>
                      <a:pt x="13517" y="17283"/>
                    </a:lnTo>
                    <a:lnTo>
                      <a:pt x="13621" y="17430"/>
                    </a:lnTo>
                    <a:lnTo>
                      <a:pt x="13684" y="17576"/>
                    </a:lnTo>
                    <a:lnTo>
                      <a:pt x="13747" y="17744"/>
                    </a:lnTo>
                    <a:lnTo>
                      <a:pt x="13747" y="17953"/>
                    </a:lnTo>
                    <a:lnTo>
                      <a:pt x="13726" y="18225"/>
                    </a:lnTo>
                    <a:lnTo>
                      <a:pt x="13600" y="18371"/>
                    </a:lnTo>
                    <a:lnTo>
                      <a:pt x="13621" y="18455"/>
                    </a:lnTo>
                    <a:lnTo>
                      <a:pt x="13600" y="18664"/>
                    </a:lnTo>
                    <a:lnTo>
                      <a:pt x="13705" y="18748"/>
                    </a:lnTo>
                    <a:lnTo>
                      <a:pt x="13789" y="18895"/>
                    </a:lnTo>
                    <a:lnTo>
                      <a:pt x="13810" y="19083"/>
                    </a:lnTo>
                    <a:lnTo>
                      <a:pt x="14019" y="19355"/>
                    </a:lnTo>
                    <a:lnTo>
                      <a:pt x="14165" y="19397"/>
                    </a:lnTo>
                    <a:lnTo>
                      <a:pt x="14270" y="19480"/>
                    </a:lnTo>
                    <a:lnTo>
                      <a:pt x="14333" y="19606"/>
                    </a:lnTo>
                    <a:lnTo>
                      <a:pt x="14437" y="19627"/>
                    </a:lnTo>
                    <a:lnTo>
                      <a:pt x="14458" y="19585"/>
                    </a:lnTo>
                    <a:lnTo>
                      <a:pt x="14542" y="19564"/>
                    </a:lnTo>
                    <a:lnTo>
                      <a:pt x="14688" y="19585"/>
                    </a:lnTo>
                    <a:lnTo>
                      <a:pt x="14835" y="19731"/>
                    </a:lnTo>
                    <a:lnTo>
                      <a:pt x="14960" y="19773"/>
                    </a:lnTo>
                    <a:lnTo>
                      <a:pt x="15086" y="19899"/>
                    </a:lnTo>
                    <a:lnTo>
                      <a:pt x="15107" y="20003"/>
                    </a:lnTo>
                    <a:lnTo>
                      <a:pt x="15212" y="20045"/>
                    </a:lnTo>
                    <a:lnTo>
                      <a:pt x="15358" y="20192"/>
                    </a:lnTo>
                    <a:lnTo>
                      <a:pt x="15421" y="20192"/>
                    </a:lnTo>
                    <a:lnTo>
                      <a:pt x="15463" y="20108"/>
                    </a:lnTo>
                    <a:lnTo>
                      <a:pt x="15693" y="20003"/>
                    </a:lnTo>
                    <a:lnTo>
                      <a:pt x="15776" y="19899"/>
                    </a:lnTo>
                    <a:lnTo>
                      <a:pt x="15902" y="19899"/>
                    </a:lnTo>
                    <a:lnTo>
                      <a:pt x="16048" y="19773"/>
                    </a:lnTo>
                    <a:lnTo>
                      <a:pt x="16153" y="19773"/>
                    </a:lnTo>
                    <a:lnTo>
                      <a:pt x="16195" y="19711"/>
                    </a:lnTo>
                    <a:lnTo>
                      <a:pt x="16153" y="19669"/>
                    </a:lnTo>
                    <a:lnTo>
                      <a:pt x="16048" y="19627"/>
                    </a:lnTo>
                    <a:lnTo>
                      <a:pt x="16090" y="19564"/>
                    </a:lnTo>
                    <a:lnTo>
                      <a:pt x="16320" y="19397"/>
                    </a:lnTo>
                    <a:lnTo>
                      <a:pt x="16509" y="19522"/>
                    </a:lnTo>
                    <a:lnTo>
                      <a:pt x="16509" y="19669"/>
                    </a:lnTo>
                    <a:lnTo>
                      <a:pt x="16258" y="19794"/>
                    </a:lnTo>
                    <a:lnTo>
                      <a:pt x="16320" y="19899"/>
                    </a:lnTo>
                    <a:lnTo>
                      <a:pt x="16404" y="19920"/>
                    </a:lnTo>
                    <a:lnTo>
                      <a:pt x="16467" y="19815"/>
                    </a:lnTo>
                    <a:lnTo>
                      <a:pt x="16572" y="19731"/>
                    </a:lnTo>
                    <a:lnTo>
                      <a:pt x="16676" y="19815"/>
                    </a:lnTo>
                    <a:lnTo>
                      <a:pt x="16676" y="19920"/>
                    </a:lnTo>
                    <a:lnTo>
                      <a:pt x="16613" y="19920"/>
                    </a:lnTo>
                    <a:lnTo>
                      <a:pt x="16509" y="20003"/>
                    </a:lnTo>
                    <a:lnTo>
                      <a:pt x="16655" y="20192"/>
                    </a:lnTo>
                    <a:lnTo>
                      <a:pt x="16676" y="20401"/>
                    </a:lnTo>
                    <a:lnTo>
                      <a:pt x="16760" y="20338"/>
                    </a:lnTo>
                    <a:lnTo>
                      <a:pt x="16844" y="20359"/>
                    </a:lnTo>
                    <a:lnTo>
                      <a:pt x="16844" y="20464"/>
                    </a:lnTo>
                    <a:lnTo>
                      <a:pt x="16927" y="20610"/>
                    </a:lnTo>
                    <a:lnTo>
                      <a:pt x="16990" y="20443"/>
                    </a:lnTo>
                    <a:lnTo>
                      <a:pt x="16990" y="20296"/>
                    </a:lnTo>
                    <a:lnTo>
                      <a:pt x="16885" y="20359"/>
                    </a:lnTo>
                    <a:lnTo>
                      <a:pt x="16885" y="20317"/>
                    </a:lnTo>
                    <a:lnTo>
                      <a:pt x="16948" y="20234"/>
                    </a:lnTo>
                    <a:lnTo>
                      <a:pt x="17241" y="20234"/>
                    </a:lnTo>
                    <a:lnTo>
                      <a:pt x="17262" y="20296"/>
                    </a:lnTo>
                    <a:lnTo>
                      <a:pt x="17304" y="20234"/>
                    </a:lnTo>
                    <a:lnTo>
                      <a:pt x="17450" y="20024"/>
                    </a:lnTo>
                    <a:lnTo>
                      <a:pt x="17764" y="19836"/>
                    </a:lnTo>
                    <a:lnTo>
                      <a:pt x="17911" y="19711"/>
                    </a:lnTo>
                    <a:lnTo>
                      <a:pt x="17827" y="19711"/>
                    </a:lnTo>
                    <a:lnTo>
                      <a:pt x="17764" y="19731"/>
                    </a:lnTo>
                    <a:lnTo>
                      <a:pt x="17785" y="19711"/>
                    </a:lnTo>
                    <a:lnTo>
                      <a:pt x="17681" y="19669"/>
                    </a:lnTo>
                    <a:lnTo>
                      <a:pt x="17932" y="19669"/>
                    </a:lnTo>
                    <a:lnTo>
                      <a:pt x="18183" y="19606"/>
                    </a:lnTo>
                    <a:lnTo>
                      <a:pt x="18622" y="19501"/>
                    </a:lnTo>
                    <a:lnTo>
                      <a:pt x="18957" y="19585"/>
                    </a:lnTo>
                    <a:lnTo>
                      <a:pt x="19124" y="19501"/>
                    </a:lnTo>
                    <a:lnTo>
                      <a:pt x="19124" y="19397"/>
                    </a:lnTo>
                    <a:lnTo>
                      <a:pt x="19229" y="19397"/>
                    </a:lnTo>
                    <a:lnTo>
                      <a:pt x="19333" y="19313"/>
                    </a:lnTo>
                    <a:lnTo>
                      <a:pt x="19438" y="19104"/>
                    </a:lnTo>
                    <a:lnTo>
                      <a:pt x="19375" y="18895"/>
                    </a:lnTo>
                    <a:lnTo>
                      <a:pt x="19375" y="18769"/>
                    </a:lnTo>
                    <a:lnTo>
                      <a:pt x="19585" y="18560"/>
                    </a:lnTo>
                    <a:lnTo>
                      <a:pt x="19585" y="18225"/>
                    </a:lnTo>
                    <a:lnTo>
                      <a:pt x="19668" y="18099"/>
                    </a:lnTo>
                    <a:lnTo>
                      <a:pt x="19710" y="17869"/>
                    </a:lnTo>
                    <a:lnTo>
                      <a:pt x="19815" y="17827"/>
                    </a:lnTo>
                    <a:lnTo>
                      <a:pt x="19815" y="17702"/>
                    </a:lnTo>
                    <a:lnTo>
                      <a:pt x="20170" y="17283"/>
                    </a:lnTo>
                    <a:lnTo>
                      <a:pt x="20275" y="17262"/>
                    </a:lnTo>
                    <a:lnTo>
                      <a:pt x="20317" y="17011"/>
                    </a:lnTo>
                    <a:lnTo>
                      <a:pt x="20442" y="16823"/>
                    </a:lnTo>
                    <a:lnTo>
                      <a:pt x="20547" y="16593"/>
                    </a:lnTo>
                    <a:lnTo>
                      <a:pt x="20694" y="16446"/>
                    </a:lnTo>
                    <a:lnTo>
                      <a:pt x="20652" y="16342"/>
                    </a:lnTo>
                    <a:lnTo>
                      <a:pt x="20756" y="16258"/>
                    </a:lnTo>
                    <a:lnTo>
                      <a:pt x="20861" y="16049"/>
                    </a:lnTo>
                    <a:lnTo>
                      <a:pt x="20798" y="15965"/>
                    </a:lnTo>
                    <a:lnTo>
                      <a:pt x="20966" y="15902"/>
                    </a:lnTo>
                    <a:lnTo>
                      <a:pt x="21070" y="15714"/>
                    </a:lnTo>
                    <a:lnTo>
                      <a:pt x="21154" y="15630"/>
                    </a:lnTo>
                    <a:lnTo>
                      <a:pt x="21258" y="15442"/>
                    </a:lnTo>
                    <a:lnTo>
                      <a:pt x="21426" y="15400"/>
                    </a:lnTo>
                    <a:lnTo>
                      <a:pt x="21530" y="15338"/>
                    </a:lnTo>
                    <a:lnTo>
                      <a:pt x="21342" y="15338"/>
                    </a:lnTo>
                    <a:lnTo>
                      <a:pt x="21384" y="15296"/>
                    </a:lnTo>
                    <a:lnTo>
                      <a:pt x="21593" y="15254"/>
                    </a:lnTo>
                    <a:lnTo>
                      <a:pt x="21782" y="15170"/>
                    </a:lnTo>
                    <a:lnTo>
                      <a:pt x="21802" y="15003"/>
                    </a:lnTo>
                    <a:lnTo>
                      <a:pt x="21782" y="14961"/>
                    </a:lnTo>
                    <a:lnTo>
                      <a:pt x="21802" y="14814"/>
                    </a:lnTo>
                    <a:lnTo>
                      <a:pt x="22012" y="14689"/>
                    </a:lnTo>
                    <a:lnTo>
                      <a:pt x="22012" y="14563"/>
                    </a:lnTo>
                    <a:lnTo>
                      <a:pt x="22158" y="14501"/>
                    </a:lnTo>
                    <a:lnTo>
                      <a:pt x="22284" y="14291"/>
                    </a:lnTo>
                    <a:lnTo>
                      <a:pt x="22263" y="14187"/>
                    </a:lnTo>
                    <a:lnTo>
                      <a:pt x="22305" y="14019"/>
                    </a:lnTo>
                    <a:lnTo>
                      <a:pt x="22284" y="13957"/>
                    </a:lnTo>
                    <a:lnTo>
                      <a:pt x="22284" y="13852"/>
                    </a:lnTo>
                    <a:lnTo>
                      <a:pt x="22430" y="13496"/>
                    </a:lnTo>
                    <a:lnTo>
                      <a:pt x="22493" y="13287"/>
                    </a:lnTo>
                    <a:lnTo>
                      <a:pt x="22702" y="12910"/>
                    </a:lnTo>
                    <a:lnTo>
                      <a:pt x="22702" y="12785"/>
                    </a:lnTo>
                    <a:lnTo>
                      <a:pt x="22807" y="12492"/>
                    </a:lnTo>
                    <a:lnTo>
                      <a:pt x="22953" y="12366"/>
                    </a:lnTo>
                    <a:lnTo>
                      <a:pt x="23016" y="12199"/>
                    </a:lnTo>
                    <a:lnTo>
                      <a:pt x="22953" y="12053"/>
                    </a:lnTo>
                    <a:lnTo>
                      <a:pt x="23058" y="11927"/>
                    </a:lnTo>
                    <a:lnTo>
                      <a:pt x="22995" y="11655"/>
                    </a:lnTo>
                    <a:lnTo>
                      <a:pt x="22995" y="11529"/>
                    </a:lnTo>
                    <a:lnTo>
                      <a:pt x="22911" y="11320"/>
                    </a:lnTo>
                    <a:lnTo>
                      <a:pt x="22891" y="11236"/>
                    </a:lnTo>
                    <a:lnTo>
                      <a:pt x="22849" y="11111"/>
                    </a:lnTo>
                    <a:lnTo>
                      <a:pt x="22911" y="11069"/>
                    </a:lnTo>
                    <a:lnTo>
                      <a:pt x="22911" y="10923"/>
                    </a:lnTo>
                    <a:lnTo>
                      <a:pt x="23016" y="10776"/>
                    </a:lnTo>
                    <a:lnTo>
                      <a:pt x="23016" y="10713"/>
                    </a:lnTo>
                    <a:lnTo>
                      <a:pt x="22995" y="10379"/>
                    </a:lnTo>
                    <a:lnTo>
                      <a:pt x="23058" y="10253"/>
                    </a:lnTo>
                    <a:lnTo>
                      <a:pt x="23016" y="10190"/>
                    </a:lnTo>
                    <a:lnTo>
                      <a:pt x="22995" y="10065"/>
                    </a:lnTo>
                    <a:lnTo>
                      <a:pt x="22995" y="9856"/>
                    </a:lnTo>
                    <a:lnTo>
                      <a:pt x="22932" y="9835"/>
                    </a:lnTo>
                    <a:lnTo>
                      <a:pt x="22995" y="9688"/>
                    </a:lnTo>
                    <a:lnTo>
                      <a:pt x="22891" y="9667"/>
                    </a:lnTo>
                    <a:lnTo>
                      <a:pt x="22828" y="9542"/>
                    </a:lnTo>
                    <a:lnTo>
                      <a:pt x="22828" y="9416"/>
                    </a:lnTo>
                    <a:lnTo>
                      <a:pt x="22702" y="9312"/>
                    </a:lnTo>
                    <a:lnTo>
                      <a:pt x="22619" y="9144"/>
                    </a:lnTo>
                    <a:lnTo>
                      <a:pt x="22598" y="8956"/>
                    </a:lnTo>
                    <a:lnTo>
                      <a:pt x="22514" y="8830"/>
                    </a:lnTo>
                    <a:lnTo>
                      <a:pt x="22430" y="8830"/>
                    </a:lnTo>
                    <a:lnTo>
                      <a:pt x="22367" y="8851"/>
                    </a:lnTo>
                    <a:lnTo>
                      <a:pt x="22284" y="8809"/>
                    </a:lnTo>
                    <a:lnTo>
                      <a:pt x="22263" y="8642"/>
                    </a:lnTo>
                    <a:lnTo>
                      <a:pt x="22200" y="8621"/>
                    </a:lnTo>
                    <a:lnTo>
                      <a:pt x="22179" y="8537"/>
                    </a:lnTo>
                    <a:lnTo>
                      <a:pt x="22054" y="8412"/>
                    </a:lnTo>
                    <a:lnTo>
                      <a:pt x="21970" y="8370"/>
                    </a:lnTo>
                    <a:lnTo>
                      <a:pt x="22012" y="8265"/>
                    </a:lnTo>
                    <a:lnTo>
                      <a:pt x="21949" y="8119"/>
                    </a:lnTo>
                    <a:lnTo>
                      <a:pt x="22054" y="7993"/>
                    </a:lnTo>
                    <a:lnTo>
                      <a:pt x="22074" y="7805"/>
                    </a:lnTo>
                    <a:lnTo>
                      <a:pt x="22012" y="7742"/>
                    </a:lnTo>
                    <a:lnTo>
                      <a:pt x="22054" y="7638"/>
                    </a:lnTo>
                    <a:lnTo>
                      <a:pt x="21970" y="7575"/>
                    </a:lnTo>
                    <a:lnTo>
                      <a:pt x="21949" y="7638"/>
                    </a:lnTo>
                    <a:lnTo>
                      <a:pt x="21991" y="7679"/>
                    </a:lnTo>
                    <a:lnTo>
                      <a:pt x="21949" y="7763"/>
                    </a:lnTo>
                    <a:lnTo>
                      <a:pt x="21677" y="7533"/>
                    </a:lnTo>
                    <a:lnTo>
                      <a:pt x="21635" y="7366"/>
                    </a:lnTo>
                    <a:lnTo>
                      <a:pt x="21572" y="7387"/>
                    </a:lnTo>
                    <a:lnTo>
                      <a:pt x="21572" y="7470"/>
                    </a:lnTo>
                    <a:lnTo>
                      <a:pt x="21551" y="7575"/>
                    </a:lnTo>
                    <a:lnTo>
                      <a:pt x="21593" y="7763"/>
                    </a:lnTo>
                    <a:lnTo>
                      <a:pt x="21468" y="7596"/>
                    </a:lnTo>
                    <a:lnTo>
                      <a:pt x="21426" y="7659"/>
                    </a:lnTo>
                    <a:lnTo>
                      <a:pt x="21426" y="7554"/>
                    </a:lnTo>
                    <a:lnTo>
                      <a:pt x="21363" y="7470"/>
                    </a:lnTo>
                    <a:lnTo>
                      <a:pt x="21342" y="7135"/>
                    </a:lnTo>
                    <a:lnTo>
                      <a:pt x="21384" y="7115"/>
                    </a:lnTo>
                    <a:lnTo>
                      <a:pt x="21384" y="7031"/>
                    </a:lnTo>
                    <a:lnTo>
                      <a:pt x="21279" y="6947"/>
                    </a:lnTo>
                    <a:lnTo>
                      <a:pt x="21321" y="6863"/>
                    </a:lnTo>
                    <a:lnTo>
                      <a:pt x="21238" y="6801"/>
                    </a:lnTo>
                    <a:lnTo>
                      <a:pt x="21258" y="6696"/>
                    </a:lnTo>
                    <a:lnTo>
                      <a:pt x="21070" y="6529"/>
                    </a:lnTo>
                    <a:lnTo>
                      <a:pt x="21028" y="6424"/>
                    </a:lnTo>
                    <a:lnTo>
                      <a:pt x="21028" y="6299"/>
                    </a:lnTo>
                    <a:lnTo>
                      <a:pt x="21133" y="6319"/>
                    </a:lnTo>
                    <a:lnTo>
                      <a:pt x="21133" y="6194"/>
                    </a:lnTo>
                    <a:lnTo>
                      <a:pt x="21028" y="6027"/>
                    </a:lnTo>
                    <a:lnTo>
                      <a:pt x="20966" y="6068"/>
                    </a:lnTo>
                    <a:lnTo>
                      <a:pt x="20861" y="6068"/>
                    </a:lnTo>
                    <a:lnTo>
                      <a:pt x="20756" y="5880"/>
                    </a:lnTo>
                    <a:lnTo>
                      <a:pt x="20694" y="5880"/>
                    </a:lnTo>
                    <a:lnTo>
                      <a:pt x="20589" y="5796"/>
                    </a:lnTo>
                    <a:lnTo>
                      <a:pt x="20505" y="5859"/>
                    </a:lnTo>
                    <a:lnTo>
                      <a:pt x="20484" y="5796"/>
                    </a:lnTo>
                    <a:lnTo>
                      <a:pt x="20338" y="5754"/>
                    </a:lnTo>
                    <a:lnTo>
                      <a:pt x="20275" y="5817"/>
                    </a:lnTo>
                    <a:lnTo>
                      <a:pt x="20317" y="5713"/>
                    </a:lnTo>
                    <a:lnTo>
                      <a:pt x="20442" y="5692"/>
                    </a:lnTo>
                    <a:lnTo>
                      <a:pt x="20442" y="5608"/>
                    </a:lnTo>
                    <a:lnTo>
                      <a:pt x="20422" y="5545"/>
                    </a:lnTo>
                    <a:lnTo>
                      <a:pt x="20296" y="5566"/>
                    </a:lnTo>
                    <a:lnTo>
                      <a:pt x="20191" y="5545"/>
                    </a:lnTo>
                    <a:lnTo>
                      <a:pt x="20170" y="5482"/>
                    </a:lnTo>
                    <a:lnTo>
                      <a:pt x="20087" y="5482"/>
                    </a:lnTo>
                    <a:lnTo>
                      <a:pt x="19857" y="5336"/>
                    </a:lnTo>
                    <a:lnTo>
                      <a:pt x="19752" y="5127"/>
                    </a:lnTo>
                    <a:lnTo>
                      <a:pt x="19710" y="4918"/>
                    </a:lnTo>
                    <a:lnTo>
                      <a:pt x="19668" y="4771"/>
                    </a:lnTo>
                    <a:lnTo>
                      <a:pt x="19668" y="4666"/>
                    </a:lnTo>
                    <a:lnTo>
                      <a:pt x="19710" y="4646"/>
                    </a:lnTo>
                    <a:lnTo>
                      <a:pt x="19773" y="4415"/>
                    </a:lnTo>
                    <a:lnTo>
                      <a:pt x="19689" y="4122"/>
                    </a:lnTo>
                    <a:lnTo>
                      <a:pt x="19647" y="3976"/>
                    </a:lnTo>
                    <a:lnTo>
                      <a:pt x="19689" y="3934"/>
                    </a:lnTo>
                    <a:lnTo>
                      <a:pt x="19606" y="3892"/>
                    </a:lnTo>
                    <a:lnTo>
                      <a:pt x="19543" y="3892"/>
                    </a:lnTo>
                    <a:lnTo>
                      <a:pt x="19438" y="3662"/>
                    </a:lnTo>
                    <a:lnTo>
                      <a:pt x="19438" y="3369"/>
                    </a:lnTo>
                    <a:lnTo>
                      <a:pt x="19459" y="3348"/>
                    </a:lnTo>
                    <a:lnTo>
                      <a:pt x="19459" y="3265"/>
                    </a:lnTo>
                    <a:lnTo>
                      <a:pt x="19396" y="3202"/>
                    </a:lnTo>
                    <a:lnTo>
                      <a:pt x="19375" y="2846"/>
                    </a:lnTo>
                    <a:lnTo>
                      <a:pt x="19438" y="2762"/>
                    </a:lnTo>
                    <a:lnTo>
                      <a:pt x="19375" y="2637"/>
                    </a:lnTo>
                    <a:lnTo>
                      <a:pt x="19438" y="2616"/>
                    </a:lnTo>
                    <a:lnTo>
                      <a:pt x="19438" y="2532"/>
                    </a:lnTo>
                    <a:lnTo>
                      <a:pt x="19250" y="2323"/>
                    </a:lnTo>
                    <a:lnTo>
                      <a:pt x="19124" y="2260"/>
                    </a:lnTo>
                    <a:lnTo>
                      <a:pt x="19145" y="2218"/>
                    </a:lnTo>
                    <a:lnTo>
                      <a:pt x="19020" y="2093"/>
                    </a:lnTo>
                    <a:lnTo>
                      <a:pt x="18915" y="2156"/>
                    </a:lnTo>
                    <a:lnTo>
                      <a:pt x="18852" y="2114"/>
                    </a:lnTo>
                    <a:lnTo>
                      <a:pt x="18769" y="2239"/>
                    </a:lnTo>
                    <a:lnTo>
                      <a:pt x="18706" y="2239"/>
                    </a:lnTo>
                    <a:lnTo>
                      <a:pt x="18559" y="2051"/>
                    </a:lnTo>
                    <a:lnTo>
                      <a:pt x="18601" y="1988"/>
                    </a:lnTo>
                    <a:lnTo>
                      <a:pt x="18517" y="1800"/>
                    </a:lnTo>
                    <a:lnTo>
                      <a:pt x="18538" y="1591"/>
                    </a:lnTo>
                    <a:lnTo>
                      <a:pt x="18517" y="1319"/>
                    </a:lnTo>
                    <a:lnTo>
                      <a:pt x="18497" y="1361"/>
                    </a:lnTo>
                    <a:lnTo>
                      <a:pt x="18434" y="1256"/>
                    </a:lnTo>
                    <a:lnTo>
                      <a:pt x="18497" y="1151"/>
                    </a:lnTo>
                    <a:lnTo>
                      <a:pt x="18413" y="1047"/>
                    </a:lnTo>
                    <a:lnTo>
                      <a:pt x="18392" y="942"/>
                    </a:lnTo>
                    <a:lnTo>
                      <a:pt x="18329" y="900"/>
                    </a:lnTo>
                    <a:lnTo>
                      <a:pt x="18329" y="754"/>
                    </a:lnTo>
                    <a:lnTo>
                      <a:pt x="18413" y="670"/>
                    </a:lnTo>
                    <a:lnTo>
                      <a:pt x="18329" y="649"/>
                    </a:lnTo>
                    <a:lnTo>
                      <a:pt x="18225" y="670"/>
                    </a:lnTo>
                    <a:lnTo>
                      <a:pt x="18141" y="586"/>
                    </a:lnTo>
                    <a:lnTo>
                      <a:pt x="18204" y="314"/>
                    </a:lnTo>
                    <a:lnTo>
                      <a:pt x="18183" y="252"/>
                    </a:lnTo>
                    <a:lnTo>
                      <a:pt x="18120" y="105"/>
                    </a:lnTo>
                    <a:lnTo>
                      <a:pt x="18015" y="63"/>
                    </a:lnTo>
                    <a:lnTo>
                      <a:pt x="18015"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51" name="Google Shape;2921;p58">
                <a:extLst>
                  <a:ext uri="{FF2B5EF4-FFF2-40B4-BE49-F238E27FC236}">
                    <a16:creationId xmlns:a16="http://schemas.microsoft.com/office/drawing/2014/main" id="{E90853D3-22AB-ECA2-F023-1072FC0D42D7}"/>
                  </a:ext>
                </a:extLst>
              </p:cNvPr>
              <p:cNvSpPr/>
              <p:nvPr/>
            </p:nvSpPr>
            <p:spPr>
              <a:xfrm>
                <a:off x="5683950" y="3957275"/>
                <a:ext cx="54950" cy="71175"/>
              </a:xfrm>
              <a:custGeom>
                <a:avLst/>
                <a:gdLst/>
                <a:ahLst/>
                <a:cxnLst/>
                <a:rect l="l" t="t" r="r" b="b"/>
                <a:pathLst>
                  <a:path w="2198" h="2847" extrusionOk="0">
                    <a:moveTo>
                      <a:pt x="168" y="1"/>
                    </a:moveTo>
                    <a:lnTo>
                      <a:pt x="126" y="64"/>
                    </a:lnTo>
                    <a:lnTo>
                      <a:pt x="126" y="189"/>
                    </a:lnTo>
                    <a:lnTo>
                      <a:pt x="105" y="210"/>
                    </a:lnTo>
                    <a:lnTo>
                      <a:pt x="105" y="336"/>
                    </a:lnTo>
                    <a:lnTo>
                      <a:pt x="126" y="587"/>
                    </a:lnTo>
                    <a:lnTo>
                      <a:pt x="105" y="733"/>
                    </a:lnTo>
                    <a:lnTo>
                      <a:pt x="126" y="1005"/>
                    </a:lnTo>
                    <a:lnTo>
                      <a:pt x="168" y="1214"/>
                    </a:lnTo>
                    <a:lnTo>
                      <a:pt x="126" y="1361"/>
                    </a:lnTo>
                    <a:lnTo>
                      <a:pt x="189" y="1382"/>
                    </a:lnTo>
                    <a:lnTo>
                      <a:pt x="189" y="1466"/>
                    </a:lnTo>
                    <a:lnTo>
                      <a:pt x="294" y="1570"/>
                    </a:lnTo>
                    <a:lnTo>
                      <a:pt x="168" y="1570"/>
                    </a:lnTo>
                    <a:lnTo>
                      <a:pt x="64" y="1466"/>
                    </a:lnTo>
                    <a:lnTo>
                      <a:pt x="1" y="1570"/>
                    </a:lnTo>
                    <a:lnTo>
                      <a:pt x="1" y="1779"/>
                    </a:lnTo>
                    <a:lnTo>
                      <a:pt x="85" y="1842"/>
                    </a:lnTo>
                    <a:lnTo>
                      <a:pt x="64" y="1884"/>
                    </a:lnTo>
                    <a:lnTo>
                      <a:pt x="64" y="2198"/>
                    </a:lnTo>
                    <a:lnTo>
                      <a:pt x="105" y="2261"/>
                    </a:lnTo>
                    <a:lnTo>
                      <a:pt x="85" y="2303"/>
                    </a:lnTo>
                    <a:lnTo>
                      <a:pt x="105" y="2470"/>
                    </a:lnTo>
                    <a:lnTo>
                      <a:pt x="210" y="2491"/>
                    </a:lnTo>
                    <a:lnTo>
                      <a:pt x="168" y="2575"/>
                    </a:lnTo>
                    <a:lnTo>
                      <a:pt x="168" y="2700"/>
                    </a:lnTo>
                    <a:lnTo>
                      <a:pt x="210" y="2721"/>
                    </a:lnTo>
                    <a:lnTo>
                      <a:pt x="315" y="2700"/>
                    </a:lnTo>
                    <a:lnTo>
                      <a:pt x="398" y="2784"/>
                    </a:lnTo>
                    <a:lnTo>
                      <a:pt x="503" y="2637"/>
                    </a:lnTo>
                    <a:lnTo>
                      <a:pt x="503" y="2742"/>
                    </a:lnTo>
                    <a:lnTo>
                      <a:pt x="545" y="2847"/>
                    </a:lnTo>
                    <a:lnTo>
                      <a:pt x="649" y="2847"/>
                    </a:lnTo>
                    <a:lnTo>
                      <a:pt x="754" y="2700"/>
                    </a:lnTo>
                    <a:lnTo>
                      <a:pt x="796" y="2595"/>
                    </a:lnTo>
                    <a:lnTo>
                      <a:pt x="838" y="2407"/>
                    </a:lnTo>
                    <a:lnTo>
                      <a:pt x="921" y="2491"/>
                    </a:lnTo>
                    <a:lnTo>
                      <a:pt x="942" y="2428"/>
                    </a:lnTo>
                    <a:lnTo>
                      <a:pt x="1047" y="2365"/>
                    </a:lnTo>
                    <a:lnTo>
                      <a:pt x="1110" y="2219"/>
                    </a:lnTo>
                    <a:lnTo>
                      <a:pt x="1110" y="2365"/>
                    </a:lnTo>
                    <a:lnTo>
                      <a:pt x="1173" y="2386"/>
                    </a:lnTo>
                    <a:lnTo>
                      <a:pt x="1235" y="2282"/>
                    </a:lnTo>
                    <a:lnTo>
                      <a:pt x="1340" y="2261"/>
                    </a:lnTo>
                    <a:lnTo>
                      <a:pt x="1382" y="2303"/>
                    </a:lnTo>
                    <a:lnTo>
                      <a:pt x="1361" y="2407"/>
                    </a:lnTo>
                    <a:lnTo>
                      <a:pt x="1256" y="2365"/>
                    </a:lnTo>
                    <a:lnTo>
                      <a:pt x="1256" y="2512"/>
                    </a:lnTo>
                    <a:lnTo>
                      <a:pt x="1361" y="2470"/>
                    </a:lnTo>
                    <a:lnTo>
                      <a:pt x="1424" y="2491"/>
                    </a:lnTo>
                    <a:lnTo>
                      <a:pt x="1549" y="2303"/>
                    </a:lnTo>
                    <a:lnTo>
                      <a:pt x="1549" y="2219"/>
                    </a:lnTo>
                    <a:lnTo>
                      <a:pt x="1466" y="2177"/>
                    </a:lnTo>
                    <a:lnTo>
                      <a:pt x="1549" y="2072"/>
                    </a:lnTo>
                    <a:lnTo>
                      <a:pt x="1549" y="1947"/>
                    </a:lnTo>
                    <a:lnTo>
                      <a:pt x="1633" y="1947"/>
                    </a:lnTo>
                    <a:lnTo>
                      <a:pt x="1675" y="1884"/>
                    </a:lnTo>
                    <a:lnTo>
                      <a:pt x="1675" y="1633"/>
                    </a:lnTo>
                    <a:lnTo>
                      <a:pt x="1758" y="1570"/>
                    </a:lnTo>
                    <a:lnTo>
                      <a:pt x="1800" y="1466"/>
                    </a:lnTo>
                    <a:lnTo>
                      <a:pt x="1842" y="1633"/>
                    </a:lnTo>
                    <a:lnTo>
                      <a:pt x="1863" y="1696"/>
                    </a:lnTo>
                    <a:lnTo>
                      <a:pt x="1905" y="1570"/>
                    </a:lnTo>
                    <a:lnTo>
                      <a:pt x="1905" y="1466"/>
                    </a:lnTo>
                    <a:lnTo>
                      <a:pt x="1947" y="1424"/>
                    </a:lnTo>
                    <a:lnTo>
                      <a:pt x="1905" y="1256"/>
                    </a:lnTo>
                    <a:lnTo>
                      <a:pt x="1989" y="1131"/>
                    </a:lnTo>
                    <a:lnTo>
                      <a:pt x="1989" y="922"/>
                    </a:lnTo>
                    <a:lnTo>
                      <a:pt x="2093" y="796"/>
                    </a:lnTo>
                    <a:lnTo>
                      <a:pt x="2156" y="503"/>
                    </a:lnTo>
                    <a:lnTo>
                      <a:pt x="2198" y="398"/>
                    </a:lnTo>
                    <a:lnTo>
                      <a:pt x="2072" y="294"/>
                    </a:lnTo>
                    <a:lnTo>
                      <a:pt x="1947" y="294"/>
                    </a:lnTo>
                    <a:lnTo>
                      <a:pt x="1947" y="315"/>
                    </a:lnTo>
                    <a:lnTo>
                      <a:pt x="1884" y="419"/>
                    </a:lnTo>
                    <a:lnTo>
                      <a:pt x="1863" y="398"/>
                    </a:lnTo>
                    <a:lnTo>
                      <a:pt x="1800" y="398"/>
                    </a:lnTo>
                    <a:lnTo>
                      <a:pt x="1738" y="440"/>
                    </a:lnTo>
                    <a:lnTo>
                      <a:pt x="1675" y="503"/>
                    </a:lnTo>
                    <a:lnTo>
                      <a:pt x="1340" y="482"/>
                    </a:lnTo>
                    <a:lnTo>
                      <a:pt x="1256" y="524"/>
                    </a:lnTo>
                    <a:lnTo>
                      <a:pt x="1256" y="629"/>
                    </a:lnTo>
                    <a:lnTo>
                      <a:pt x="1173" y="545"/>
                    </a:lnTo>
                    <a:lnTo>
                      <a:pt x="1068" y="545"/>
                    </a:lnTo>
                    <a:lnTo>
                      <a:pt x="1005" y="608"/>
                    </a:lnTo>
                    <a:lnTo>
                      <a:pt x="901" y="524"/>
                    </a:lnTo>
                    <a:lnTo>
                      <a:pt x="733" y="398"/>
                    </a:lnTo>
                    <a:lnTo>
                      <a:pt x="524" y="294"/>
                    </a:lnTo>
                    <a:lnTo>
                      <a:pt x="524" y="106"/>
                    </a:lnTo>
                    <a:lnTo>
                      <a:pt x="482" y="168"/>
                    </a:lnTo>
                    <a:lnTo>
                      <a:pt x="440" y="210"/>
                    </a:lnTo>
                    <a:lnTo>
                      <a:pt x="377" y="126"/>
                    </a:lnTo>
                    <a:lnTo>
                      <a:pt x="273" y="85"/>
                    </a:lnTo>
                    <a:lnTo>
                      <a:pt x="168"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grpSp>
          <p:nvGrpSpPr>
            <p:cNvPr id="441" name="Google Shape;2922;p58">
              <a:extLst>
                <a:ext uri="{FF2B5EF4-FFF2-40B4-BE49-F238E27FC236}">
                  <a16:creationId xmlns:a16="http://schemas.microsoft.com/office/drawing/2014/main" id="{37FA6DFF-EFDF-67B7-4B85-DA3562DC5496}"/>
                </a:ext>
              </a:extLst>
            </p:cNvPr>
            <p:cNvGrpSpPr/>
            <p:nvPr/>
          </p:nvGrpSpPr>
          <p:grpSpPr>
            <a:xfrm>
              <a:off x="5952300" y="3852150"/>
              <a:ext cx="231225" cy="287200"/>
              <a:chOff x="5952300" y="3852150"/>
              <a:chExt cx="231225" cy="287200"/>
            </a:xfrm>
            <a:grpFill/>
          </p:grpSpPr>
          <p:sp>
            <p:nvSpPr>
              <p:cNvPr id="548" name="Google Shape;2923;p58">
                <a:extLst>
                  <a:ext uri="{FF2B5EF4-FFF2-40B4-BE49-F238E27FC236}">
                    <a16:creationId xmlns:a16="http://schemas.microsoft.com/office/drawing/2014/main" id="{CA6AA70E-BD1A-4E7C-11D2-EEE88DDAE032}"/>
                  </a:ext>
                </a:extLst>
              </p:cNvPr>
              <p:cNvSpPr/>
              <p:nvPr/>
            </p:nvSpPr>
            <p:spPr>
              <a:xfrm>
                <a:off x="5952300" y="3996525"/>
                <a:ext cx="145450" cy="142825"/>
              </a:xfrm>
              <a:custGeom>
                <a:avLst/>
                <a:gdLst/>
                <a:ahLst/>
                <a:cxnLst/>
                <a:rect l="l" t="t" r="r" b="b"/>
                <a:pathLst>
                  <a:path w="5818" h="5713" extrusionOk="0">
                    <a:moveTo>
                      <a:pt x="5064" y="0"/>
                    </a:moveTo>
                    <a:lnTo>
                      <a:pt x="4918" y="105"/>
                    </a:lnTo>
                    <a:lnTo>
                      <a:pt x="4834" y="126"/>
                    </a:lnTo>
                    <a:lnTo>
                      <a:pt x="4729" y="209"/>
                    </a:lnTo>
                    <a:lnTo>
                      <a:pt x="4729" y="377"/>
                    </a:lnTo>
                    <a:lnTo>
                      <a:pt x="4625" y="628"/>
                    </a:lnTo>
                    <a:lnTo>
                      <a:pt x="4520" y="753"/>
                    </a:lnTo>
                    <a:lnTo>
                      <a:pt x="4457" y="774"/>
                    </a:lnTo>
                    <a:lnTo>
                      <a:pt x="4332" y="942"/>
                    </a:lnTo>
                    <a:lnTo>
                      <a:pt x="4290" y="1025"/>
                    </a:lnTo>
                    <a:lnTo>
                      <a:pt x="4185" y="1067"/>
                    </a:lnTo>
                    <a:lnTo>
                      <a:pt x="4081" y="1046"/>
                    </a:lnTo>
                    <a:lnTo>
                      <a:pt x="3976" y="1130"/>
                    </a:lnTo>
                    <a:lnTo>
                      <a:pt x="3934" y="1235"/>
                    </a:lnTo>
                    <a:lnTo>
                      <a:pt x="3934" y="1339"/>
                    </a:lnTo>
                    <a:lnTo>
                      <a:pt x="3892" y="1360"/>
                    </a:lnTo>
                    <a:lnTo>
                      <a:pt x="3788" y="1465"/>
                    </a:lnTo>
                    <a:lnTo>
                      <a:pt x="3788" y="1590"/>
                    </a:lnTo>
                    <a:lnTo>
                      <a:pt x="3725" y="1674"/>
                    </a:lnTo>
                    <a:lnTo>
                      <a:pt x="3704" y="1758"/>
                    </a:lnTo>
                    <a:lnTo>
                      <a:pt x="3495" y="2009"/>
                    </a:lnTo>
                    <a:lnTo>
                      <a:pt x="3286" y="2176"/>
                    </a:lnTo>
                    <a:lnTo>
                      <a:pt x="3160" y="2197"/>
                    </a:lnTo>
                    <a:lnTo>
                      <a:pt x="2993" y="2281"/>
                    </a:lnTo>
                    <a:lnTo>
                      <a:pt x="2993" y="2344"/>
                    </a:lnTo>
                    <a:lnTo>
                      <a:pt x="2888" y="2344"/>
                    </a:lnTo>
                    <a:lnTo>
                      <a:pt x="2679" y="2469"/>
                    </a:lnTo>
                    <a:lnTo>
                      <a:pt x="2512" y="2616"/>
                    </a:lnTo>
                    <a:lnTo>
                      <a:pt x="2407" y="2637"/>
                    </a:lnTo>
                    <a:lnTo>
                      <a:pt x="2198" y="2783"/>
                    </a:lnTo>
                    <a:lnTo>
                      <a:pt x="2156" y="2846"/>
                    </a:lnTo>
                    <a:lnTo>
                      <a:pt x="2219" y="2929"/>
                    </a:lnTo>
                    <a:lnTo>
                      <a:pt x="2219" y="3055"/>
                    </a:lnTo>
                    <a:lnTo>
                      <a:pt x="2114" y="2950"/>
                    </a:lnTo>
                    <a:lnTo>
                      <a:pt x="2093" y="2929"/>
                    </a:lnTo>
                    <a:lnTo>
                      <a:pt x="1988" y="2950"/>
                    </a:lnTo>
                    <a:lnTo>
                      <a:pt x="1884" y="2992"/>
                    </a:lnTo>
                    <a:lnTo>
                      <a:pt x="1821" y="2950"/>
                    </a:lnTo>
                    <a:lnTo>
                      <a:pt x="1737" y="2950"/>
                    </a:lnTo>
                    <a:lnTo>
                      <a:pt x="1570" y="3118"/>
                    </a:lnTo>
                    <a:lnTo>
                      <a:pt x="1507" y="3201"/>
                    </a:lnTo>
                    <a:lnTo>
                      <a:pt x="1361" y="3327"/>
                    </a:lnTo>
                    <a:lnTo>
                      <a:pt x="1277" y="3348"/>
                    </a:lnTo>
                    <a:lnTo>
                      <a:pt x="1172" y="3453"/>
                    </a:lnTo>
                    <a:lnTo>
                      <a:pt x="1151" y="3620"/>
                    </a:lnTo>
                    <a:lnTo>
                      <a:pt x="1110" y="3536"/>
                    </a:lnTo>
                    <a:lnTo>
                      <a:pt x="1068" y="3473"/>
                    </a:lnTo>
                    <a:lnTo>
                      <a:pt x="1005" y="3557"/>
                    </a:lnTo>
                    <a:lnTo>
                      <a:pt x="942" y="3620"/>
                    </a:lnTo>
                    <a:lnTo>
                      <a:pt x="942" y="3746"/>
                    </a:lnTo>
                    <a:lnTo>
                      <a:pt x="879" y="3787"/>
                    </a:lnTo>
                    <a:lnTo>
                      <a:pt x="838" y="3766"/>
                    </a:lnTo>
                    <a:lnTo>
                      <a:pt x="670" y="3955"/>
                    </a:lnTo>
                    <a:lnTo>
                      <a:pt x="628" y="3955"/>
                    </a:lnTo>
                    <a:lnTo>
                      <a:pt x="566" y="4038"/>
                    </a:lnTo>
                    <a:lnTo>
                      <a:pt x="566" y="4206"/>
                    </a:lnTo>
                    <a:lnTo>
                      <a:pt x="524" y="4269"/>
                    </a:lnTo>
                    <a:lnTo>
                      <a:pt x="461" y="4164"/>
                    </a:lnTo>
                    <a:lnTo>
                      <a:pt x="419" y="4164"/>
                    </a:lnTo>
                    <a:lnTo>
                      <a:pt x="377" y="4206"/>
                    </a:lnTo>
                    <a:lnTo>
                      <a:pt x="335" y="4248"/>
                    </a:lnTo>
                    <a:lnTo>
                      <a:pt x="252" y="4415"/>
                    </a:lnTo>
                    <a:lnTo>
                      <a:pt x="252" y="4478"/>
                    </a:lnTo>
                    <a:lnTo>
                      <a:pt x="335" y="4582"/>
                    </a:lnTo>
                    <a:lnTo>
                      <a:pt x="377" y="4624"/>
                    </a:lnTo>
                    <a:lnTo>
                      <a:pt x="335" y="4666"/>
                    </a:lnTo>
                    <a:lnTo>
                      <a:pt x="252" y="4666"/>
                    </a:lnTo>
                    <a:lnTo>
                      <a:pt x="126" y="4687"/>
                    </a:lnTo>
                    <a:lnTo>
                      <a:pt x="1" y="4813"/>
                    </a:lnTo>
                    <a:lnTo>
                      <a:pt x="43" y="4834"/>
                    </a:lnTo>
                    <a:lnTo>
                      <a:pt x="126" y="4834"/>
                    </a:lnTo>
                    <a:lnTo>
                      <a:pt x="43" y="4896"/>
                    </a:lnTo>
                    <a:lnTo>
                      <a:pt x="43" y="5001"/>
                    </a:lnTo>
                    <a:lnTo>
                      <a:pt x="126" y="5085"/>
                    </a:lnTo>
                    <a:lnTo>
                      <a:pt x="168" y="5106"/>
                    </a:lnTo>
                    <a:lnTo>
                      <a:pt x="315" y="5106"/>
                    </a:lnTo>
                    <a:lnTo>
                      <a:pt x="335" y="5147"/>
                    </a:lnTo>
                    <a:lnTo>
                      <a:pt x="356" y="5147"/>
                    </a:lnTo>
                    <a:lnTo>
                      <a:pt x="377" y="5085"/>
                    </a:lnTo>
                    <a:lnTo>
                      <a:pt x="440" y="5085"/>
                    </a:lnTo>
                    <a:lnTo>
                      <a:pt x="524" y="5126"/>
                    </a:lnTo>
                    <a:lnTo>
                      <a:pt x="566" y="5210"/>
                    </a:lnTo>
                    <a:lnTo>
                      <a:pt x="545" y="5252"/>
                    </a:lnTo>
                    <a:lnTo>
                      <a:pt x="587" y="5315"/>
                    </a:lnTo>
                    <a:lnTo>
                      <a:pt x="670" y="5315"/>
                    </a:lnTo>
                    <a:lnTo>
                      <a:pt x="733" y="5336"/>
                    </a:lnTo>
                    <a:lnTo>
                      <a:pt x="754" y="5461"/>
                    </a:lnTo>
                    <a:lnTo>
                      <a:pt x="859" y="5545"/>
                    </a:lnTo>
                    <a:lnTo>
                      <a:pt x="942" y="5608"/>
                    </a:lnTo>
                    <a:lnTo>
                      <a:pt x="838" y="5670"/>
                    </a:lnTo>
                    <a:lnTo>
                      <a:pt x="879" y="5670"/>
                    </a:lnTo>
                    <a:lnTo>
                      <a:pt x="1005" y="5629"/>
                    </a:lnTo>
                    <a:lnTo>
                      <a:pt x="1005" y="5670"/>
                    </a:lnTo>
                    <a:lnTo>
                      <a:pt x="1110" y="5712"/>
                    </a:lnTo>
                    <a:lnTo>
                      <a:pt x="1256" y="5670"/>
                    </a:lnTo>
                    <a:lnTo>
                      <a:pt x="1465" y="5608"/>
                    </a:lnTo>
                    <a:lnTo>
                      <a:pt x="1612" y="5461"/>
                    </a:lnTo>
                    <a:lnTo>
                      <a:pt x="1737" y="5419"/>
                    </a:lnTo>
                    <a:lnTo>
                      <a:pt x="1737" y="5357"/>
                    </a:lnTo>
                    <a:lnTo>
                      <a:pt x="1716" y="5252"/>
                    </a:lnTo>
                    <a:lnTo>
                      <a:pt x="1800" y="5315"/>
                    </a:lnTo>
                    <a:lnTo>
                      <a:pt x="1779" y="5398"/>
                    </a:lnTo>
                    <a:lnTo>
                      <a:pt x="1905" y="5336"/>
                    </a:lnTo>
                    <a:lnTo>
                      <a:pt x="1926" y="5210"/>
                    </a:lnTo>
                    <a:lnTo>
                      <a:pt x="2009" y="5106"/>
                    </a:lnTo>
                    <a:lnTo>
                      <a:pt x="2198" y="5022"/>
                    </a:lnTo>
                    <a:lnTo>
                      <a:pt x="2323" y="5022"/>
                    </a:lnTo>
                    <a:lnTo>
                      <a:pt x="2365" y="5001"/>
                    </a:lnTo>
                    <a:lnTo>
                      <a:pt x="2365" y="4959"/>
                    </a:lnTo>
                    <a:lnTo>
                      <a:pt x="2260" y="4959"/>
                    </a:lnTo>
                    <a:lnTo>
                      <a:pt x="2323" y="4938"/>
                    </a:lnTo>
                    <a:lnTo>
                      <a:pt x="2344" y="4917"/>
                    </a:lnTo>
                    <a:lnTo>
                      <a:pt x="2323" y="4896"/>
                    </a:lnTo>
                    <a:lnTo>
                      <a:pt x="2449" y="4729"/>
                    </a:lnTo>
                    <a:lnTo>
                      <a:pt x="2532" y="4582"/>
                    </a:lnTo>
                    <a:lnTo>
                      <a:pt x="2574" y="4415"/>
                    </a:lnTo>
                    <a:lnTo>
                      <a:pt x="2658" y="4310"/>
                    </a:lnTo>
                    <a:lnTo>
                      <a:pt x="2930" y="4143"/>
                    </a:lnTo>
                    <a:lnTo>
                      <a:pt x="2972" y="4038"/>
                    </a:lnTo>
                    <a:lnTo>
                      <a:pt x="2993" y="3913"/>
                    </a:lnTo>
                    <a:lnTo>
                      <a:pt x="3097" y="3746"/>
                    </a:lnTo>
                    <a:lnTo>
                      <a:pt x="3160" y="3641"/>
                    </a:lnTo>
                    <a:lnTo>
                      <a:pt x="3181" y="3536"/>
                    </a:lnTo>
                    <a:lnTo>
                      <a:pt x="3265" y="3432"/>
                    </a:lnTo>
                    <a:lnTo>
                      <a:pt x="3369" y="3369"/>
                    </a:lnTo>
                    <a:lnTo>
                      <a:pt x="3390" y="3264"/>
                    </a:lnTo>
                    <a:lnTo>
                      <a:pt x="3474" y="3348"/>
                    </a:lnTo>
                    <a:lnTo>
                      <a:pt x="3516" y="3348"/>
                    </a:lnTo>
                    <a:lnTo>
                      <a:pt x="3558" y="3243"/>
                    </a:lnTo>
                    <a:lnTo>
                      <a:pt x="3662" y="3243"/>
                    </a:lnTo>
                    <a:lnTo>
                      <a:pt x="3725" y="3222"/>
                    </a:lnTo>
                    <a:lnTo>
                      <a:pt x="3788" y="3139"/>
                    </a:lnTo>
                    <a:lnTo>
                      <a:pt x="3788" y="3034"/>
                    </a:lnTo>
                    <a:lnTo>
                      <a:pt x="3704" y="2950"/>
                    </a:lnTo>
                    <a:lnTo>
                      <a:pt x="3704" y="2950"/>
                    </a:lnTo>
                    <a:lnTo>
                      <a:pt x="3809" y="3013"/>
                    </a:lnTo>
                    <a:lnTo>
                      <a:pt x="3830" y="3139"/>
                    </a:lnTo>
                    <a:lnTo>
                      <a:pt x="3892" y="3139"/>
                    </a:lnTo>
                    <a:lnTo>
                      <a:pt x="3976" y="3118"/>
                    </a:lnTo>
                    <a:lnTo>
                      <a:pt x="3976" y="3055"/>
                    </a:lnTo>
                    <a:lnTo>
                      <a:pt x="4039" y="3013"/>
                    </a:lnTo>
                    <a:lnTo>
                      <a:pt x="4123" y="3034"/>
                    </a:lnTo>
                    <a:lnTo>
                      <a:pt x="4123" y="3097"/>
                    </a:lnTo>
                    <a:lnTo>
                      <a:pt x="4018" y="3139"/>
                    </a:lnTo>
                    <a:lnTo>
                      <a:pt x="4123" y="3139"/>
                    </a:lnTo>
                    <a:lnTo>
                      <a:pt x="4227" y="3160"/>
                    </a:lnTo>
                    <a:lnTo>
                      <a:pt x="4248" y="3118"/>
                    </a:lnTo>
                    <a:lnTo>
                      <a:pt x="4248" y="3034"/>
                    </a:lnTo>
                    <a:lnTo>
                      <a:pt x="4290" y="2992"/>
                    </a:lnTo>
                    <a:lnTo>
                      <a:pt x="4311" y="3013"/>
                    </a:lnTo>
                    <a:lnTo>
                      <a:pt x="4311" y="3139"/>
                    </a:lnTo>
                    <a:lnTo>
                      <a:pt x="4332" y="3160"/>
                    </a:lnTo>
                    <a:lnTo>
                      <a:pt x="4395" y="3118"/>
                    </a:lnTo>
                    <a:lnTo>
                      <a:pt x="4416" y="2950"/>
                    </a:lnTo>
                    <a:lnTo>
                      <a:pt x="4353" y="2867"/>
                    </a:lnTo>
                    <a:lnTo>
                      <a:pt x="4290" y="2867"/>
                    </a:lnTo>
                    <a:lnTo>
                      <a:pt x="4311" y="2825"/>
                    </a:lnTo>
                    <a:lnTo>
                      <a:pt x="4311" y="2699"/>
                    </a:lnTo>
                    <a:lnTo>
                      <a:pt x="4332" y="2511"/>
                    </a:lnTo>
                    <a:lnTo>
                      <a:pt x="4416" y="2490"/>
                    </a:lnTo>
                    <a:lnTo>
                      <a:pt x="4562" y="2427"/>
                    </a:lnTo>
                    <a:lnTo>
                      <a:pt x="4750" y="2323"/>
                    </a:lnTo>
                    <a:lnTo>
                      <a:pt x="4771" y="2260"/>
                    </a:lnTo>
                    <a:lnTo>
                      <a:pt x="4918" y="2093"/>
                    </a:lnTo>
                    <a:lnTo>
                      <a:pt x="4918" y="1988"/>
                    </a:lnTo>
                    <a:lnTo>
                      <a:pt x="5043" y="1862"/>
                    </a:lnTo>
                    <a:lnTo>
                      <a:pt x="5127" y="1883"/>
                    </a:lnTo>
                    <a:lnTo>
                      <a:pt x="5127" y="1821"/>
                    </a:lnTo>
                    <a:lnTo>
                      <a:pt x="5336" y="1632"/>
                    </a:lnTo>
                    <a:lnTo>
                      <a:pt x="5336" y="1549"/>
                    </a:lnTo>
                    <a:lnTo>
                      <a:pt x="5650" y="1277"/>
                    </a:lnTo>
                    <a:lnTo>
                      <a:pt x="5755" y="1235"/>
                    </a:lnTo>
                    <a:lnTo>
                      <a:pt x="5692" y="1214"/>
                    </a:lnTo>
                    <a:lnTo>
                      <a:pt x="5671" y="1109"/>
                    </a:lnTo>
                    <a:lnTo>
                      <a:pt x="5608" y="1005"/>
                    </a:lnTo>
                    <a:lnTo>
                      <a:pt x="5650" y="900"/>
                    </a:lnTo>
                    <a:lnTo>
                      <a:pt x="5671" y="774"/>
                    </a:lnTo>
                    <a:lnTo>
                      <a:pt x="5692" y="816"/>
                    </a:lnTo>
                    <a:lnTo>
                      <a:pt x="5797" y="649"/>
                    </a:lnTo>
                    <a:lnTo>
                      <a:pt x="5713" y="691"/>
                    </a:lnTo>
                    <a:lnTo>
                      <a:pt x="5650" y="691"/>
                    </a:lnTo>
                    <a:lnTo>
                      <a:pt x="5755" y="628"/>
                    </a:lnTo>
                    <a:lnTo>
                      <a:pt x="5817" y="502"/>
                    </a:lnTo>
                    <a:lnTo>
                      <a:pt x="5797" y="502"/>
                    </a:lnTo>
                    <a:lnTo>
                      <a:pt x="5797" y="419"/>
                    </a:lnTo>
                    <a:lnTo>
                      <a:pt x="5713" y="419"/>
                    </a:lnTo>
                    <a:lnTo>
                      <a:pt x="5650" y="544"/>
                    </a:lnTo>
                    <a:lnTo>
                      <a:pt x="5671" y="586"/>
                    </a:lnTo>
                    <a:lnTo>
                      <a:pt x="5713" y="607"/>
                    </a:lnTo>
                    <a:lnTo>
                      <a:pt x="5608" y="649"/>
                    </a:lnTo>
                    <a:lnTo>
                      <a:pt x="5566" y="607"/>
                    </a:lnTo>
                    <a:lnTo>
                      <a:pt x="5566" y="544"/>
                    </a:lnTo>
                    <a:lnTo>
                      <a:pt x="5504" y="544"/>
                    </a:lnTo>
                    <a:lnTo>
                      <a:pt x="5441" y="523"/>
                    </a:lnTo>
                    <a:lnTo>
                      <a:pt x="5378" y="586"/>
                    </a:lnTo>
                    <a:lnTo>
                      <a:pt x="5294" y="691"/>
                    </a:lnTo>
                    <a:lnTo>
                      <a:pt x="5232" y="628"/>
                    </a:lnTo>
                    <a:lnTo>
                      <a:pt x="5169" y="481"/>
                    </a:lnTo>
                    <a:lnTo>
                      <a:pt x="5232" y="440"/>
                    </a:lnTo>
                    <a:lnTo>
                      <a:pt x="5273" y="377"/>
                    </a:lnTo>
                    <a:lnTo>
                      <a:pt x="5273" y="314"/>
                    </a:lnTo>
                    <a:lnTo>
                      <a:pt x="5252" y="293"/>
                    </a:lnTo>
                    <a:lnTo>
                      <a:pt x="5273" y="251"/>
                    </a:lnTo>
                    <a:lnTo>
                      <a:pt x="5232" y="209"/>
                    </a:lnTo>
                    <a:lnTo>
                      <a:pt x="5169" y="251"/>
                    </a:lnTo>
                    <a:lnTo>
                      <a:pt x="5127" y="230"/>
                    </a:lnTo>
                    <a:lnTo>
                      <a:pt x="5064" y="188"/>
                    </a:lnTo>
                    <a:lnTo>
                      <a:pt x="5085" y="105"/>
                    </a:lnTo>
                    <a:lnTo>
                      <a:pt x="5169"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49" name="Google Shape;2924;p58">
                <a:extLst>
                  <a:ext uri="{FF2B5EF4-FFF2-40B4-BE49-F238E27FC236}">
                    <a16:creationId xmlns:a16="http://schemas.microsoft.com/office/drawing/2014/main" id="{5E48123D-5719-2942-B46A-28E8E53BC48F}"/>
                  </a:ext>
                </a:extLst>
              </p:cNvPr>
              <p:cNvSpPr/>
              <p:nvPr/>
            </p:nvSpPr>
            <p:spPr>
              <a:xfrm>
                <a:off x="6101375" y="3852150"/>
                <a:ext cx="82150" cy="171075"/>
              </a:xfrm>
              <a:custGeom>
                <a:avLst/>
                <a:gdLst/>
                <a:ahLst/>
                <a:cxnLst/>
                <a:rect l="l" t="t" r="r" b="b"/>
                <a:pathLst>
                  <a:path w="3286" h="6843" extrusionOk="0">
                    <a:moveTo>
                      <a:pt x="880" y="0"/>
                    </a:moveTo>
                    <a:lnTo>
                      <a:pt x="796" y="21"/>
                    </a:lnTo>
                    <a:lnTo>
                      <a:pt x="650" y="21"/>
                    </a:lnTo>
                    <a:lnTo>
                      <a:pt x="650" y="42"/>
                    </a:lnTo>
                    <a:lnTo>
                      <a:pt x="733" y="126"/>
                    </a:lnTo>
                    <a:lnTo>
                      <a:pt x="859" y="440"/>
                    </a:lnTo>
                    <a:lnTo>
                      <a:pt x="859" y="544"/>
                    </a:lnTo>
                    <a:lnTo>
                      <a:pt x="859" y="733"/>
                    </a:lnTo>
                    <a:lnTo>
                      <a:pt x="796" y="774"/>
                    </a:lnTo>
                    <a:lnTo>
                      <a:pt x="754" y="774"/>
                    </a:lnTo>
                    <a:lnTo>
                      <a:pt x="754" y="795"/>
                    </a:lnTo>
                    <a:lnTo>
                      <a:pt x="796" y="1046"/>
                    </a:lnTo>
                    <a:lnTo>
                      <a:pt x="838" y="1067"/>
                    </a:lnTo>
                    <a:lnTo>
                      <a:pt x="942" y="1026"/>
                    </a:lnTo>
                    <a:lnTo>
                      <a:pt x="1047" y="1026"/>
                    </a:lnTo>
                    <a:lnTo>
                      <a:pt x="963" y="1046"/>
                    </a:lnTo>
                    <a:lnTo>
                      <a:pt x="880" y="1151"/>
                    </a:lnTo>
                    <a:lnTo>
                      <a:pt x="901" y="1277"/>
                    </a:lnTo>
                    <a:lnTo>
                      <a:pt x="984" y="1444"/>
                    </a:lnTo>
                    <a:lnTo>
                      <a:pt x="1005" y="1716"/>
                    </a:lnTo>
                    <a:lnTo>
                      <a:pt x="1005" y="1904"/>
                    </a:lnTo>
                    <a:lnTo>
                      <a:pt x="1005" y="2030"/>
                    </a:lnTo>
                    <a:lnTo>
                      <a:pt x="1068" y="2009"/>
                    </a:lnTo>
                    <a:lnTo>
                      <a:pt x="1089" y="1904"/>
                    </a:lnTo>
                    <a:lnTo>
                      <a:pt x="1068" y="1821"/>
                    </a:lnTo>
                    <a:lnTo>
                      <a:pt x="1089" y="1800"/>
                    </a:lnTo>
                    <a:lnTo>
                      <a:pt x="1152" y="1842"/>
                    </a:lnTo>
                    <a:lnTo>
                      <a:pt x="1152" y="1967"/>
                    </a:lnTo>
                    <a:lnTo>
                      <a:pt x="1194" y="1967"/>
                    </a:lnTo>
                    <a:lnTo>
                      <a:pt x="1214" y="1904"/>
                    </a:lnTo>
                    <a:lnTo>
                      <a:pt x="1194" y="1842"/>
                    </a:lnTo>
                    <a:lnTo>
                      <a:pt x="1214" y="1842"/>
                    </a:lnTo>
                    <a:lnTo>
                      <a:pt x="1256" y="1925"/>
                    </a:lnTo>
                    <a:lnTo>
                      <a:pt x="1173" y="2030"/>
                    </a:lnTo>
                    <a:lnTo>
                      <a:pt x="1152" y="2134"/>
                    </a:lnTo>
                    <a:lnTo>
                      <a:pt x="1152" y="2197"/>
                    </a:lnTo>
                    <a:lnTo>
                      <a:pt x="1110" y="2218"/>
                    </a:lnTo>
                    <a:lnTo>
                      <a:pt x="1068" y="2134"/>
                    </a:lnTo>
                    <a:lnTo>
                      <a:pt x="1005" y="2134"/>
                    </a:lnTo>
                    <a:lnTo>
                      <a:pt x="1047" y="2323"/>
                    </a:lnTo>
                    <a:lnTo>
                      <a:pt x="1110" y="2532"/>
                    </a:lnTo>
                    <a:lnTo>
                      <a:pt x="1173" y="2553"/>
                    </a:lnTo>
                    <a:lnTo>
                      <a:pt x="1194" y="2532"/>
                    </a:lnTo>
                    <a:lnTo>
                      <a:pt x="1256" y="2616"/>
                    </a:lnTo>
                    <a:lnTo>
                      <a:pt x="1256" y="2658"/>
                    </a:lnTo>
                    <a:lnTo>
                      <a:pt x="1298" y="2699"/>
                    </a:lnTo>
                    <a:lnTo>
                      <a:pt x="1194" y="2762"/>
                    </a:lnTo>
                    <a:lnTo>
                      <a:pt x="1194" y="2825"/>
                    </a:lnTo>
                    <a:lnTo>
                      <a:pt x="1214" y="2867"/>
                    </a:lnTo>
                    <a:lnTo>
                      <a:pt x="1194" y="2950"/>
                    </a:lnTo>
                    <a:lnTo>
                      <a:pt x="1110" y="3139"/>
                    </a:lnTo>
                    <a:lnTo>
                      <a:pt x="1152" y="3243"/>
                    </a:lnTo>
                    <a:lnTo>
                      <a:pt x="1089" y="3264"/>
                    </a:lnTo>
                    <a:lnTo>
                      <a:pt x="1173" y="3348"/>
                    </a:lnTo>
                    <a:lnTo>
                      <a:pt x="1152" y="3369"/>
                    </a:lnTo>
                    <a:lnTo>
                      <a:pt x="1068" y="3369"/>
                    </a:lnTo>
                    <a:lnTo>
                      <a:pt x="1005" y="3474"/>
                    </a:lnTo>
                    <a:lnTo>
                      <a:pt x="1005" y="3536"/>
                    </a:lnTo>
                    <a:lnTo>
                      <a:pt x="1068" y="3599"/>
                    </a:lnTo>
                    <a:lnTo>
                      <a:pt x="1005" y="3641"/>
                    </a:lnTo>
                    <a:lnTo>
                      <a:pt x="942" y="3641"/>
                    </a:lnTo>
                    <a:lnTo>
                      <a:pt x="880" y="3767"/>
                    </a:lnTo>
                    <a:lnTo>
                      <a:pt x="796" y="4164"/>
                    </a:lnTo>
                    <a:lnTo>
                      <a:pt x="796" y="4269"/>
                    </a:lnTo>
                    <a:lnTo>
                      <a:pt x="733" y="4331"/>
                    </a:lnTo>
                    <a:lnTo>
                      <a:pt x="629" y="4331"/>
                    </a:lnTo>
                    <a:lnTo>
                      <a:pt x="545" y="4290"/>
                    </a:lnTo>
                    <a:lnTo>
                      <a:pt x="419" y="4311"/>
                    </a:lnTo>
                    <a:lnTo>
                      <a:pt x="210" y="4415"/>
                    </a:lnTo>
                    <a:lnTo>
                      <a:pt x="106" y="4520"/>
                    </a:lnTo>
                    <a:lnTo>
                      <a:pt x="64" y="4645"/>
                    </a:lnTo>
                    <a:lnTo>
                      <a:pt x="106" y="4834"/>
                    </a:lnTo>
                    <a:lnTo>
                      <a:pt x="210" y="4917"/>
                    </a:lnTo>
                    <a:lnTo>
                      <a:pt x="357" y="5022"/>
                    </a:lnTo>
                    <a:lnTo>
                      <a:pt x="440" y="5168"/>
                    </a:lnTo>
                    <a:lnTo>
                      <a:pt x="587" y="5231"/>
                    </a:lnTo>
                    <a:lnTo>
                      <a:pt x="650" y="5273"/>
                    </a:lnTo>
                    <a:lnTo>
                      <a:pt x="670" y="5545"/>
                    </a:lnTo>
                    <a:lnTo>
                      <a:pt x="691" y="5566"/>
                    </a:lnTo>
                    <a:lnTo>
                      <a:pt x="670" y="5587"/>
                    </a:lnTo>
                    <a:lnTo>
                      <a:pt x="670" y="5733"/>
                    </a:lnTo>
                    <a:lnTo>
                      <a:pt x="629" y="5838"/>
                    </a:lnTo>
                    <a:lnTo>
                      <a:pt x="378" y="6110"/>
                    </a:lnTo>
                    <a:lnTo>
                      <a:pt x="231" y="6277"/>
                    </a:lnTo>
                    <a:lnTo>
                      <a:pt x="43" y="6424"/>
                    </a:lnTo>
                    <a:lnTo>
                      <a:pt x="1" y="6508"/>
                    </a:lnTo>
                    <a:lnTo>
                      <a:pt x="22" y="6549"/>
                    </a:lnTo>
                    <a:lnTo>
                      <a:pt x="126" y="6591"/>
                    </a:lnTo>
                    <a:lnTo>
                      <a:pt x="147" y="6528"/>
                    </a:lnTo>
                    <a:lnTo>
                      <a:pt x="210" y="6528"/>
                    </a:lnTo>
                    <a:lnTo>
                      <a:pt x="210" y="6612"/>
                    </a:lnTo>
                    <a:lnTo>
                      <a:pt x="210" y="6675"/>
                    </a:lnTo>
                    <a:lnTo>
                      <a:pt x="231" y="6696"/>
                    </a:lnTo>
                    <a:lnTo>
                      <a:pt x="273" y="6675"/>
                    </a:lnTo>
                    <a:lnTo>
                      <a:pt x="315" y="6717"/>
                    </a:lnTo>
                    <a:lnTo>
                      <a:pt x="315" y="6800"/>
                    </a:lnTo>
                    <a:lnTo>
                      <a:pt x="336" y="6842"/>
                    </a:lnTo>
                    <a:lnTo>
                      <a:pt x="419" y="6821"/>
                    </a:lnTo>
                    <a:lnTo>
                      <a:pt x="629" y="6675"/>
                    </a:lnTo>
                    <a:lnTo>
                      <a:pt x="796" y="6528"/>
                    </a:lnTo>
                    <a:lnTo>
                      <a:pt x="984" y="6361"/>
                    </a:lnTo>
                    <a:lnTo>
                      <a:pt x="1152" y="6173"/>
                    </a:lnTo>
                    <a:lnTo>
                      <a:pt x="1319" y="5901"/>
                    </a:lnTo>
                    <a:lnTo>
                      <a:pt x="1424" y="5859"/>
                    </a:lnTo>
                    <a:lnTo>
                      <a:pt x="1507" y="5859"/>
                    </a:lnTo>
                    <a:lnTo>
                      <a:pt x="1570" y="5775"/>
                    </a:lnTo>
                    <a:lnTo>
                      <a:pt x="1570" y="5691"/>
                    </a:lnTo>
                    <a:lnTo>
                      <a:pt x="1612" y="5650"/>
                    </a:lnTo>
                    <a:lnTo>
                      <a:pt x="1717" y="5587"/>
                    </a:lnTo>
                    <a:lnTo>
                      <a:pt x="1800" y="5357"/>
                    </a:lnTo>
                    <a:lnTo>
                      <a:pt x="1905" y="5210"/>
                    </a:lnTo>
                    <a:lnTo>
                      <a:pt x="1905" y="5147"/>
                    </a:lnTo>
                    <a:lnTo>
                      <a:pt x="1989" y="5106"/>
                    </a:lnTo>
                    <a:lnTo>
                      <a:pt x="1884" y="4980"/>
                    </a:lnTo>
                    <a:lnTo>
                      <a:pt x="1717" y="4980"/>
                    </a:lnTo>
                    <a:lnTo>
                      <a:pt x="1800" y="4938"/>
                    </a:lnTo>
                    <a:lnTo>
                      <a:pt x="1884" y="4917"/>
                    </a:lnTo>
                    <a:lnTo>
                      <a:pt x="2114" y="4624"/>
                    </a:lnTo>
                    <a:lnTo>
                      <a:pt x="2240" y="4603"/>
                    </a:lnTo>
                    <a:lnTo>
                      <a:pt x="2428" y="4624"/>
                    </a:lnTo>
                    <a:lnTo>
                      <a:pt x="2512" y="4624"/>
                    </a:lnTo>
                    <a:lnTo>
                      <a:pt x="2512" y="4708"/>
                    </a:lnTo>
                    <a:lnTo>
                      <a:pt x="2512" y="4792"/>
                    </a:lnTo>
                    <a:lnTo>
                      <a:pt x="2616" y="4708"/>
                    </a:lnTo>
                    <a:lnTo>
                      <a:pt x="2679" y="4645"/>
                    </a:lnTo>
                    <a:lnTo>
                      <a:pt x="2533" y="4603"/>
                    </a:lnTo>
                    <a:lnTo>
                      <a:pt x="2554" y="4499"/>
                    </a:lnTo>
                    <a:lnTo>
                      <a:pt x="2637" y="4311"/>
                    </a:lnTo>
                    <a:lnTo>
                      <a:pt x="2679" y="4227"/>
                    </a:lnTo>
                    <a:lnTo>
                      <a:pt x="2784" y="4227"/>
                    </a:lnTo>
                    <a:lnTo>
                      <a:pt x="2826" y="4290"/>
                    </a:lnTo>
                    <a:lnTo>
                      <a:pt x="2867" y="4227"/>
                    </a:lnTo>
                    <a:lnTo>
                      <a:pt x="2930" y="4122"/>
                    </a:lnTo>
                    <a:lnTo>
                      <a:pt x="3077" y="3892"/>
                    </a:lnTo>
                    <a:lnTo>
                      <a:pt x="3077" y="3808"/>
                    </a:lnTo>
                    <a:lnTo>
                      <a:pt x="3077" y="3746"/>
                    </a:lnTo>
                    <a:lnTo>
                      <a:pt x="3098" y="3599"/>
                    </a:lnTo>
                    <a:lnTo>
                      <a:pt x="3202" y="3495"/>
                    </a:lnTo>
                    <a:lnTo>
                      <a:pt x="3286" y="3453"/>
                    </a:lnTo>
                    <a:lnTo>
                      <a:pt x="3286" y="3411"/>
                    </a:lnTo>
                    <a:lnTo>
                      <a:pt x="3160" y="3369"/>
                    </a:lnTo>
                    <a:lnTo>
                      <a:pt x="3098" y="3285"/>
                    </a:lnTo>
                    <a:lnTo>
                      <a:pt x="3139" y="3285"/>
                    </a:lnTo>
                    <a:lnTo>
                      <a:pt x="3160" y="3243"/>
                    </a:lnTo>
                    <a:lnTo>
                      <a:pt x="3035" y="3222"/>
                    </a:lnTo>
                    <a:lnTo>
                      <a:pt x="2888" y="3327"/>
                    </a:lnTo>
                    <a:lnTo>
                      <a:pt x="2679" y="3536"/>
                    </a:lnTo>
                    <a:lnTo>
                      <a:pt x="2554" y="3536"/>
                    </a:lnTo>
                    <a:lnTo>
                      <a:pt x="2470" y="3578"/>
                    </a:lnTo>
                    <a:lnTo>
                      <a:pt x="2365" y="3536"/>
                    </a:lnTo>
                    <a:lnTo>
                      <a:pt x="2135" y="3285"/>
                    </a:lnTo>
                    <a:lnTo>
                      <a:pt x="2051" y="3285"/>
                    </a:lnTo>
                    <a:lnTo>
                      <a:pt x="1989" y="3181"/>
                    </a:lnTo>
                    <a:lnTo>
                      <a:pt x="1947" y="3118"/>
                    </a:lnTo>
                    <a:lnTo>
                      <a:pt x="2010" y="3034"/>
                    </a:lnTo>
                    <a:lnTo>
                      <a:pt x="2030" y="2888"/>
                    </a:lnTo>
                    <a:lnTo>
                      <a:pt x="1926" y="2720"/>
                    </a:lnTo>
                    <a:lnTo>
                      <a:pt x="1926" y="2637"/>
                    </a:lnTo>
                    <a:lnTo>
                      <a:pt x="1905" y="2595"/>
                    </a:lnTo>
                    <a:lnTo>
                      <a:pt x="1905" y="2448"/>
                    </a:lnTo>
                    <a:lnTo>
                      <a:pt x="1947" y="2365"/>
                    </a:lnTo>
                    <a:lnTo>
                      <a:pt x="1884" y="2365"/>
                    </a:lnTo>
                    <a:lnTo>
                      <a:pt x="1884" y="2239"/>
                    </a:lnTo>
                    <a:lnTo>
                      <a:pt x="1842" y="2176"/>
                    </a:lnTo>
                    <a:lnTo>
                      <a:pt x="1800" y="2197"/>
                    </a:lnTo>
                    <a:lnTo>
                      <a:pt x="1717" y="2134"/>
                    </a:lnTo>
                    <a:lnTo>
                      <a:pt x="1675" y="2197"/>
                    </a:lnTo>
                    <a:lnTo>
                      <a:pt x="1779" y="2281"/>
                    </a:lnTo>
                    <a:lnTo>
                      <a:pt x="1738" y="2365"/>
                    </a:lnTo>
                    <a:lnTo>
                      <a:pt x="1779" y="2427"/>
                    </a:lnTo>
                    <a:lnTo>
                      <a:pt x="1696" y="2511"/>
                    </a:lnTo>
                    <a:lnTo>
                      <a:pt x="1696" y="2595"/>
                    </a:lnTo>
                    <a:lnTo>
                      <a:pt x="1779" y="2699"/>
                    </a:lnTo>
                    <a:lnTo>
                      <a:pt x="1779" y="2741"/>
                    </a:lnTo>
                    <a:lnTo>
                      <a:pt x="1675" y="2762"/>
                    </a:lnTo>
                    <a:lnTo>
                      <a:pt x="1612" y="2720"/>
                    </a:lnTo>
                    <a:lnTo>
                      <a:pt x="1591" y="2616"/>
                    </a:lnTo>
                    <a:lnTo>
                      <a:pt x="1486" y="2595"/>
                    </a:lnTo>
                    <a:lnTo>
                      <a:pt x="1486" y="2532"/>
                    </a:lnTo>
                    <a:lnTo>
                      <a:pt x="1382" y="2511"/>
                    </a:lnTo>
                    <a:lnTo>
                      <a:pt x="1319" y="2511"/>
                    </a:lnTo>
                    <a:lnTo>
                      <a:pt x="1298" y="2448"/>
                    </a:lnTo>
                    <a:lnTo>
                      <a:pt x="1403" y="2406"/>
                    </a:lnTo>
                    <a:lnTo>
                      <a:pt x="1424" y="2323"/>
                    </a:lnTo>
                    <a:lnTo>
                      <a:pt x="1319" y="2239"/>
                    </a:lnTo>
                    <a:lnTo>
                      <a:pt x="1403" y="2114"/>
                    </a:lnTo>
                    <a:lnTo>
                      <a:pt x="1486" y="2093"/>
                    </a:lnTo>
                    <a:lnTo>
                      <a:pt x="1507" y="1988"/>
                    </a:lnTo>
                    <a:lnTo>
                      <a:pt x="1486" y="1904"/>
                    </a:lnTo>
                    <a:lnTo>
                      <a:pt x="1507" y="1821"/>
                    </a:lnTo>
                    <a:lnTo>
                      <a:pt x="1466" y="1758"/>
                    </a:lnTo>
                    <a:lnTo>
                      <a:pt x="1486" y="1611"/>
                    </a:lnTo>
                    <a:lnTo>
                      <a:pt x="1361" y="1507"/>
                    </a:lnTo>
                    <a:lnTo>
                      <a:pt x="1361" y="1465"/>
                    </a:lnTo>
                    <a:lnTo>
                      <a:pt x="1424" y="1507"/>
                    </a:lnTo>
                    <a:lnTo>
                      <a:pt x="1528" y="1486"/>
                    </a:lnTo>
                    <a:lnTo>
                      <a:pt x="1570" y="1360"/>
                    </a:lnTo>
                    <a:lnTo>
                      <a:pt x="1591" y="1318"/>
                    </a:lnTo>
                    <a:lnTo>
                      <a:pt x="1591" y="1151"/>
                    </a:lnTo>
                    <a:lnTo>
                      <a:pt x="1570" y="1026"/>
                    </a:lnTo>
                    <a:lnTo>
                      <a:pt x="1570" y="921"/>
                    </a:lnTo>
                    <a:lnTo>
                      <a:pt x="1507" y="942"/>
                    </a:lnTo>
                    <a:lnTo>
                      <a:pt x="1382" y="984"/>
                    </a:lnTo>
                    <a:lnTo>
                      <a:pt x="1277" y="879"/>
                    </a:lnTo>
                    <a:lnTo>
                      <a:pt x="1361" y="837"/>
                    </a:lnTo>
                    <a:lnTo>
                      <a:pt x="1277" y="774"/>
                    </a:lnTo>
                    <a:lnTo>
                      <a:pt x="1214" y="754"/>
                    </a:lnTo>
                    <a:lnTo>
                      <a:pt x="1277" y="712"/>
                    </a:lnTo>
                    <a:lnTo>
                      <a:pt x="1361" y="649"/>
                    </a:lnTo>
                    <a:lnTo>
                      <a:pt x="1361" y="607"/>
                    </a:lnTo>
                    <a:lnTo>
                      <a:pt x="1256" y="565"/>
                    </a:lnTo>
                    <a:lnTo>
                      <a:pt x="1173" y="502"/>
                    </a:lnTo>
                    <a:lnTo>
                      <a:pt x="1089" y="544"/>
                    </a:lnTo>
                    <a:lnTo>
                      <a:pt x="1089" y="440"/>
                    </a:lnTo>
                    <a:lnTo>
                      <a:pt x="1110" y="440"/>
                    </a:lnTo>
                    <a:lnTo>
                      <a:pt x="1173" y="356"/>
                    </a:lnTo>
                    <a:lnTo>
                      <a:pt x="1110" y="356"/>
                    </a:lnTo>
                    <a:lnTo>
                      <a:pt x="1047" y="398"/>
                    </a:lnTo>
                    <a:lnTo>
                      <a:pt x="1047" y="461"/>
                    </a:lnTo>
                    <a:lnTo>
                      <a:pt x="1005" y="544"/>
                    </a:lnTo>
                    <a:lnTo>
                      <a:pt x="942" y="523"/>
                    </a:lnTo>
                    <a:lnTo>
                      <a:pt x="963" y="419"/>
                    </a:lnTo>
                    <a:lnTo>
                      <a:pt x="901" y="335"/>
                    </a:lnTo>
                    <a:lnTo>
                      <a:pt x="880" y="209"/>
                    </a:lnTo>
                    <a:lnTo>
                      <a:pt x="880" y="105"/>
                    </a:lnTo>
                    <a:lnTo>
                      <a:pt x="880" y="42"/>
                    </a:lnTo>
                    <a:lnTo>
                      <a:pt x="942" y="42"/>
                    </a:lnTo>
                    <a:lnTo>
                      <a:pt x="880"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sp>
          <p:nvSpPr>
            <p:cNvPr id="442" name="Google Shape;2925;p58">
              <a:extLst>
                <a:ext uri="{FF2B5EF4-FFF2-40B4-BE49-F238E27FC236}">
                  <a16:creationId xmlns:a16="http://schemas.microsoft.com/office/drawing/2014/main" id="{A32B1FDE-294A-D870-0D8D-0B1F16E5D002}"/>
                </a:ext>
              </a:extLst>
            </p:cNvPr>
            <p:cNvSpPr/>
            <p:nvPr/>
          </p:nvSpPr>
          <p:spPr>
            <a:xfrm>
              <a:off x="3399625" y="2088800"/>
              <a:ext cx="127125" cy="77450"/>
            </a:xfrm>
            <a:custGeom>
              <a:avLst/>
              <a:gdLst/>
              <a:ahLst/>
              <a:cxnLst/>
              <a:rect l="l" t="t" r="r" b="b"/>
              <a:pathLst>
                <a:path w="5085" h="3098" extrusionOk="0">
                  <a:moveTo>
                    <a:pt x="900" y="1"/>
                  </a:moveTo>
                  <a:lnTo>
                    <a:pt x="733" y="22"/>
                  </a:lnTo>
                  <a:lnTo>
                    <a:pt x="733" y="64"/>
                  </a:lnTo>
                  <a:lnTo>
                    <a:pt x="775" y="126"/>
                  </a:lnTo>
                  <a:lnTo>
                    <a:pt x="837" y="126"/>
                  </a:lnTo>
                  <a:lnTo>
                    <a:pt x="858" y="64"/>
                  </a:lnTo>
                  <a:lnTo>
                    <a:pt x="942" y="64"/>
                  </a:lnTo>
                  <a:lnTo>
                    <a:pt x="984" y="126"/>
                  </a:lnTo>
                  <a:lnTo>
                    <a:pt x="1088" y="147"/>
                  </a:lnTo>
                  <a:lnTo>
                    <a:pt x="1047" y="210"/>
                  </a:lnTo>
                  <a:lnTo>
                    <a:pt x="942" y="168"/>
                  </a:lnTo>
                  <a:lnTo>
                    <a:pt x="837" y="168"/>
                  </a:lnTo>
                  <a:lnTo>
                    <a:pt x="858" y="231"/>
                  </a:lnTo>
                  <a:lnTo>
                    <a:pt x="1005" y="315"/>
                  </a:lnTo>
                  <a:lnTo>
                    <a:pt x="1109" y="440"/>
                  </a:lnTo>
                  <a:lnTo>
                    <a:pt x="1088" y="524"/>
                  </a:lnTo>
                  <a:lnTo>
                    <a:pt x="1047" y="545"/>
                  </a:lnTo>
                  <a:lnTo>
                    <a:pt x="1047" y="461"/>
                  </a:lnTo>
                  <a:lnTo>
                    <a:pt x="900" y="377"/>
                  </a:lnTo>
                  <a:lnTo>
                    <a:pt x="837" y="461"/>
                  </a:lnTo>
                  <a:lnTo>
                    <a:pt x="775" y="440"/>
                  </a:lnTo>
                  <a:lnTo>
                    <a:pt x="796" y="356"/>
                  </a:lnTo>
                  <a:lnTo>
                    <a:pt x="691" y="252"/>
                  </a:lnTo>
                  <a:lnTo>
                    <a:pt x="586" y="210"/>
                  </a:lnTo>
                  <a:lnTo>
                    <a:pt x="524" y="252"/>
                  </a:lnTo>
                  <a:lnTo>
                    <a:pt x="586" y="356"/>
                  </a:lnTo>
                  <a:lnTo>
                    <a:pt x="565" y="419"/>
                  </a:lnTo>
                  <a:lnTo>
                    <a:pt x="524" y="315"/>
                  </a:lnTo>
                  <a:lnTo>
                    <a:pt x="419" y="273"/>
                  </a:lnTo>
                  <a:lnTo>
                    <a:pt x="377" y="356"/>
                  </a:lnTo>
                  <a:lnTo>
                    <a:pt x="461" y="440"/>
                  </a:lnTo>
                  <a:lnTo>
                    <a:pt x="524" y="482"/>
                  </a:lnTo>
                  <a:lnTo>
                    <a:pt x="565" y="545"/>
                  </a:lnTo>
                  <a:lnTo>
                    <a:pt x="461" y="482"/>
                  </a:lnTo>
                  <a:lnTo>
                    <a:pt x="356" y="545"/>
                  </a:lnTo>
                  <a:lnTo>
                    <a:pt x="419" y="608"/>
                  </a:lnTo>
                  <a:lnTo>
                    <a:pt x="565" y="670"/>
                  </a:lnTo>
                  <a:lnTo>
                    <a:pt x="482" y="670"/>
                  </a:lnTo>
                  <a:lnTo>
                    <a:pt x="461" y="733"/>
                  </a:lnTo>
                  <a:lnTo>
                    <a:pt x="482" y="775"/>
                  </a:lnTo>
                  <a:lnTo>
                    <a:pt x="461" y="775"/>
                  </a:lnTo>
                  <a:lnTo>
                    <a:pt x="272" y="649"/>
                  </a:lnTo>
                  <a:lnTo>
                    <a:pt x="231" y="608"/>
                  </a:lnTo>
                  <a:lnTo>
                    <a:pt x="168" y="670"/>
                  </a:lnTo>
                  <a:lnTo>
                    <a:pt x="252" y="796"/>
                  </a:lnTo>
                  <a:lnTo>
                    <a:pt x="314" y="880"/>
                  </a:lnTo>
                  <a:lnTo>
                    <a:pt x="252" y="900"/>
                  </a:lnTo>
                  <a:lnTo>
                    <a:pt x="147" y="775"/>
                  </a:lnTo>
                  <a:lnTo>
                    <a:pt x="63" y="754"/>
                  </a:lnTo>
                  <a:lnTo>
                    <a:pt x="0" y="859"/>
                  </a:lnTo>
                  <a:lnTo>
                    <a:pt x="126" y="900"/>
                  </a:lnTo>
                  <a:lnTo>
                    <a:pt x="231" y="1005"/>
                  </a:lnTo>
                  <a:lnTo>
                    <a:pt x="356" y="1047"/>
                  </a:lnTo>
                  <a:lnTo>
                    <a:pt x="440" y="942"/>
                  </a:lnTo>
                  <a:lnTo>
                    <a:pt x="565" y="900"/>
                  </a:lnTo>
                  <a:lnTo>
                    <a:pt x="628" y="796"/>
                  </a:lnTo>
                  <a:lnTo>
                    <a:pt x="649" y="859"/>
                  </a:lnTo>
                  <a:lnTo>
                    <a:pt x="649" y="900"/>
                  </a:lnTo>
                  <a:lnTo>
                    <a:pt x="691" y="900"/>
                  </a:lnTo>
                  <a:lnTo>
                    <a:pt x="775" y="880"/>
                  </a:lnTo>
                  <a:lnTo>
                    <a:pt x="796" y="984"/>
                  </a:lnTo>
                  <a:lnTo>
                    <a:pt x="858" y="984"/>
                  </a:lnTo>
                  <a:lnTo>
                    <a:pt x="942" y="900"/>
                  </a:lnTo>
                  <a:lnTo>
                    <a:pt x="963" y="859"/>
                  </a:lnTo>
                  <a:lnTo>
                    <a:pt x="984" y="963"/>
                  </a:lnTo>
                  <a:lnTo>
                    <a:pt x="1005" y="963"/>
                  </a:lnTo>
                  <a:lnTo>
                    <a:pt x="1151" y="859"/>
                  </a:lnTo>
                  <a:lnTo>
                    <a:pt x="1109" y="900"/>
                  </a:lnTo>
                  <a:lnTo>
                    <a:pt x="1088" y="1005"/>
                  </a:lnTo>
                  <a:lnTo>
                    <a:pt x="1151" y="1047"/>
                  </a:lnTo>
                  <a:lnTo>
                    <a:pt x="1214" y="984"/>
                  </a:lnTo>
                  <a:lnTo>
                    <a:pt x="1360" y="1068"/>
                  </a:lnTo>
                  <a:lnTo>
                    <a:pt x="1277" y="1089"/>
                  </a:lnTo>
                  <a:lnTo>
                    <a:pt x="1193" y="1089"/>
                  </a:lnTo>
                  <a:lnTo>
                    <a:pt x="1109" y="1131"/>
                  </a:lnTo>
                  <a:lnTo>
                    <a:pt x="1047" y="1131"/>
                  </a:lnTo>
                  <a:lnTo>
                    <a:pt x="879" y="1214"/>
                  </a:lnTo>
                  <a:lnTo>
                    <a:pt x="879" y="1256"/>
                  </a:lnTo>
                  <a:lnTo>
                    <a:pt x="1068" y="1298"/>
                  </a:lnTo>
                  <a:lnTo>
                    <a:pt x="1172" y="1298"/>
                  </a:lnTo>
                  <a:lnTo>
                    <a:pt x="1214" y="1214"/>
                  </a:lnTo>
                  <a:lnTo>
                    <a:pt x="1277" y="1193"/>
                  </a:lnTo>
                  <a:lnTo>
                    <a:pt x="1277" y="1298"/>
                  </a:lnTo>
                  <a:lnTo>
                    <a:pt x="1193" y="1382"/>
                  </a:lnTo>
                  <a:lnTo>
                    <a:pt x="1005" y="1403"/>
                  </a:lnTo>
                  <a:lnTo>
                    <a:pt x="942" y="1382"/>
                  </a:lnTo>
                  <a:lnTo>
                    <a:pt x="858" y="1486"/>
                  </a:lnTo>
                  <a:lnTo>
                    <a:pt x="796" y="1403"/>
                  </a:lnTo>
                  <a:lnTo>
                    <a:pt x="775" y="1382"/>
                  </a:lnTo>
                  <a:lnTo>
                    <a:pt x="775" y="1319"/>
                  </a:lnTo>
                  <a:lnTo>
                    <a:pt x="691" y="1319"/>
                  </a:lnTo>
                  <a:lnTo>
                    <a:pt x="691" y="1361"/>
                  </a:lnTo>
                  <a:lnTo>
                    <a:pt x="691" y="1382"/>
                  </a:lnTo>
                  <a:lnTo>
                    <a:pt x="628" y="1465"/>
                  </a:lnTo>
                  <a:lnTo>
                    <a:pt x="544" y="1403"/>
                  </a:lnTo>
                  <a:lnTo>
                    <a:pt x="461" y="1424"/>
                  </a:lnTo>
                  <a:lnTo>
                    <a:pt x="356" y="1486"/>
                  </a:lnTo>
                  <a:lnTo>
                    <a:pt x="252" y="1424"/>
                  </a:lnTo>
                  <a:lnTo>
                    <a:pt x="168" y="1465"/>
                  </a:lnTo>
                  <a:lnTo>
                    <a:pt x="126" y="1465"/>
                  </a:lnTo>
                  <a:lnTo>
                    <a:pt x="168" y="1591"/>
                  </a:lnTo>
                  <a:lnTo>
                    <a:pt x="231" y="1654"/>
                  </a:lnTo>
                  <a:lnTo>
                    <a:pt x="377" y="1696"/>
                  </a:lnTo>
                  <a:lnTo>
                    <a:pt x="377" y="1633"/>
                  </a:lnTo>
                  <a:lnTo>
                    <a:pt x="565" y="1696"/>
                  </a:lnTo>
                  <a:lnTo>
                    <a:pt x="900" y="1696"/>
                  </a:lnTo>
                  <a:lnTo>
                    <a:pt x="900" y="1737"/>
                  </a:lnTo>
                  <a:lnTo>
                    <a:pt x="837" y="1800"/>
                  </a:lnTo>
                  <a:lnTo>
                    <a:pt x="837" y="1842"/>
                  </a:lnTo>
                  <a:lnTo>
                    <a:pt x="942" y="1926"/>
                  </a:lnTo>
                  <a:lnTo>
                    <a:pt x="963" y="2009"/>
                  </a:lnTo>
                  <a:lnTo>
                    <a:pt x="1005" y="2009"/>
                  </a:lnTo>
                  <a:lnTo>
                    <a:pt x="1172" y="1905"/>
                  </a:lnTo>
                  <a:lnTo>
                    <a:pt x="1151" y="1988"/>
                  </a:lnTo>
                  <a:lnTo>
                    <a:pt x="1047" y="2030"/>
                  </a:lnTo>
                  <a:lnTo>
                    <a:pt x="984" y="2135"/>
                  </a:lnTo>
                  <a:lnTo>
                    <a:pt x="1068" y="2177"/>
                  </a:lnTo>
                  <a:lnTo>
                    <a:pt x="1214" y="2051"/>
                  </a:lnTo>
                  <a:lnTo>
                    <a:pt x="1360" y="2114"/>
                  </a:lnTo>
                  <a:lnTo>
                    <a:pt x="1381" y="2156"/>
                  </a:lnTo>
                  <a:lnTo>
                    <a:pt x="1298" y="2114"/>
                  </a:lnTo>
                  <a:lnTo>
                    <a:pt x="1193" y="2156"/>
                  </a:lnTo>
                  <a:lnTo>
                    <a:pt x="1109" y="2240"/>
                  </a:lnTo>
                  <a:lnTo>
                    <a:pt x="984" y="2240"/>
                  </a:lnTo>
                  <a:lnTo>
                    <a:pt x="984" y="2323"/>
                  </a:lnTo>
                  <a:lnTo>
                    <a:pt x="942" y="2365"/>
                  </a:lnTo>
                  <a:lnTo>
                    <a:pt x="879" y="2365"/>
                  </a:lnTo>
                  <a:lnTo>
                    <a:pt x="796" y="2407"/>
                  </a:lnTo>
                  <a:lnTo>
                    <a:pt x="775" y="2344"/>
                  </a:lnTo>
                  <a:lnTo>
                    <a:pt x="670" y="2261"/>
                  </a:lnTo>
                  <a:lnTo>
                    <a:pt x="670" y="2323"/>
                  </a:lnTo>
                  <a:lnTo>
                    <a:pt x="628" y="2323"/>
                  </a:lnTo>
                  <a:lnTo>
                    <a:pt x="649" y="2449"/>
                  </a:lnTo>
                  <a:lnTo>
                    <a:pt x="691" y="2470"/>
                  </a:lnTo>
                  <a:lnTo>
                    <a:pt x="670" y="2512"/>
                  </a:lnTo>
                  <a:lnTo>
                    <a:pt x="649" y="2700"/>
                  </a:lnTo>
                  <a:lnTo>
                    <a:pt x="775" y="2679"/>
                  </a:lnTo>
                  <a:lnTo>
                    <a:pt x="837" y="2658"/>
                  </a:lnTo>
                  <a:lnTo>
                    <a:pt x="900" y="2700"/>
                  </a:lnTo>
                  <a:lnTo>
                    <a:pt x="1088" y="2742"/>
                  </a:lnTo>
                  <a:lnTo>
                    <a:pt x="1214" y="2637"/>
                  </a:lnTo>
                  <a:lnTo>
                    <a:pt x="1360" y="2679"/>
                  </a:lnTo>
                  <a:lnTo>
                    <a:pt x="1423" y="2637"/>
                  </a:lnTo>
                  <a:lnTo>
                    <a:pt x="1465" y="2679"/>
                  </a:lnTo>
                  <a:lnTo>
                    <a:pt x="1528" y="2700"/>
                  </a:lnTo>
                  <a:lnTo>
                    <a:pt x="1632" y="2679"/>
                  </a:lnTo>
                  <a:lnTo>
                    <a:pt x="1632" y="2784"/>
                  </a:lnTo>
                  <a:lnTo>
                    <a:pt x="1779" y="2930"/>
                  </a:lnTo>
                  <a:lnTo>
                    <a:pt x="1842" y="2972"/>
                  </a:lnTo>
                  <a:lnTo>
                    <a:pt x="1946" y="2888"/>
                  </a:lnTo>
                  <a:lnTo>
                    <a:pt x="2051" y="2888"/>
                  </a:lnTo>
                  <a:lnTo>
                    <a:pt x="2239" y="3077"/>
                  </a:lnTo>
                  <a:lnTo>
                    <a:pt x="2469" y="3077"/>
                  </a:lnTo>
                  <a:lnTo>
                    <a:pt x="2574" y="3097"/>
                  </a:lnTo>
                  <a:lnTo>
                    <a:pt x="2741" y="3056"/>
                  </a:lnTo>
                  <a:lnTo>
                    <a:pt x="2721" y="2951"/>
                  </a:lnTo>
                  <a:lnTo>
                    <a:pt x="2741" y="2867"/>
                  </a:lnTo>
                  <a:lnTo>
                    <a:pt x="2762" y="2951"/>
                  </a:lnTo>
                  <a:lnTo>
                    <a:pt x="2888" y="2972"/>
                  </a:lnTo>
                  <a:lnTo>
                    <a:pt x="3034" y="2867"/>
                  </a:lnTo>
                  <a:lnTo>
                    <a:pt x="3034" y="2700"/>
                  </a:lnTo>
                  <a:lnTo>
                    <a:pt x="3181" y="2700"/>
                  </a:lnTo>
                  <a:lnTo>
                    <a:pt x="3139" y="2763"/>
                  </a:lnTo>
                  <a:lnTo>
                    <a:pt x="3181" y="2846"/>
                  </a:lnTo>
                  <a:lnTo>
                    <a:pt x="3202" y="2763"/>
                  </a:lnTo>
                  <a:lnTo>
                    <a:pt x="3306" y="2763"/>
                  </a:lnTo>
                  <a:lnTo>
                    <a:pt x="3411" y="2637"/>
                  </a:lnTo>
                  <a:lnTo>
                    <a:pt x="3474" y="2658"/>
                  </a:lnTo>
                  <a:lnTo>
                    <a:pt x="3495" y="2637"/>
                  </a:lnTo>
                  <a:lnTo>
                    <a:pt x="3599" y="2658"/>
                  </a:lnTo>
                  <a:lnTo>
                    <a:pt x="3599" y="2679"/>
                  </a:lnTo>
                  <a:lnTo>
                    <a:pt x="3662" y="2658"/>
                  </a:lnTo>
                  <a:lnTo>
                    <a:pt x="3892" y="2449"/>
                  </a:lnTo>
                  <a:lnTo>
                    <a:pt x="3976" y="2323"/>
                  </a:lnTo>
                  <a:lnTo>
                    <a:pt x="4248" y="2261"/>
                  </a:lnTo>
                  <a:lnTo>
                    <a:pt x="4332" y="2177"/>
                  </a:lnTo>
                  <a:lnTo>
                    <a:pt x="4290" y="2135"/>
                  </a:lnTo>
                  <a:lnTo>
                    <a:pt x="4311" y="2051"/>
                  </a:lnTo>
                  <a:lnTo>
                    <a:pt x="4353" y="2051"/>
                  </a:lnTo>
                  <a:lnTo>
                    <a:pt x="4394" y="2156"/>
                  </a:lnTo>
                  <a:lnTo>
                    <a:pt x="4541" y="2177"/>
                  </a:lnTo>
                  <a:lnTo>
                    <a:pt x="4625" y="2114"/>
                  </a:lnTo>
                  <a:lnTo>
                    <a:pt x="4625" y="2030"/>
                  </a:lnTo>
                  <a:lnTo>
                    <a:pt x="4604" y="2009"/>
                  </a:lnTo>
                  <a:lnTo>
                    <a:pt x="4604" y="1926"/>
                  </a:lnTo>
                  <a:lnTo>
                    <a:pt x="4666" y="1905"/>
                  </a:lnTo>
                  <a:lnTo>
                    <a:pt x="4625" y="1779"/>
                  </a:lnTo>
                  <a:lnTo>
                    <a:pt x="4666" y="1716"/>
                  </a:lnTo>
                  <a:lnTo>
                    <a:pt x="4771" y="1779"/>
                  </a:lnTo>
                  <a:lnTo>
                    <a:pt x="4771" y="1884"/>
                  </a:lnTo>
                  <a:lnTo>
                    <a:pt x="4876" y="1842"/>
                  </a:lnTo>
                  <a:lnTo>
                    <a:pt x="4938" y="1716"/>
                  </a:lnTo>
                  <a:lnTo>
                    <a:pt x="4917" y="1612"/>
                  </a:lnTo>
                  <a:lnTo>
                    <a:pt x="4813" y="1507"/>
                  </a:lnTo>
                  <a:lnTo>
                    <a:pt x="4813" y="1403"/>
                  </a:lnTo>
                  <a:lnTo>
                    <a:pt x="4855" y="1361"/>
                  </a:lnTo>
                  <a:lnTo>
                    <a:pt x="4855" y="1256"/>
                  </a:lnTo>
                  <a:lnTo>
                    <a:pt x="4959" y="1193"/>
                  </a:lnTo>
                  <a:lnTo>
                    <a:pt x="5043" y="1193"/>
                  </a:lnTo>
                  <a:lnTo>
                    <a:pt x="5085" y="1110"/>
                  </a:lnTo>
                  <a:lnTo>
                    <a:pt x="5022" y="1005"/>
                  </a:lnTo>
                  <a:lnTo>
                    <a:pt x="4771" y="984"/>
                  </a:lnTo>
                  <a:lnTo>
                    <a:pt x="4708" y="1068"/>
                  </a:lnTo>
                  <a:lnTo>
                    <a:pt x="4750" y="963"/>
                  </a:lnTo>
                  <a:lnTo>
                    <a:pt x="4750" y="859"/>
                  </a:lnTo>
                  <a:lnTo>
                    <a:pt x="4625" y="859"/>
                  </a:lnTo>
                  <a:lnTo>
                    <a:pt x="4604" y="880"/>
                  </a:lnTo>
                  <a:lnTo>
                    <a:pt x="4541" y="775"/>
                  </a:lnTo>
                  <a:lnTo>
                    <a:pt x="4625" y="670"/>
                  </a:lnTo>
                  <a:lnTo>
                    <a:pt x="4708" y="649"/>
                  </a:lnTo>
                  <a:lnTo>
                    <a:pt x="4708" y="482"/>
                  </a:lnTo>
                  <a:lnTo>
                    <a:pt x="4645" y="461"/>
                  </a:lnTo>
                  <a:lnTo>
                    <a:pt x="4562" y="545"/>
                  </a:lnTo>
                  <a:lnTo>
                    <a:pt x="4457" y="482"/>
                  </a:lnTo>
                  <a:lnTo>
                    <a:pt x="4415" y="377"/>
                  </a:lnTo>
                  <a:lnTo>
                    <a:pt x="4520" y="336"/>
                  </a:lnTo>
                  <a:lnTo>
                    <a:pt x="4541" y="252"/>
                  </a:lnTo>
                  <a:lnTo>
                    <a:pt x="4604" y="210"/>
                  </a:lnTo>
                  <a:lnTo>
                    <a:pt x="4708" y="168"/>
                  </a:lnTo>
                  <a:lnTo>
                    <a:pt x="4562" y="126"/>
                  </a:lnTo>
                  <a:lnTo>
                    <a:pt x="4499" y="147"/>
                  </a:lnTo>
                  <a:lnTo>
                    <a:pt x="4311" y="336"/>
                  </a:lnTo>
                  <a:lnTo>
                    <a:pt x="4290" y="419"/>
                  </a:lnTo>
                  <a:lnTo>
                    <a:pt x="4206" y="440"/>
                  </a:lnTo>
                  <a:lnTo>
                    <a:pt x="4122" y="315"/>
                  </a:lnTo>
                  <a:lnTo>
                    <a:pt x="4185" y="252"/>
                  </a:lnTo>
                  <a:lnTo>
                    <a:pt x="4122" y="210"/>
                  </a:lnTo>
                  <a:lnTo>
                    <a:pt x="4101" y="84"/>
                  </a:lnTo>
                  <a:lnTo>
                    <a:pt x="3997" y="64"/>
                  </a:lnTo>
                  <a:lnTo>
                    <a:pt x="3913" y="126"/>
                  </a:lnTo>
                  <a:lnTo>
                    <a:pt x="3829" y="84"/>
                  </a:lnTo>
                  <a:lnTo>
                    <a:pt x="3788" y="168"/>
                  </a:lnTo>
                  <a:lnTo>
                    <a:pt x="3829" y="315"/>
                  </a:lnTo>
                  <a:lnTo>
                    <a:pt x="3788" y="377"/>
                  </a:lnTo>
                  <a:lnTo>
                    <a:pt x="3683" y="377"/>
                  </a:lnTo>
                  <a:lnTo>
                    <a:pt x="3578" y="440"/>
                  </a:lnTo>
                  <a:lnTo>
                    <a:pt x="3557" y="336"/>
                  </a:lnTo>
                  <a:lnTo>
                    <a:pt x="3495" y="315"/>
                  </a:lnTo>
                  <a:lnTo>
                    <a:pt x="3453" y="377"/>
                  </a:lnTo>
                  <a:lnTo>
                    <a:pt x="3369" y="545"/>
                  </a:lnTo>
                  <a:lnTo>
                    <a:pt x="3265" y="545"/>
                  </a:lnTo>
                  <a:lnTo>
                    <a:pt x="3160" y="356"/>
                  </a:lnTo>
                  <a:lnTo>
                    <a:pt x="3076" y="356"/>
                  </a:lnTo>
                  <a:lnTo>
                    <a:pt x="3034" y="336"/>
                  </a:lnTo>
                  <a:lnTo>
                    <a:pt x="2951" y="356"/>
                  </a:lnTo>
                  <a:lnTo>
                    <a:pt x="2888" y="545"/>
                  </a:lnTo>
                  <a:lnTo>
                    <a:pt x="2993" y="754"/>
                  </a:lnTo>
                  <a:lnTo>
                    <a:pt x="2888" y="1047"/>
                  </a:lnTo>
                  <a:lnTo>
                    <a:pt x="2930" y="775"/>
                  </a:lnTo>
                  <a:lnTo>
                    <a:pt x="2825" y="608"/>
                  </a:lnTo>
                  <a:lnTo>
                    <a:pt x="2825" y="524"/>
                  </a:lnTo>
                  <a:lnTo>
                    <a:pt x="2762" y="482"/>
                  </a:lnTo>
                  <a:lnTo>
                    <a:pt x="2783" y="356"/>
                  </a:lnTo>
                  <a:lnTo>
                    <a:pt x="2658" y="273"/>
                  </a:lnTo>
                  <a:lnTo>
                    <a:pt x="2448" y="440"/>
                  </a:lnTo>
                  <a:lnTo>
                    <a:pt x="2428" y="566"/>
                  </a:lnTo>
                  <a:lnTo>
                    <a:pt x="2448" y="649"/>
                  </a:lnTo>
                  <a:lnTo>
                    <a:pt x="2344" y="796"/>
                  </a:lnTo>
                  <a:lnTo>
                    <a:pt x="2260" y="796"/>
                  </a:lnTo>
                  <a:lnTo>
                    <a:pt x="2260" y="649"/>
                  </a:lnTo>
                  <a:lnTo>
                    <a:pt x="2156" y="587"/>
                  </a:lnTo>
                  <a:lnTo>
                    <a:pt x="2156" y="356"/>
                  </a:lnTo>
                  <a:lnTo>
                    <a:pt x="2093" y="315"/>
                  </a:lnTo>
                  <a:lnTo>
                    <a:pt x="1925" y="440"/>
                  </a:lnTo>
                  <a:lnTo>
                    <a:pt x="1946" y="691"/>
                  </a:lnTo>
                  <a:lnTo>
                    <a:pt x="2009" y="775"/>
                  </a:lnTo>
                  <a:lnTo>
                    <a:pt x="2009" y="963"/>
                  </a:lnTo>
                  <a:lnTo>
                    <a:pt x="1925" y="1047"/>
                  </a:lnTo>
                  <a:lnTo>
                    <a:pt x="1842" y="1047"/>
                  </a:lnTo>
                  <a:lnTo>
                    <a:pt x="1821" y="900"/>
                  </a:lnTo>
                  <a:lnTo>
                    <a:pt x="1716" y="963"/>
                  </a:lnTo>
                  <a:lnTo>
                    <a:pt x="1674" y="1110"/>
                  </a:lnTo>
                  <a:lnTo>
                    <a:pt x="1612" y="1131"/>
                  </a:lnTo>
                  <a:lnTo>
                    <a:pt x="1591" y="1319"/>
                  </a:lnTo>
                  <a:lnTo>
                    <a:pt x="1507" y="1131"/>
                  </a:lnTo>
                  <a:lnTo>
                    <a:pt x="1423" y="1131"/>
                  </a:lnTo>
                  <a:lnTo>
                    <a:pt x="1465" y="1068"/>
                  </a:lnTo>
                  <a:lnTo>
                    <a:pt x="1528" y="963"/>
                  </a:lnTo>
                  <a:lnTo>
                    <a:pt x="1528" y="859"/>
                  </a:lnTo>
                  <a:lnTo>
                    <a:pt x="1402" y="859"/>
                  </a:lnTo>
                  <a:lnTo>
                    <a:pt x="1465" y="775"/>
                  </a:lnTo>
                  <a:lnTo>
                    <a:pt x="1402" y="649"/>
                  </a:lnTo>
                  <a:lnTo>
                    <a:pt x="1486" y="691"/>
                  </a:lnTo>
                  <a:lnTo>
                    <a:pt x="1570" y="608"/>
                  </a:lnTo>
                  <a:lnTo>
                    <a:pt x="1528" y="545"/>
                  </a:lnTo>
                  <a:lnTo>
                    <a:pt x="1423" y="482"/>
                  </a:lnTo>
                  <a:lnTo>
                    <a:pt x="1528" y="440"/>
                  </a:lnTo>
                  <a:lnTo>
                    <a:pt x="1465" y="336"/>
                  </a:lnTo>
                  <a:lnTo>
                    <a:pt x="1381" y="377"/>
                  </a:lnTo>
                  <a:lnTo>
                    <a:pt x="1319" y="315"/>
                  </a:lnTo>
                  <a:lnTo>
                    <a:pt x="1193" y="231"/>
                  </a:lnTo>
                  <a:lnTo>
                    <a:pt x="1193" y="126"/>
                  </a:lnTo>
                  <a:lnTo>
                    <a:pt x="1109" y="22"/>
                  </a:lnTo>
                  <a:lnTo>
                    <a:pt x="1005" y="43"/>
                  </a:lnTo>
                  <a:lnTo>
                    <a:pt x="900"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43" name="Google Shape;2926;p58">
              <a:extLst>
                <a:ext uri="{FF2B5EF4-FFF2-40B4-BE49-F238E27FC236}">
                  <a16:creationId xmlns:a16="http://schemas.microsoft.com/office/drawing/2014/main" id="{523BB0AC-A2D2-DEDB-CC80-9B1F056CC4C7}"/>
                </a:ext>
              </a:extLst>
            </p:cNvPr>
            <p:cNvSpPr/>
            <p:nvPr/>
          </p:nvSpPr>
          <p:spPr>
            <a:xfrm>
              <a:off x="4616850" y="2275025"/>
              <a:ext cx="885625" cy="661225"/>
            </a:xfrm>
            <a:custGeom>
              <a:avLst/>
              <a:gdLst/>
              <a:ahLst/>
              <a:cxnLst/>
              <a:rect l="l" t="t" r="r" b="b"/>
              <a:pathLst>
                <a:path w="35425" h="26449" extrusionOk="0">
                  <a:moveTo>
                    <a:pt x="27390" y="1"/>
                  </a:moveTo>
                  <a:lnTo>
                    <a:pt x="27369" y="21"/>
                  </a:lnTo>
                  <a:lnTo>
                    <a:pt x="27180" y="42"/>
                  </a:lnTo>
                  <a:lnTo>
                    <a:pt x="27139" y="126"/>
                  </a:lnTo>
                  <a:lnTo>
                    <a:pt x="27097" y="126"/>
                  </a:lnTo>
                  <a:lnTo>
                    <a:pt x="27055" y="189"/>
                  </a:lnTo>
                  <a:lnTo>
                    <a:pt x="26867" y="189"/>
                  </a:lnTo>
                  <a:lnTo>
                    <a:pt x="26741" y="147"/>
                  </a:lnTo>
                  <a:lnTo>
                    <a:pt x="26678" y="231"/>
                  </a:lnTo>
                  <a:lnTo>
                    <a:pt x="26574" y="231"/>
                  </a:lnTo>
                  <a:lnTo>
                    <a:pt x="26532" y="335"/>
                  </a:lnTo>
                  <a:lnTo>
                    <a:pt x="26448" y="356"/>
                  </a:lnTo>
                  <a:lnTo>
                    <a:pt x="26344" y="356"/>
                  </a:lnTo>
                  <a:lnTo>
                    <a:pt x="26260" y="398"/>
                  </a:lnTo>
                  <a:lnTo>
                    <a:pt x="26176" y="419"/>
                  </a:lnTo>
                  <a:lnTo>
                    <a:pt x="26051" y="419"/>
                  </a:lnTo>
                  <a:lnTo>
                    <a:pt x="25967" y="461"/>
                  </a:lnTo>
                  <a:lnTo>
                    <a:pt x="25967" y="545"/>
                  </a:lnTo>
                  <a:lnTo>
                    <a:pt x="25904" y="649"/>
                  </a:lnTo>
                  <a:lnTo>
                    <a:pt x="25862" y="754"/>
                  </a:lnTo>
                  <a:lnTo>
                    <a:pt x="25820" y="817"/>
                  </a:lnTo>
                  <a:lnTo>
                    <a:pt x="25820" y="858"/>
                  </a:lnTo>
                  <a:lnTo>
                    <a:pt x="25800" y="921"/>
                  </a:lnTo>
                  <a:lnTo>
                    <a:pt x="25800" y="1068"/>
                  </a:lnTo>
                  <a:lnTo>
                    <a:pt x="25820" y="1089"/>
                  </a:lnTo>
                  <a:lnTo>
                    <a:pt x="25862" y="1130"/>
                  </a:lnTo>
                  <a:lnTo>
                    <a:pt x="26009" y="1047"/>
                  </a:lnTo>
                  <a:lnTo>
                    <a:pt x="26072" y="984"/>
                  </a:lnTo>
                  <a:lnTo>
                    <a:pt x="26155" y="1005"/>
                  </a:lnTo>
                  <a:lnTo>
                    <a:pt x="26239" y="1151"/>
                  </a:lnTo>
                  <a:lnTo>
                    <a:pt x="26281" y="1256"/>
                  </a:lnTo>
                  <a:lnTo>
                    <a:pt x="26364" y="1340"/>
                  </a:lnTo>
                  <a:lnTo>
                    <a:pt x="26364" y="1402"/>
                  </a:lnTo>
                  <a:lnTo>
                    <a:pt x="26385" y="1486"/>
                  </a:lnTo>
                  <a:lnTo>
                    <a:pt x="26385" y="1612"/>
                  </a:lnTo>
                  <a:lnTo>
                    <a:pt x="26323" y="1674"/>
                  </a:lnTo>
                  <a:lnTo>
                    <a:pt x="26239" y="1779"/>
                  </a:lnTo>
                  <a:lnTo>
                    <a:pt x="26218" y="1926"/>
                  </a:lnTo>
                  <a:lnTo>
                    <a:pt x="26134" y="1988"/>
                  </a:lnTo>
                  <a:lnTo>
                    <a:pt x="26072" y="2093"/>
                  </a:lnTo>
                  <a:lnTo>
                    <a:pt x="26051" y="2198"/>
                  </a:lnTo>
                  <a:lnTo>
                    <a:pt x="26134" y="2281"/>
                  </a:lnTo>
                  <a:lnTo>
                    <a:pt x="26092" y="2344"/>
                  </a:lnTo>
                  <a:lnTo>
                    <a:pt x="26134" y="2490"/>
                  </a:lnTo>
                  <a:lnTo>
                    <a:pt x="26176" y="2532"/>
                  </a:lnTo>
                  <a:lnTo>
                    <a:pt x="26176" y="2658"/>
                  </a:lnTo>
                  <a:lnTo>
                    <a:pt x="26092" y="2700"/>
                  </a:lnTo>
                  <a:lnTo>
                    <a:pt x="26072" y="2742"/>
                  </a:lnTo>
                  <a:lnTo>
                    <a:pt x="26134" y="2846"/>
                  </a:lnTo>
                  <a:lnTo>
                    <a:pt x="26134" y="3034"/>
                  </a:lnTo>
                  <a:lnTo>
                    <a:pt x="26092" y="3076"/>
                  </a:lnTo>
                  <a:lnTo>
                    <a:pt x="26092" y="3244"/>
                  </a:lnTo>
                  <a:lnTo>
                    <a:pt x="26155" y="3244"/>
                  </a:lnTo>
                  <a:lnTo>
                    <a:pt x="26218" y="3265"/>
                  </a:lnTo>
                  <a:lnTo>
                    <a:pt x="26260" y="3244"/>
                  </a:lnTo>
                  <a:lnTo>
                    <a:pt x="26281" y="3265"/>
                  </a:lnTo>
                  <a:lnTo>
                    <a:pt x="26323" y="3390"/>
                  </a:lnTo>
                  <a:lnTo>
                    <a:pt x="26281" y="3495"/>
                  </a:lnTo>
                  <a:lnTo>
                    <a:pt x="26218" y="3578"/>
                  </a:lnTo>
                  <a:lnTo>
                    <a:pt x="26009" y="3620"/>
                  </a:lnTo>
                  <a:lnTo>
                    <a:pt x="25862" y="3704"/>
                  </a:lnTo>
                  <a:lnTo>
                    <a:pt x="25569" y="3976"/>
                  </a:lnTo>
                  <a:lnTo>
                    <a:pt x="25527" y="3997"/>
                  </a:lnTo>
                  <a:lnTo>
                    <a:pt x="25444" y="3913"/>
                  </a:lnTo>
                  <a:lnTo>
                    <a:pt x="25276" y="3892"/>
                  </a:lnTo>
                  <a:lnTo>
                    <a:pt x="25172" y="3913"/>
                  </a:lnTo>
                  <a:lnTo>
                    <a:pt x="25130" y="3871"/>
                  </a:lnTo>
                  <a:lnTo>
                    <a:pt x="25004" y="3871"/>
                  </a:lnTo>
                  <a:lnTo>
                    <a:pt x="25004" y="3892"/>
                  </a:lnTo>
                  <a:lnTo>
                    <a:pt x="24879" y="4792"/>
                  </a:lnTo>
                  <a:lnTo>
                    <a:pt x="24900" y="4959"/>
                  </a:lnTo>
                  <a:lnTo>
                    <a:pt x="24858" y="5148"/>
                  </a:lnTo>
                  <a:lnTo>
                    <a:pt x="24879" y="5252"/>
                  </a:lnTo>
                  <a:lnTo>
                    <a:pt x="24795" y="5524"/>
                  </a:lnTo>
                  <a:lnTo>
                    <a:pt x="24900" y="5692"/>
                  </a:lnTo>
                  <a:lnTo>
                    <a:pt x="25172" y="5838"/>
                  </a:lnTo>
                  <a:lnTo>
                    <a:pt x="25339" y="5671"/>
                  </a:lnTo>
                  <a:lnTo>
                    <a:pt x="25569" y="5671"/>
                  </a:lnTo>
                  <a:lnTo>
                    <a:pt x="25841" y="5734"/>
                  </a:lnTo>
                  <a:lnTo>
                    <a:pt x="25946" y="5838"/>
                  </a:lnTo>
                  <a:lnTo>
                    <a:pt x="26072" y="5629"/>
                  </a:lnTo>
                  <a:lnTo>
                    <a:pt x="26072" y="5483"/>
                  </a:lnTo>
                  <a:lnTo>
                    <a:pt x="26072" y="5378"/>
                  </a:lnTo>
                  <a:lnTo>
                    <a:pt x="26239" y="5336"/>
                  </a:lnTo>
                  <a:lnTo>
                    <a:pt x="26281" y="5273"/>
                  </a:lnTo>
                  <a:lnTo>
                    <a:pt x="26553" y="5357"/>
                  </a:lnTo>
                  <a:lnTo>
                    <a:pt x="26699" y="5545"/>
                  </a:lnTo>
                  <a:lnTo>
                    <a:pt x="26908" y="5734"/>
                  </a:lnTo>
                  <a:lnTo>
                    <a:pt x="27076" y="5943"/>
                  </a:lnTo>
                  <a:lnTo>
                    <a:pt x="27285" y="6089"/>
                  </a:lnTo>
                  <a:lnTo>
                    <a:pt x="27306" y="6194"/>
                  </a:lnTo>
                  <a:lnTo>
                    <a:pt x="27327" y="6278"/>
                  </a:lnTo>
                  <a:lnTo>
                    <a:pt x="27327" y="6382"/>
                  </a:lnTo>
                  <a:lnTo>
                    <a:pt x="27285" y="6424"/>
                  </a:lnTo>
                  <a:lnTo>
                    <a:pt x="27285" y="6508"/>
                  </a:lnTo>
                  <a:lnTo>
                    <a:pt x="27264" y="6591"/>
                  </a:lnTo>
                  <a:lnTo>
                    <a:pt x="27139" y="6571"/>
                  </a:lnTo>
                  <a:lnTo>
                    <a:pt x="27097" y="6508"/>
                  </a:lnTo>
                  <a:lnTo>
                    <a:pt x="26992" y="6529"/>
                  </a:lnTo>
                  <a:lnTo>
                    <a:pt x="26908" y="6591"/>
                  </a:lnTo>
                  <a:lnTo>
                    <a:pt x="26762" y="6508"/>
                  </a:lnTo>
                  <a:lnTo>
                    <a:pt x="26657" y="6529"/>
                  </a:lnTo>
                  <a:lnTo>
                    <a:pt x="26553" y="6675"/>
                  </a:lnTo>
                  <a:lnTo>
                    <a:pt x="26385" y="6801"/>
                  </a:lnTo>
                  <a:lnTo>
                    <a:pt x="26323" y="6843"/>
                  </a:lnTo>
                  <a:lnTo>
                    <a:pt x="26218" y="6780"/>
                  </a:lnTo>
                  <a:lnTo>
                    <a:pt x="26155" y="6801"/>
                  </a:lnTo>
                  <a:lnTo>
                    <a:pt x="26155" y="6905"/>
                  </a:lnTo>
                  <a:lnTo>
                    <a:pt x="26092" y="6947"/>
                  </a:lnTo>
                  <a:lnTo>
                    <a:pt x="26030" y="6989"/>
                  </a:lnTo>
                  <a:lnTo>
                    <a:pt x="25967" y="6947"/>
                  </a:lnTo>
                  <a:lnTo>
                    <a:pt x="25925" y="7031"/>
                  </a:lnTo>
                  <a:lnTo>
                    <a:pt x="25820" y="7198"/>
                  </a:lnTo>
                  <a:lnTo>
                    <a:pt x="25800" y="7366"/>
                  </a:lnTo>
                  <a:lnTo>
                    <a:pt x="25800" y="7470"/>
                  </a:lnTo>
                  <a:lnTo>
                    <a:pt x="25737" y="7554"/>
                  </a:lnTo>
                  <a:lnTo>
                    <a:pt x="25611" y="7575"/>
                  </a:lnTo>
                  <a:lnTo>
                    <a:pt x="25381" y="7763"/>
                  </a:lnTo>
                  <a:lnTo>
                    <a:pt x="25214" y="7763"/>
                  </a:lnTo>
                  <a:lnTo>
                    <a:pt x="25088" y="7742"/>
                  </a:lnTo>
                  <a:lnTo>
                    <a:pt x="25004" y="7784"/>
                  </a:lnTo>
                  <a:lnTo>
                    <a:pt x="24900" y="7993"/>
                  </a:lnTo>
                  <a:lnTo>
                    <a:pt x="24795" y="8077"/>
                  </a:lnTo>
                  <a:lnTo>
                    <a:pt x="24670" y="8182"/>
                  </a:lnTo>
                  <a:lnTo>
                    <a:pt x="24586" y="8265"/>
                  </a:lnTo>
                  <a:lnTo>
                    <a:pt x="24565" y="8370"/>
                  </a:lnTo>
                  <a:lnTo>
                    <a:pt x="24502" y="8370"/>
                  </a:lnTo>
                  <a:lnTo>
                    <a:pt x="24377" y="8307"/>
                  </a:lnTo>
                  <a:lnTo>
                    <a:pt x="24251" y="8286"/>
                  </a:lnTo>
                  <a:lnTo>
                    <a:pt x="24063" y="8203"/>
                  </a:lnTo>
                  <a:lnTo>
                    <a:pt x="23937" y="8140"/>
                  </a:lnTo>
                  <a:lnTo>
                    <a:pt x="23770" y="8098"/>
                  </a:lnTo>
                  <a:lnTo>
                    <a:pt x="23561" y="8161"/>
                  </a:lnTo>
                  <a:lnTo>
                    <a:pt x="23435" y="8265"/>
                  </a:lnTo>
                  <a:lnTo>
                    <a:pt x="23331" y="8391"/>
                  </a:lnTo>
                  <a:lnTo>
                    <a:pt x="23331" y="8621"/>
                  </a:lnTo>
                  <a:lnTo>
                    <a:pt x="23351" y="8768"/>
                  </a:lnTo>
                  <a:lnTo>
                    <a:pt x="23331" y="8830"/>
                  </a:lnTo>
                  <a:lnTo>
                    <a:pt x="23603" y="9019"/>
                  </a:lnTo>
                  <a:lnTo>
                    <a:pt x="23833" y="9144"/>
                  </a:lnTo>
                  <a:lnTo>
                    <a:pt x="23833" y="9228"/>
                  </a:lnTo>
                  <a:lnTo>
                    <a:pt x="23770" y="9332"/>
                  </a:lnTo>
                  <a:lnTo>
                    <a:pt x="23707" y="9437"/>
                  </a:lnTo>
                  <a:lnTo>
                    <a:pt x="23435" y="9730"/>
                  </a:lnTo>
                  <a:lnTo>
                    <a:pt x="23310" y="9960"/>
                  </a:lnTo>
                  <a:lnTo>
                    <a:pt x="23226" y="10169"/>
                  </a:lnTo>
                  <a:lnTo>
                    <a:pt x="23121" y="10169"/>
                  </a:lnTo>
                  <a:lnTo>
                    <a:pt x="22933" y="10232"/>
                  </a:lnTo>
                  <a:lnTo>
                    <a:pt x="22807" y="10232"/>
                  </a:lnTo>
                  <a:lnTo>
                    <a:pt x="22661" y="10337"/>
                  </a:lnTo>
                  <a:lnTo>
                    <a:pt x="22494" y="10462"/>
                  </a:lnTo>
                  <a:lnTo>
                    <a:pt x="22347" y="10462"/>
                  </a:lnTo>
                  <a:lnTo>
                    <a:pt x="22096" y="10483"/>
                  </a:lnTo>
                  <a:lnTo>
                    <a:pt x="21908" y="10546"/>
                  </a:lnTo>
                  <a:lnTo>
                    <a:pt x="21740" y="10588"/>
                  </a:lnTo>
                  <a:lnTo>
                    <a:pt x="21322" y="10755"/>
                  </a:lnTo>
                  <a:lnTo>
                    <a:pt x="21008" y="10860"/>
                  </a:lnTo>
                  <a:lnTo>
                    <a:pt x="20841" y="11027"/>
                  </a:lnTo>
                  <a:lnTo>
                    <a:pt x="20590" y="11216"/>
                  </a:lnTo>
                  <a:lnTo>
                    <a:pt x="20485" y="11320"/>
                  </a:lnTo>
                  <a:lnTo>
                    <a:pt x="20338" y="11320"/>
                  </a:lnTo>
                  <a:lnTo>
                    <a:pt x="20192" y="11278"/>
                  </a:lnTo>
                  <a:lnTo>
                    <a:pt x="20192" y="11216"/>
                  </a:lnTo>
                  <a:lnTo>
                    <a:pt x="20171" y="11111"/>
                  </a:lnTo>
                  <a:lnTo>
                    <a:pt x="19899" y="11195"/>
                  </a:lnTo>
                  <a:lnTo>
                    <a:pt x="19732" y="11216"/>
                  </a:lnTo>
                  <a:lnTo>
                    <a:pt x="19522" y="11111"/>
                  </a:lnTo>
                  <a:lnTo>
                    <a:pt x="19355" y="11090"/>
                  </a:lnTo>
                  <a:lnTo>
                    <a:pt x="18999" y="10965"/>
                  </a:lnTo>
                  <a:lnTo>
                    <a:pt x="18623" y="10797"/>
                  </a:lnTo>
                  <a:lnTo>
                    <a:pt x="18413" y="10609"/>
                  </a:lnTo>
                  <a:lnTo>
                    <a:pt x="18288" y="10588"/>
                  </a:lnTo>
                  <a:lnTo>
                    <a:pt x="17869" y="10567"/>
                  </a:lnTo>
                  <a:lnTo>
                    <a:pt x="17493" y="10567"/>
                  </a:lnTo>
                  <a:lnTo>
                    <a:pt x="17430" y="10546"/>
                  </a:lnTo>
                  <a:lnTo>
                    <a:pt x="17367" y="10588"/>
                  </a:lnTo>
                  <a:lnTo>
                    <a:pt x="17325" y="10651"/>
                  </a:lnTo>
                  <a:lnTo>
                    <a:pt x="17137" y="10713"/>
                  </a:lnTo>
                  <a:lnTo>
                    <a:pt x="16865" y="10755"/>
                  </a:lnTo>
                  <a:lnTo>
                    <a:pt x="16384" y="10693"/>
                  </a:lnTo>
                  <a:lnTo>
                    <a:pt x="16028" y="10713"/>
                  </a:lnTo>
                  <a:lnTo>
                    <a:pt x="15777" y="10693"/>
                  </a:lnTo>
                  <a:lnTo>
                    <a:pt x="15547" y="10713"/>
                  </a:lnTo>
                  <a:lnTo>
                    <a:pt x="15442" y="10755"/>
                  </a:lnTo>
                  <a:lnTo>
                    <a:pt x="15338" y="10713"/>
                  </a:lnTo>
                  <a:lnTo>
                    <a:pt x="15191" y="10462"/>
                  </a:lnTo>
                  <a:lnTo>
                    <a:pt x="15149" y="10337"/>
                  </a:lnTo>
                  <a:lnTo>
                    <a:pt x="15024" y="10169"/>
                  </a:lnTo>
                  <a:lnTo>
                    <a:pt x="14919" y="10044"/>
                  </a:lnTo>
                  <a:lnTo>
                    <a:pt x="14856" y="9877"/>
                  </a:lnTo>
                  <a:lnTo>
                    <a:pt x="14856" y="9814"/>
                  </a:lnTo>
                  <a:lnTo>
                    <a:pt x="14752" y="9709"/>
                  </a:lnTo>
                  <a:lnTo>
                    <a:pt x="14668" y="9667"/>
                  </a:lnTo>
                  <a:lnTo>
                    <a:pt x="14626" y="9667"/>
                  </a:lnTo>
                  <a:lnTo>
                    <a:pt x="14584" y="9604"/>
                  </a:lnTo>
                  <a:lnTo>
                    <a:pt x="14564" y="9500"/>
                  </a:lnTo>
                  <a:lnTo>
                    <a:pt x="14333" y="9500"/>
                  </a:lnTo>
                  <a:lnTo>
                    <a:pt x="14187" y="9416"/>
                  </a:lnTo>
                  <a:lnTo>
                    <a:pt x="13978" y="9249"/>
                  </a:lnTo>
                  <a:lnTo>
                    <a:pt x="13873" y="9249"/>
                  </a:lnTo>
                  <a:lnTo>
                    <a:pt x="13768" y="9228"/>
                  </a:lnTo>
                  <a:lnTo>
                    <a:pt x="13706" y="9186"/>
                  </a:lnTo>
                  <a:lnTo>
                    <a:pt x="13517" y="9040"/>
                  </a:lnTo>
                  <a:lnTo>
                    <a:pt x="13141" y="8977"/>
                  </a:lnTo>
                  <a:lnTo>
                    <a:pt x="13099" y="8977"/>
                  </a:lnTo>
                  <a:lnTo>
                    <a:pt x="13057" y="9019"/>
                  </a:lnTo>
                  <a:lnTo>
                    <a:pt x="12890" y="9019"/>
                  </a:lnTo>
                  <a:lnTo>
                    <a:pt x="12639" y="9040"/>
                  </a:lnTo>
                  <a:lnTo>
                    <a:pt x="12053" y="8914"/>
                  </a:lnTo>
                  <a:lnTo>
                    <a:pt x="11948" y="8830"/>
                  </a:lnTo>
                  <a:lnTo>
                    <a:pt x="11823" y="8663"/>
                  </a:lnTo>
                  <a:lnTo>
                    <a:pt x="11802" y="8558"/>
                  </a:lnTo>
                  <a:lnTo>
                    <a:pt x="11802" y="8475"/>
                  </a:lnTo>
                  <a:lnTo>
                    <a:pt x="11823" y="8412"/>
                  </a:lnTo>
                  <a:lnTo>
                    <a:pt x="11906" y="8349"/>
                  </a:lnTo>
                  <a:lnTo>
                    <a:pt x="11948" y="8244"/>
                  </a:lnTo>
                  <a:lnTo>
                    <a:pt x="11885" y="8161"/>
                  </a:lnTo>
                  <a:lnTo>
                    <a:pt x="11843" y="8035"/>
                  </a:lnTo>
                  <a:lnTo>
                    <a:pt x="11885" y="7952"/>
                  </a:lnTo>
                  <a:lnTo>
                    <a:pt x="11885" y="7826"/>
                  </a:lnTo>
                  <a:lnTo>
                    <a:pt x="11823" y="7763"/>
                  </a:lnTo>
                  <a:lnTo>
                    <a:pt x="11739" y="7638"/>
                  </a:lnTo>
                  <a:lnTo>
                    <a:pt x="11676" y="7575"/>
                  </a:lnTo>
                  <a:lnTo>
                    <a:pt x="11592" y="7533"/>
                  </a:lnTo>
                  <a:lnTo>
                    <a:pt x="11530" y="7428"/>
                  </a:lnTo>
                  <a:lnTo>
                    <a:pt x="11488" y="7345"/>
                  </a:lnTo>
                  <a:lnTo>
                    <a:pt x="11446" y="7240"/>
                  </a:lnTo>
                  <a:lnTo>
                    <a:pt x="11425" y="7136"/>
                  </a:lnTo>
                  <a:lnTo>
                    <a:pt x="11383" y="7052"/>
                  </a:lnTo>
                  <a:lnTo>
                    <a:pt x="11279" y="6989"/>
                  </a:lnTo>
                  <a:lnTo>
                    <a:pt x="11195" y="6947"/>
                  </a:lnTo>
                  <a:lnTo>
                    <a:pt x="11153" y="6884"/>
                  </a:lnTo>
                  <a:lnTo>
                    <a:pt x="11069" y="6843"/>
                  </a:lnTo>
                  <a:lnTo>
                    <a:pt x="10965" y="6843"/>
                  </a:lnTo>
                  <a:lnTo>
                    <a:pt x="10902" y="6905"/>
                  </a:lnTo>
                  <a:lnTo>
                    <a:pt x="10860" y="6926"/>
                  </a:lnTo>
                  <a:lnTo>
                    <a:pt x="10776" y="6905"/>
                  </a:lnTo>
                  <a:lnTo>
                    <a:pt x="10693" y="6801"/>
                  </a:lnTo>
                  <a:lnTo>
                    <a:pt x="10672" y="6738"/>
                  </a:lnTo>
                  <a:lnTo>
                    <a:pt x="10567" y="6738"/>
                  </a:lnTo>
                  <a:lnTo>
                    <a:pt x="10442" y="6801"/>
                  </a:lnTo>
                  <a:lnTo>
                    <a:pt x="10400" y="6843"/>
                  </a:lnTo>
                  <a:lnTo>
                    <a:pt x="10379" y="6926"/>
                  </a:lnTo>
                  <a:lnTo>
                    <a:pt x="10337" y="6926"/>
                  </a:lnTo>
                  <a:lnTo>
                    <a:pt x="10211" y="6843"/>
                  </a:lnTo>
                  <a:lnTo>
                    <a:pt x="10170" y="6780"/>
                  </a:lnTo>
                  <a:lnTo>
                    <a:pt x="10170" y="6717"/>
                  </a:lnTo>
                  <a:lnTo>
                    <a:pt x="10107" y="6633"/>
                  </a:lnTo>
                  <a:lnTo>
                    <a:pt x="10002" y="6571"/>
                  </a:lnTo>
                  <a:lnTo>
                    <a:pt x="9877" y="6466"/>
                  </a:lnTo>
                  <a:lnTo>
                    <a:pt x="9835" y="6424"/>
                  </a:lnTo>
                  <a:lnTo>
                    <a:pt x="9751" y="6382"/>
                  </a:lnTo>
                  <a:lnTo>
                    <a:pt x="9730" y="6299"/>
                  </a:lnTo>
                  <a:lnTo>
                    <a:pt x="9730" y="6215"/>
                  </a:lnTo>
                  <a:lnTo>
                    <a:pt x="9709" y="6173"/>
                  </a:lnTo>
                  <a:lnTo>
                    <a:pt x="9688" y="6173"/>
                  </a:lnTo>
                  <a:lnTo>
                    <a:pt x="9688" y="6215"/>
                  </a:lnTo>
                  <a:lnTo>
                    <a:pt x="9646" y="6215"/>
                  </a:lnTo>
                  <a:lnTo>
                    <a:pt x="9605" y="6152"/>
                  </a:lnTo>
                  <a:lnTo>
                    <a:pt x="9584" y="6110"/>
                  </a:lnTo>
                  <a:lnTo>
                    <a:pt x="9584" y="5985"/>
                  </a:lnTo>
                  <a:lnTo>
                    <a:pt x="9542" y="5943"/>
                  </a:lnTo>
                  <a:lnTo>
                    <a:pt x="9521" y="5943"/>
                  </a:lnTo>
                  <a:lnTo>
                    <a:pt x="9395" y="5880"/>
                  </a:lnTo>
                  <a:lnTo>
                    <a:pt x="9312" y="5880"/>
                  </a:lnTo>
                  <a:lnTo>
                    <a:pt x="9333" y="5901"/>
                  </a:lnTo>
                  <a:lnTo>
                    <a:pt x="9228" y="6006"/>
                  </a:lnTo>
                  <a:lnTo>
                    <a:pt x="9123" y="6068"/>
                  </a:lnTo>
                  <a:lnTo>
                    <a:pt x="8998" y="6215"/>
                  </a:lnTo>
                  <a:lnTo>
                    <a:pt x="8977" y="6319"/>
                  </a:lnTo>
                  <a:lnTo>
                    <a:pt x="9019" y="6382"/>
                  </a:lnTo>
                  <a:lnTo>
                    <a:pt x="8956" y="6508"/>
                  </a:lnTo>
                  <a:lnTo>
                    <a:pt x="8768" y="6571"/>
                  </a:lnTo>
                  <a:lnTo>
                    <a:pt x="8684" y="6633"/>
                  </a:lnTo>
                  <a:lnTo>
                    <a:pt x="8663" y="6780"/>
                  </a:lnTo>
                  <a:lnTo>
                    <a:pt x="8663" y="7010"/>
                  </a:lnTo>
                  <a:lnTo>
                    <a:pt x="8768" y="7240"/>
                  </a:lnTo>
                  <a:lnTo>
                    <a:pt x="8872" y="7408"/>
                  </a:lnTo>
                  <a:lnTo>
                    <a:pt x="8872" y="7470"/>
                  </a:lnTo>
                  <a:lnTo>
                    <a:pt x="8705" y="7638"/>
                  </a:lnTo>
                  <a:lnTo>
                    <a:pt x="8579" y="7680"/>
                  </a:lnTo>
                  <a:lnTo>
                    <a:pt x="8496" y="7784"/>
                  </a:lnTo>
                  <a:lnTo>
                    <a:pt x="8433" y="7826"/>
                  </a:lnTo>
                  <a:lnTo>
                    <a:pt x="8349" y="7826"/>
                  </a:lnTo>
                  <a:lnTo>
                    <a:pt x="8307" y="7742"/>
                  </a:lnTo>
                  <a:lnTo>
                    <a:pt x="8245" y="7742"/>
                  </a:lnTo>
                  <a:lnTo>
                    <a:pt x="8014" y="7784"/>
                  </a:lnTo>
                  <a:lnTo>
                    <a:pt x="7847" y="7763"/>
                  </a:lnTo>
                  <a:lnTo>
                    <a:pt x="7638" y="7680"/>
                  </a:lnTo>
                  <a:lnTo>
                    <a:pt x="7429" y="7680"/>
                  </a:lnTo>
                  <a:lnTo>
                    <a:pt x="7387" y="7952"/>
                  </a:lnTo>
                  <a:lnTo>
                    <a:pt x="7324" y="8098"/>
                  </a:lnTo>
                  <a:lnTo>
                    <a:pt x="7324" y="8244"/>
                  </a:lnTo>
                  <a:lnTo>
                    <a:pt x="7261" y="8579"/>
                  </a:lnTo>
                  <a:lnTo>
                    <a:pt x="7261" y="8830"/>
                  </a:lnTo>
                  <a:lnTo>
                    <a:pt x="7240" y="8914"/>
                  </a:lnTo>
                  <a:lnTo>
                    <a:pt x="7303" y="8977"/>
                  </a:lnTo>
                  <a:lnTo>
                    <a:pt x="7429" y="9019"/>
                  </a:lnTo>
                  <a:lnTo>
                    <a:pt x="7387" y="9144"/>
                  </a:lnTo>
                  <a:lnTo>
                    <a:pt x="7387" y="9228"/>
                  </a:lnTo>
                  <a:lnTo>
                    <a:pt x="7303" y="9228"/>
                  </a:lnTo>
                  <a:lnTo>
                    <a:pt x="7219" y="9291"/>
                  </a:lnTo>
                  <a:lnTo>
                    <a:pt x="7136" y="9291"/>
                  </a:lnTo>
                  <a:lnTo>
                    <a:pt x="7073" y="9228"/>
                  </a:lnTo>
                  <a:lnTo>
                    <a:pt x="6989" y="9249"/>
                  </a:lnTo>
                  <a:lnTo>
                    <a:pt x="6864" y="9291"/>
                  </a:lnTo>
                  <a:lnTo>
                    <a:pt x="6592" y="9332"/>
                  </a:lnTo>
                  <a:lnTo>
                    <a:pt x="6445" y="9416"/>
                  </a:lnTo>
                  <a:lnTo>
                    <a:pt x="6341" y="9416"/>
                  </a:lnTo>
                  <a:lnTo>
                    <a:pt x="6278" y="9353"/>
                  </a:lnTo>
                  <a:lnTo>
                    <a:pt x="6173" y="9416"/>
                  </a:lnTo>
                  <a:lnTo>
                    <a:pt x="6069" y="9521"/>
                  </a:lnTo>
                  <a:lnTo>
                    <a:pt x="6069" y="9604"/>
                  </a:lnTo>
                  <a:lnTo>
                    <a:pt x="6173" y="9667"/>
                  </a:lnTo>
                  <a:lnTo>
                    <a:pt x="6341" y="9646"/>
                  </a:lnTo>
                  <a:lnTo>
                    <a:pt x="6466" y="9667"/>
                  </a:lnTo>
                  <a:lnTo>
                    <a:pt x="6466" y="9730"/>
                  </a:lnTo>
                  <a:lnTo>
                    <a:pt x="6382" y="9814"/>
                  </a:lnTo>
                  <a:lnTo>
                    <a:pt x="6445" y="9981"/>
                  </a:lnTo>
                  <a:lnTo>
                    <a:pt x="6445" y="10065"/>
                  </a:lnTo>
                  <a:lnTo>
                    <a:pt x="6487" y="10149"/>
                  </a:lnTo>
                  <a:lnTo>
                    <a:pt x="6508" y="10253"/>
                  </a:lnTo>
                  <a:lnTo>
                    <a:pt x="6613" y="10441"/>
                  </a:lnTo>
                  <a:lnTo>
                    <a:pt x="6654" y="10546"/>
                  </a:lnTo>
                  <a:lnTo>
                    <a:pt x="6780" y="10609"/>
                  </a:lnTo>
                  <a:lnTo>
                    <a:pt x="6822" y="10860"/>
                  </a:lnTo>
                  <a:lnTo>
                    <a:pt x="6738" y="10923"/>
                  </a:lnTo>
                  <a:lnTo>
                    <a:pt x="6696" y="11027"/>
                  </a:lnTo>
                  <a:lnTo>
                    <a:pt x="6801" y="11132"/>
                  </a:lnTo>
                  <a:lnTo>
                    <a:pt x="6738" y="11174"/>
                  </a:lnTo>
                  <a:lnTo>
                    <a:pt x="6738" y="11216"/>
                  </a:lnTo>
                  <a:lnTo>
                    <a:pt x="6613" y="11299"/>
                  </a:lnTo>
                  <a:lnTo>
                    <a:pt x="6654" y="11446"/>
                  </a:lnTo>
                  <a:lnTo>
                    <a:pt x="6508" y="11509"/>
                  </a:lnTo>
                  <a:lnTo>
                    <a:pt x="6278" y="11446"/>
                  </a:lnTo>
                  <a:lnTo>
                    <a:pt x="6027" y="11174"/>
                  </a:lnTo>
                  <a:lnTo>
                    <a:pt x="5922" y="11195"/>
                  </a:lnTo>
                  <a:lnTo>
                    <a:pt x="5671" y="11090"/>
                  </a:lnTo>
                  <a:lnTo>
                    <a:pt x="5336" y="11090"/>
                  </a:lnTo>
                  <a:lnTo>
                    <a:pt x="5148" y="11132"/>
                  </a:lnTo>
                  <a:lnTo>
                    <a:pt x="4876" y="11069"/>
                  </a:lnTo>
                  <a:lnTo>
                    <a:pt x="4583" y="11132"/>
                  </a:lnTo>
                  <a:lnTo>
                    <a:pt x="4457" y="11132"/>
                  </a:lnTo>
                  <a:lnTo>
                    <a:pt x="4311" y="11111"/>
                  </a:lnTo>
                  <a:lnTo>
                    <a:pt x="4206" y="11195"/>
                  </a:lnTo>
                  <a:lnTo>
                    <a:pt x="4102" y="11237"/>
                  </a:lnTo>
                  <a:lnTo>
                    <a:pt x="3767" y="11195"/>
                  </a:lnTo>
                  <a:lnTo>
                    <a:pt x="3558" y="11132"/>
                  </a:lnTo>
                  <a:lnTo>
                    <a:pt x="3432" y="11069"/>
                  </a:lnTo>
                  <a:lnTo>
                    <a:pt x="3244" y="11069"/>
                  </a:lnTo>
                  <a:lnTo>
                    <a:pt x="3202" y="11111"/>
                  </a:lnTo>
                  <a:lnTo>
                    <a:pt x="3035" y="11090"/>
                  </a:lnTo>
                  <a:lnTo>
                    <a:pt x="2930" y="11069"/>
                  </a:lnTo>
                  <a:lnTo>
                    <a:pt x="2888" y="11111"/>
                  </a:lnTo>
                  <a:lnTo>
                    <a:pt x="2888" y="11237"/>
                  </a:lnTo>
                  <a:lnTo>
                    <a:pt x="2909" y="11383"/>
                  </a:lnTo>
                  <a:lnTo>
                    <a:pt x="2930" y="11509"/>
                  </a:lnTo>
                  <a:lnTo>
                    <a:pt x="2742" y="11550"/>
                  </a:lnTo>
                  <a:lnTo>
                    <a:pt x="2386" y="11550"/>
                  </a:lnTo>
                  <a:lnTo>
                    <a:pt x="1968" y="11509"/>
                  </a:lnTo>
                  <a:lnTo>
                    <a:pt x="1863" y="11446"/>
                  </a:lnTo>
                  <a:lnTo>
                    <a:pt x="1675" y="11425"/>
                  </a:lnTo>
                  <a:lnTo>
                    <a:pt x="1570" y="11550"/>
                  </a:lnTo>
                  <a:lnTo>
                    <a:pt x="1591" y="11613"/>
                  </a:lnTo>
                  <a:lnTo>
                    <a:pt x="1465" y="11697"/>
                  </a:lnTo>
                  <a:lnTo>
                    <a:pt x="1465" y="11739"/>
                  </a:lnTo>
                  <a:lnTo>
                    <a:pt x="1507" y="11739"/>
                  </a:lnTo>
                  <a:lnTo>
                    <a:pt x="1507" y="11864"/>
                  </a:lnTo>
                  <a:lnTo>
                    <a:pt x="1340" y="12157"/>
                  </a:lnTo>
                  <a:lnTo>
                    <a:pt x="1256" y="12283"/>
                  </a:lnTo>
                  <a:lnTo>
                    <a:pt x="1361" y="12366"/>
                  </a:lnTo>
                  <a:lnTo>
                    <a:pt x="1633" y="12450"/>
                  </a:lnTo>
                  <a:lnTo>
                    <a:pt x="1737" y="12555"/>
                  </a:lnTo>
                  <a:lnTo>
                    <a:pt x="1842" y="12576"/>
                  </a:lnTo>
                  <a:lnTo>
                    <a:pt x="1947" y="12471"/>
                  </a:lnTo>
                  <a:lnTo>
                    <a:pt x="1947" y="12325"/>
                  </a:lnTo>
                  <a:lnTo>
                    <a:pt x="2009" y="12325"/>
                  </a:lnTo>
                  <a:lnTo>
                    <a:pt x="2302" y="12555"/>
                  </a:lnTo>
                  <a:lnTo>
                    <a:pt x="2323" y="12659"/>
                  </a:lnTo>
                  <a:lnTo>
                    <a:pt x="2177" y="12848"/>
                  </a:lnTo>
                  <a:lnTo>
                    <a:pt x="1968" y="12848"/>
                  </a:lnTo>
                  <a:lnTo>
                    <a:pt x="1675" y="12890"/>
                  </a:lnTo>
                  <a:lnTo>
                    <a:pt x="1654" y="12785"/>
                  </a:lnTo>
                  <a:lnTo>
                    <a:pt x="1507" y="12659"/>
                  </a:lnTo>
                  <a:lnTo>
                    <a:pt x="1340" y="12869"/>
                  </a:lnTo>
                  <a:lnTo>
                    <a:pt x="1235" y="12848"/>
                  </a:lnTo>
                  <a:lnTo>
                    <a:pt x="1068" y="12973"/>
                  </a:lnTo>
                  <a:lnTo>
                    <a:pt x="921" y="13015"/>
                  </a:lnTo>
                  <a:lnTo>
                    <a:pt x="921" y="13162"/>
                  </a:lnTo>
                  <a:lnTo>
                    <a:pt x="1110" y="13224"/>
                  </a:lnTo>
                  <a:lnTo>
                    <a:pt x="1068" y="13371"/>
                  </a:lnTo>
                  <a:lnTo>
                    <a:pt x="900" y="13434"/>
                  </a:lnTo>
                  <a:lnTo>
                    <a:pt x="628" y="13496"/>
                  </a:lnTo>
                  <a:lnTo>
                    <a:pt x="691" y="13538"/>
                  </a:lnTo>
                  <a:lnTo>
                    <a:pt x="733" y="13622"/>
                  </a:lnTo>
                  <a:lnTo>
                    <a:pt x="503" y="13706"/>
                  </a:lnTo>
                  <a:lnTo>
                    <a:pt x="503" y="13831"/>
                  </a:lnTo>
                  <a:lnTo>
                    <a:pt x="398" y="13852"/>
                  </a:lnTo>
                  <a:lnTo>
                    <a:pt x="126" y="13831"/>
                  </a:lnTo>
                  <a:lnTo>
                    <a:pt x="1" y="13936"/>
                  </a:lnTo>
                  <a:lnTo>
                    <a:pt x="1" y="14103"/>
                  </a:lnTo>
                  <a:lnTo>
                    <a:pt x="168" y="14333"/>
                  </a:lnTo>
                  <a:lnTo>
                    <a:pt x="273" y="14270"/>
                  </a:lnTo>
                  <a:lnTo>
                    <a:pt x="419" y="14250"/>
                  </a:lnTo>
                  <a:lnTo>
                    <a:pt x="440" y="14375"/>
                  </a:lnTo>
                  <a:lnTo>
                    <a:pt x="398" y="14522"/>
                  </a:lnTo>
                  <a:lnTo>
                    <a:pt x="461" y="14668"/>
                  </a:lnTo>
                  <a:lnTo>
                    <a:pt x="587" y="14731"/>
                  </a:lnTo>
                  <a:lnTo>
                    <a:pt x="607" y="14877"/>
                  </a:lnTo>
                  <a:lnTo>
                    <a:pt x="545" y="14940"/>
                  </a:lnTo>
                  <a:lnTo>
                    <a:pt x="419" y="15212"/>
                  </a:lnTo>
                  <a:lnTo>
                    <a:pt x="377" y="15589"/>
                  </a:lnTo>
                  <a:lnTo>
                    <a:pt x="335" y="15526"/>
                  </a:lnTo>
                  <a:lnTo>
                    <a:pt x="440" y="15693"/>
                  </a:lnTo>
                  <a:lnTo>
                    <a:pt x="545" y="15714"/>
                  </a:lnTo>
                  <a:lnTo>
                    <a:pt x="733" y="15693"/>
                  </a:lnTo>
                  <a:lnTo>
                    <a:pt x="859" y="15610"/>
                  </a:lnTo>
                  <a:lnTo>
                    <a:pt x="921" y="15526"/>
                  </a:lnTo>
                  <a:lnTo>
                    <a:pt x="984" y="15505"/>
                  </a:lnTo>
                  <a:lnTo>
                    <a:pt x="1047" y="15463"/>
                  </a:lnTo>
                  <a:lnTo>
                    <a:pt x="1110" y="15484"/>
                  </a:lnTo>
                  <a:lnTo>
                    <a:pt x="1172" y="15568"/>
                  </a:lnTo>
                  <a:lnTo>
                    <a:pt x="1361" y="15589"/>
                  </a:lnTo>
                  <a:lnTo>
                    <a:pt x="1361" y="15505"/>
                  </a:lnTo>
                  <a:lnTo>
                    <a:pt x="1319" y="15463"/>
                  </a:lnTo>
                  <a:lnTo>
                    <a:pt x="1319" y="15358"/>
                  </a:lnTo>
                  <a:lnTo>
                    <a:pt x="1444" y="15317"/>
                  </a:lnTo>
                  <a:lnTo>
                    <a:pt x="1486" y="15275"/>
                  </a:lnTo>
                  <a:lnTo>
                    <a:pt x="1549" y="15275"/>
                  </a:lnTo>
                  <a:lnTo>
                    <a:pt x="1570" y="15317"/>
                  </a:lnTo>
                  <a:lnTo>
                    <a:pt x="1695" y="15317"/>
                  </a:lnTo>
                  <a:lnTo>
                    <a:pt x="1779" y="15191"/>
                  </a:lnTo>
                  <a:lnTo>
                    <a:pt x="1758" y="15045"/>
                  </a:lnTo>
                  <a:lnTo>
                    <a:pt x="1779" y="14961"/>
                  </a:lnTo>
                  <a:lnTo>
                    <a:pt x="1863" y="14898"/>
                  </a:lnTo>
                  <a:lnTo>
                    <a:pt x="1884" y="14731"/>
                  </a:lnTo>
                  <a:lnTo>
                    <a:pt x="1947" y="14626"/>
                  </a:lnTo>
                  <a:lnTo>
                    <a:pt x="2072" y="14626"/>
                  </a:lnTo>
                  <a:lnTo>
                    <a:pt x="2177" y="14689"/>
                  </a:lnTo>
                  <a:lnTo>
                    <a:pt x="2281" y="14752"/>
                  </a:lnTo>
                  <a:lnTo>
                    <a:pt x="2281" y="14835"/>
                  </a:lnTo>
                  <a:lnTo>
                    <a:pt x="2260" y="14982"/>
                  </a:lnTo>
                  <a:lnTo>
                    <a:pt x="2281" y="15086"/>
                  </a:lnTo>
                  <a:lnTo>
                    <a:pt x="2386" y="15086"/>
                  </a:lnTo>
                  <a:lnTo>
                    <a:pt x="2428" y="15191"/>
                  </a:lnTo>
                  <a:lnTo>
                    <a:pt x="2407" y="15317"/>
                  </a:lnTo>
                  <a:lnTo>
                    <a:pt x="2428" y="15463"/>
                  </a:lnTo>
                  <a:lnTo>
                    <a:pt x="2428" y="15672"/>
                  </a:lnTo>
                  <a:lnTo>
                    <a:pt x="2532" y="15798"/>
                  </a:lnTo>
                  <a:lnTo>
                    <a:pt x="2532" y="15882"/>
                  </a:lnTo>
                  <a:lnTo>
                    <a:pt x="2637" y="15903"/>
                  </a:lnTo>
                  <a:lnTo>
                    <a:pt x="2784" y="15903"/>
                  </a:lnTo>
                  <a:lnTo>
                    <a:pt x="2888" y="15819"/>
                  </a:lnTo>
                  <a:lnTo>
                    <a:pt x="2909" y="15777"/>
                  </a:lnTo>
                  <a:lnTo>
                    <a:pt x="3076" y="15693"/>
                  </a:lnTo>
                  <a:lnTo>
                    <a:pt x="3202" y="15610"/>
                  </a:lnTo>
                  <a:lnTo>
                    <a:pt x="3223" y="15484"/>
                  </a:lnTo>
                  <a:lnTo>
                    <a:pt x="3307" y="15421"/>
                  </a:lnTo>
                  <a:lnTo>
                    <a:pt x="3558" y="15275"/>
                  </a:lnTo>
                  <a:lnTo>
                    <a:pt x="3725" y="15212"/>
                  </a:lnTo>
                  <a:lnTo>
                    <a:pt x="3746" y="15358"/>
                  </a:lnTo>
                  <a:lnTo>
                    <a:pt x="3976" y="15317"/>
                  </a:lnTo>
                  <a:lnTo>
                    <a:pt x="4039" y="15212"/>
                  </a:lnTo>
                  <a:lnTo>
                    <a:pt x="4290" y="15212"/>
                  </a:lnTo>
                  <a:lnTo>
                    <a:pt x="4311" y="15317"/>
                  </a:lnTo>
                  <a:lnTo>
                    <a:pt x="4123" y="15484"/>
                  </a:lnTo>
                  <a:lnTo>
                    <a:pt x="4248" y="15505"/>
                  </a:lnTo>
                  <a:lnTo>
                    <a:pt x="4290" y="15463"/>
                  </a:lnTo>
                  <a:lnTo>
                    <a:pt x="4374" y="15463"/>
                  </a:lnTo>
                  <a:lnTo>
                    <a:pt x="4478" y="15526"/>
                  </a:lnTo>
                  <a:lnTo>
                    <a:pt x="4520" y="15505"/>
                  </a:lnTo>
                  <a:lnTo>
                    <a:pt x="4625" y="15505"/>
                  </a:lnTo>
                  <a:lnTo>
                    <a:pt x="4688" y="15463"/>
                  </a:lnTo>
                  <a:lnTo>
                    <a:pt x="4729" y="15400"/>
                  </a:lnTo>
                  <a:lnTo>
                    <a:pt x="4813" y="15400"/>
                  </a:lnTo>
                  <a:lnTo>
                    <a:pt x="4897" y="15484"/>
                  </a:lnTo>
                  <a:lnTo>
                    <a:pt x="4981" y="15672"/>
                  </a:lnTo>
                  <a:lnTo>
                    <a:pt x="5232" y="16049"/>
                  </a:lnTo>
                  <a:lnTo>
                    <a:pt x="5357" y="16133"/>
                  </a:lnTo>
                  <a:lnTo>
                    <a:pt x="5399" y="16300"/>
                  </a:lnTo>
                  <a:lnTo>
                    <a:pt x="5462" y="16363"/>
                  </a:lnTo>
                  <a:lnTo>
                    <a:pt x="5545" y="16447"/>
                  </a:lnTo>
                  <a:lnTo>
                    <a:pt x="5776" y="16467"/>
                  </a:lnTo>
                  <a:lnTo>
                    <a:pt x="5985" y="16467"/>
                  </a:lnTo>
                  <a:lnTo>
                    <a:pt x="6089" y="16509"/>
                  </a:lnTo>
                  <a:lnTo>
                    <a:pt x="6131" y="16635"/>
                  </a:lnTo>
                  <a:lnTo>
                    <a:pt x="6361" y="16719"/>
                  </a:lnTo>
                  <a:lnTo>
                    <a:pt x="6550" y="16823"/>
                  </a:lnTo>
                  <a:lnTo>
                    <a:pt x="6654" y="17095"/>
                  </a:lnTo>
                  <a:lnTo>
                    <a:pt x="6801" y="17263"/>
                  </a:lnTo>
                  <a:lnTo>
                    <a:pt x="6989" y="17367"/>
                  </a:lnTo>
                  <a:lnTo>
                    <a:pt x="7073" y="17514"/>
                  </a:lnTo>
                  <a:lnTo>
                    <a:pt x="7073" y="17786"/>
                  </a:lnTo>
                  <a:lnTo>
                    <a:pt x="7177" y="18037"/>
                  </a:lnTo>
                  <a:lnTo>
                    <a:pt x="7324" y="18079"/>
                  </a:lnTo>
                  <a:lnTo>
                    <a:pt x="7387" y="18330"/>
                  </a:lnTo>
                  <a:lnTo>
                    <a:pt x="7429" y="18539"/>
                  </a:lnTo>
                  <a:lnTo>
                    <a:pt x="7345" y="18664"/>
                  </a:lnTo>
                  <a:lnTo>
                    <a:pt x="7324" y="18602"/>
                  </a:lnTo>
                  <a:lnTo>
                    <a:pt x="7219" y="18539"/>
                  </a:lnTo>
                  <a:lnTo>
                    <a:pt x="7073" y="18727"/>
                  </a:lnTo>
                  <a:lnTo>
                    <a:pt x="7094" y="18811"/>
                  </a:lnTo>
                  <a:lnTo>
                    <a:pt x="7115" y="18874"/>
                  </a:lnTo>
                  <a:lnTo>
                    <a:pt x="7261" y="18957"/>
                  </a:lnTo>
                  <a:lnTo>
                    <a:pt x="7240" y="19188"/>
                  </a:lnTo>
                  <a:lnTo>
                    <a:pt x="7303" y="19292"/>
                  </a:lnTo>
                  <a:lnTo>
                    <a:pt x="7261" y="19376"/>
                  </a:lnTo>
                  <a:lnTo>
                    <a:pt x="7324" y="19397"/>
                  </a:lnTo>
                  <a:lnTo>
                    <a:pt x="7408" y="19501"/>
                  </a:lnTo>
                  <a:lnTo>
                    <a:pt x="7408" y="19606"/>
                  </a:lnTo>
                  <a:lnTo>
                    <a:pt x="7449" y="19606"/>
                  </a:lnTo>
                  <a:lnTo>
                    <a:pt x="7491" y="19752"/>
                  </a:lnTo>
                  <a:lnTo>
                    <a:pt x="7617" y="19794"/>
                  </a:lnTo>
                  <a:lnTo>
                    <a:pt x="7701" y="19690"/>
                  </a:lnTo>
                  <a:lnTo>
                    <a:pt x="7826" y="19690"/>
                  </a:lnTo>
                  <a:lnTo>
                    <a:pt x="7868" y="19773"/>
                  </a:lnTo>
                  <a:lnTo>
                    <a:pt x="8014" y="19794"/>
                  </a:lnTo>
                  <a:lnTo>
                    <a:pt x="8119" y="19899"/>
                  </a:lnTo>
                  <a:lnTo>
                    <a:pt x="8182" y="19920"/>
                  </a:lnTo>
                  <a:lnTo>
                    <a:pt x="8266" y="20087"/>
                  </a:lnTo>
                  <a:lnTo>
                    <a:pt x="8370" y="20087"/>
                  </a:lnTo>
                  <a:lnTo>
                    <a:pt x="8391" y="20192"/>
                  </a:lnTo>
                  <a:lnTo>
                    <a:pt x="8433" y="20171"/>
                  </a:lnTo>
                  <a:lnTo>
                    <a:pt x="8454" y="20129"/>
                  </a:lnTo>
                  <a:lnTo>
                    <a:pt x="8600" y="20213"/>
                  </a:lnTo>
                  <a:lnTo>
                    <a:pt x="8663" y="20296"/>
                  </a:lnTo>
                  <a:lnTo>
                    <a:pt x="8768" y="20296"/>
                  </a:lnTo>
                  <a:lnTo>
                    <a:pt x="8830" y="20317"/>
                  </a:lnTo>
                  <a:lnTo>
                    <a:pt x="8893" y="20213"/>
                  </a:lnTo>
                  <a:lnTo>
                    <a:pt x="9061" y="20192"/>
                  </a:lnTo>
                  <a:lnTo>
                    <a:pt x="9270" y="20276"/>
                  </a:lnTo>
                  <a:lnTo>
                    <a:pt x="9312" y="20338"/>
                  </a:lnTo>
                  <a:lnTo>
                    <a:pt x="9437" y="20338"/>
                  </a:lnTo>
                  <a:lnTo>
                    <a:pt x="9542" y="20401"/>
                  </a:lnTo>
                  <a:lnTo>
                    <a:pt x="9709" y="20589"/>
                  </a:lnTo>
                  <a:lnTo>
                    <a:pt x="9835" y="20589"/>
                  </a:lnTo>
                  <a:lnTo>
                    <a:pt x="9960" y="20652"/>
                  </a:lnTo>
                  <a:lnTo>
                    <a:pt x="10023" y="20715"/>
                  </a:lnTo>
                  <a:lnTo>
                    <a:pt x="10128" y="20840"/>
                  </a:lnTo>
                  <a:lnTo>
                    <a:pt x="10170" y="20966"/>
                  </a:lnTo>
                  <a:lnTo>
                    <a:pt x="10232" y="20945"/>
                  </a:lnTo>
                  <a:lnTo>
                    <a:pt x="10232" y="20757"/>
                  </a:lnTo>
                  <a:lnTo>
                    <a:pt x="10316" y="20715"/>
                  </a:lnTo>
                  <a:lnTo>
                    <a:pt x="10337" y="20757"/>
                  </a:lnTo>
                  <a:lnTo>
                    <a:pt x="10462" y="20757"/>
                  </a:lnTo>
                  <a:lnTo>
                    <a:pt x="10588" y="20840"/>
                  </a:lnTo>
                  <a:lnTo>
                    <a:pt x="10588" y="21008"/>
                  </a:lnTo>
                  <a:lnTo>
                    <a:pt x="10755" y="21133"/>
                  </a:lnTo>
                  <a:lnTo>
                    <a:pt x="10923" y="21071"/>
                  </a:lnTo>
                  <a:lnTo>
                    <a:pt x="11069" y="21071"/>
                  </a:lnTo>
                  <a:lnTo>
                    <a:pt x="11048" y="21322"/>
                  </a:lnTo>
                  <a:lnTo>
                    <a:pt x="11090" y="21468"/>
                  </a:lnTo>
                  <a:lnTo>
                    <a:pt x="11195" y="21447"/>
                  </a:lnTo>
                  <a:lnTo>
                    <a:pt x="11362" y="21531"/>
                  </a:lnTo>
                  <a:lnTo>
                    <a:pt x="11425" y="21447"/>
                  </a:lnTo>
                  <a:lnTo>
                    <a:pt x="11571" y="21426"/>
                  </a:lnTo>
                  <a:lnTo>
                    <a:pt x="11676" y="21322"/>
                  </a:lnTo>
                  <a:lnTo>
                    <a:pt x="11885" y="21322"/>
                  </a:lnTo>
                  <a:lnTo>
                    <a:pt x="12011" y="21384"/>
                  </a:lnTo>
                  <a:lnTo>
                    <a:pt x="12053" y="21531"/>
                  </a:lnTo>
                  <a:lnTo>
                    <a:pt x="12220" y="21594"/>
                  </a:lnTo>
                  <a:lnTo>
                    <a:pt x="12346" y="21761"/>
                  </a:lnTo>
                  <a:lnTo>
                    <a:pt x="12429" y="21782"/>
                  </a:lnTo>
                  <a:lnTo>
                    <a:pt x="12576" y="21740"/>
                  </a:lnTo>
                  <a:lnTo>
                    <a:pt x="12639" y="21761"/>
                  </a:lnTo>
                  <a:lnTo>
                    <a:pt x="12785" y="21698"/>
                  </a:lnTo>
                  <a:lnTo>
                    <a:pt x="12931" y="21698"/>
                  </a:lnTo>
                  <a:lnTo>
                    <a:pt x="13015" y="21594"/>
                  </a:lnTo>
                  <a:lnTo>
                    <a:pt x="13162" y="21594"/>
                  </a:lnTo>
                  <a:lnTo>
                    <a:pt x="13203" y="21698"/>
                  </a:lnTo>
                  <a:lnTo>
                    <a:pt x="13245" y="21866"/>
                  </a:lnTo>
                  <a:lnTo>
                    <a:pt x="13350" y="21949"/>
                  </a:lnTo>
                  <a:lnTo>
                    <a:pt x="13475" y="21887"/>
                  </a:lnTo>
                  <a:lnTo>
                    <a:pt x="13601" y="21636"/>
                  </a:lnTo>
                  <a:lnTo>
                    <a:pt x="13873" y="21468"/>
                  </a:lnTo>
                  <a:lnTo>
                    <a:pt x="14040" y="21447"/>
                  </a:lnTo>
                  <a:lnTo>
                    <a:pt x="14124" y="21552"/>
                  </a:lnTo>
                  <a:lnTo>
                    <a:pt x="14396" y="21573"/>
                  </a:lnTo>
                  <a:lnTo>
                    <a:pt x="14501" y="21636"/>
                  </a:lnTo>
                  <a:lnTo>
                    <a:pt x="14647" y="21552"/>
                  </a:lnTo>
                  <a:lnTo>
                    <a:pt x="14815" y="21573"/>
                  </a:lnTo>
                  <a:lnTo>
                    <a:pt x="14877" y="21677"/>
                  </a:lnTo>
                  <a:lnTo>
                    <a:pt x="14982" y="21677"/>
                  </a:lnTo>
                  <a:lnTo>
                    <a:pt x="15191" y="21636"/>
                  </a:lnTo>
                  <a:lnTo>
                    <a:pt x="15296" y="21636"/>
                  </a:lnTo>
                  <a:lnTo>
                    <a:pt x="15359" y="21468"/>
                  </a:lnTo>
                  <a:lnTo>
                    <a:pt x="15442" y="21426"/>
                  </a:lnTo>
                  <a:lnTo>
                    <a:pt x="15547" y="21447"/>
                  </a:lnTo>
                  <a:lnTo>
                    <a:pt x="15547" y="21364"/>
                  </a:lnTo>
                  <a:lnTo>
                    <a:pt x="15631" y="21343"/>
                  </a:lnTo>
                  <a:lnTo>
                    <a:pt x="15693" y="21217"/>
                  </a:lnTo>
                  <a:lnTo>
                    <a:pt x="15798" y="21112"/>
                  </a:lnTo>
                  <a:lnTo>
                    <a:pt x="15903" y="21071"/>
                  </a:lnTo>
                  <a:lnTo>
                    <a:pt x="16133" y="21029"/>
                  </a:lnTo>
                  <a:lnTo>
                    <a:pt x="16237" y="20861"/>
                  </a:lnTo>
                  <a:lnTo>
                    <a:pt x="16237" y="20736"/>
                  </a:lnTo>
                  <a:lnTo>
                    <a:pt x="16321" y="20736"/>
                  </a:lnTo>
                  <a:lnTo>
                    <a:pt x="16447" y="20631"/>
                  </a:lnTo>
                  <a:lnTo>
                    <a:pt x="16551" y="20799"/>
                  </a:lnTo>
                  <a:lnTo>
                    <a:pt x="16719" y="20736"/>
                  </a:lnTo>
                  <a:lnTo>
                    <a:pt x="16928" y="20820"/>
                  </a:lnTo>
                  <a:lnTo>
                    <a:pt x="17012" y="20757"/>
                  </a:lnTo>
                  <a:lnTo>
                    <a:pt x="16970" y="20652"/>
                  </a:lnTo>
                  <a:lnTo>
                    <a:pt x="17242" y="20506"/>
                  </a:lnTo>
                  <a:lnTo>
                    <a:pt x="17325" y="20527"/>
                  </a:lnTo>
                  <a:lnTo>
                    <a:pt x="17367" y="20610"/>
                  </a:lnTo>
                  <a:lnTo>
                    <a:pt x="17451" y="20610"/>
                  </a:lnTo>
                  <a:lnTo>
                    <a:pt x="17472" y="20652"/>
                  </a:lnTo>
                  <a:lnTo>
                    <a:pt x="17388" y="20820"/>
                  </a:lnTo>
                  <a:lnTo>
                    <a:pt x="17451" y="20903"/>
                  </a:lnTo>
                  <a:lnTo>
                    <a:pt x="17535" y="20903"/>
                  </a:lnTo>
                  <a:lnTo>
                    <a:pt x="17597" y="20861"/>
                  </a:lnTo>
                  <a:lnTo>
                    <a:pt x="17639" y="20945"/>
                  </a:lnTo>
                  <a:lnTo>
                    <a:pt x="17702" y="21050"/>
                  </a:lnTo>
                  <a:lnTo>
                    <a:pt x="17702" y="21133"/>
                  </a:lnTo>
                  <a:lnTo>
                    <a:pt x="17597" y="21238"/>
                  </a:lnTo>
                  <a:lnTo>
                    <a:pt x="17639" y="21343"/>
                  </a:lnTo>
                  <a:lnTo>
                    <a:pt x="17765" y="21364"/>
                  </a:lnTo>
                  <a:lnTo>
                    <a:pt x="17849" y="21322"/>
                  </a:lnTo>
                  <a:lnTo>
                    <a:pt x="17953" y="21364"/>
                  </a:lnTo>
                  <a:lnTo>
                    <a:pt x="18016" y="21468"/>
                  </a:lnTo>
                  <a:lnTo>
                    <a:pt x="18121" y="21426"/>
                  </a:lnTo>
                  <a:lnTo>
                    <a:pt x="18246" y="21468"/>
                  </a:lnTo>
                  <a:lnTo>
                    <a:pt x="18330" y="21426"/>
                  </a:lnTo>
                  <a:lnTo>
                    <a:pt x="18497" y="21426"/>
                  </a:lnTo>
                  <a:lnTo>
                    <a:pt x="18539" y="21573"/>
                  </a:lnTo>
                  <a:lnTo>
                    <a:pt x="18685" y="21677"/>
                  </a:lnTo>
                  <a:lnTo>
                    <a:pt x="18706" y="21845"/>
                  </a:lnTo>
                  <a:lnTo>
                    <a:pt x="18811" y="21845"/>
                  </a:lnTo>
                  <a:lnTo>
                    <a:pt x="18916" y="21970"/>
                  </a:lnTo>
                  <a:lnTo>
                    <a:pt x="18916" y="22117"/>
                  </a:lnTo>
                  <a:lnTo>
                    <a:pt x="18999" y="22326"/>
                  </a:lnTo>
                  <a:lnTo>
                    <a:pt x="19020" y="22493"/>
                  </a:lnTo>
                  <a:lnTo>
                    <a:pt x="18999" y="22745"/>
                  </a:lnTo>
                  <a:lnTo>
                    <a:pt x="18999" y="22849"/>
                  </a:lnTo>
                  <a:lnTo>
                    <a:pt x="18957" y="22933"/>
                  </a:lnTo>
                  <a:lnTo>
                    <a:pt x="18853" y="22996"/>
                  </a:lnTo>
                  <a:lnTo>
                    <a:pt x="18832" y="23100"/>
                  </a:lnTo>
                  <a:lnTo>
                    <a:pt x="18769" y="23121"/>
                  </a:lnTo>
                  <a:lnTo>
                    <a:pt x="18748" y="23205"/>
                  </a:lnTo>
                  <a:lnTo>
                    <a:pt x="18811" y="23309"/>
                  </a:lnTo>
                  <a:lnTo>
                    <a:pt x="18748" y="23351"/>
                  </a:lnTo>
                  <a:lnTo>
                    <a:pt x="18685" y="23330"/>
                  </a:lnTo>
                  <a:lnTo>
                    <a:pt x="18602" y="23435"/>
                  </a:lnTo>
                  <a:lnTo>
                    <a:pt x="18539" y="23519"/>
                  </a:lnTo>
                  <a:lnTo>
                    <a:pt x="18602" y="23581"/>
                  </a:lnTo>
                  <a:lnTo>
                    <a:pt x="18539" y="23665"/>
                  </a:lnTo>
                  <a:lnTo>
                    <a:pt x="18539" y="23770"/>
                  </a:lnTo>
                  <a:lnTo>
                    <a:pt x="18644" y="23833"/>
                  </a:lnTo>
                  <a:lnTo>
                    <a:pt x="18706" y="23895"/>
                  </a:lnTo>
                  <a:lnTo>
                    <a:pt x="18769" y="23958"/>
                  </a:lnTo>
                  <a:lnTo>
                    <a:pt x="18748" y="24105"/>
                  </a:lnTo>
                  <a:lnTo>
                    <a:pt x="18811" y="24251"/>
                  </a:lnTo>
                  <a:lnTo>
                    <a:pt x="18937" y="24146"/>
                  </a:lnTo>
                  <a:lnTo>
                    <a:pt x="19209" y="24084"/>
                  </a:lnTo>
                  <a:lnTo>
                    <a:pt x="19229" y="24167"/>
                  </a:lnTo>
                  <a:lnTo>
                    <a:pt x="19209" y="24251"/>
                  </a:lnTo>
                  <a:lnTo>
                    <a:pt x="19271" y="24293"/>
                  </a:lnTo>
                  <a:lnTo>
                    <a:pt x="19418" y="24272"/>
                  </a:lnTo>
                  <a:lnTo>
                    <a:pt x="19439" y="24377"/>
                  </a:lnTo>
                  <a:lnTo>
                    <a:pt x="19418" y="24481"/>
                  </a:lnTo>
                  <a:lnTo>
                    <a:pt x="19481" y="24565"/>
                  </a:lnTo>
                  <a:lnTo>
                    <a:pt x="19627" y="24586"/>
                  </a:lnTo>
                  <a:lnTo>
                    <a:pt x="19585" y="24628"/>
                  </a:lnTo>
                  <a:lnTo>
                    <a:pt x="19648" y="24711"/>
                  </a:lnTo>
                  <a:lnTo>
                    <a:pt x="19669" y="24670"/>
                  </a:lnTo>
                  <a:lnTo>
                    <a:pt x="19815" y="24670"/>
                  </a:lnTo>
                  <a:lnTo>
                    <a:pt x="19941" y="24732"/>
                  </a:lnTo>
                  <a:lnTo>
                    <a:pt x="19941" y="24816"/>
                  </a:lnTo>
                  <a:lnTo>
                    <a:pt x="19878" y="24921"/>
                  </a:lnTo>
                  <a:lnTo>
                    <a:pt x="19899" y="25004"/>
                  </a:lnTo>
                  <a:lnTo>
                    <a:pt x="19753" y="25193"/>
                  </a:lnTo>
                  <a:lnTo>
                    <a:pt x="19648" y="25297"/>
                  </a:lnTo>
                  <a:lnTo>
                    <a:pt x="19669" y="25360"/>
                  </a:lnTo>
                  <a:lnTo>
                    <a:pt x="19753" y="25339"/>
                  </a:lnTo>
                  <a:lnTo>
                    <a:pt x="19941" y="25339"/>
                  </a:lnTo>
                  <a:lnTo>
                    <a:pt x="19983" y="25402"/>
                  </a:lnTo>
                  <a:lnTo>
                    <a:pt x="20066" y="25318"/>
                  </a:lnTo>
                  <a:lnTo>
                    <a:pt x="20150" y="25423"/>
                  </a:lnTo>
                  <a:lnTo>
                    <a:pt x="20108" y="25548"/>
                  </a:lnTo>
                  <a:lnTo>
                    <a:pt x="20150" y="25674"/>
                  </a:lnTo>
                  <a:lnTo>
                    <a:pt x="20276" y="25737"/>
                  </a:lnTo>
                  <a:lnTo>
                    <a:pt x="20338" y="25653"/>
                  </a:lnTo>
                  <a:lnTo>
                    <a:pt x="20485" y="25653"/>
                  </a:lnTo>
                  <a:lnTo>
                    <a:pt x="20736" y="25548"/>
                  </a:lnTo>
                  <a:lnTo>
                    <a:pt x="20841" y="25569"/>
                  </a:lnTo>
                  <a:lnTo>
                    <a:pt x="20841" y="25716"/>
                  </a:lnTo>
                  <a:lnTo>
                    <a:pt x="20799" y="25737"/>
                  </a:lnTo>
                  <a:lnTo>
                    <a:pt x="20862" y="25778"/>
                  </a:lnTo>
                  <a:lnTo>
                    <a:pt x="20924" y="25883"/>
                  </a:lnTo>
                  <a:lnTo>
                    <a:pt x="21050" y="25841"/>
                  </a:lnTo>
                  <a:lnTo>
                    <a:pt x="21154" y="25862"/>
                  </a:lnTo>
                  <a:lnTo>
                    <a:pt x="21134" y="25716"/>
                  </a:lnTo>
                  <a:lnTo>
                    <a:pt x="21134" y="25569"/>
                  </a:lnTo>
                  <a:lnTo>
                    <a:pt x="21092" y="25465"/>
                  </a:lnTo>
                  <a:lnTo>
                    <a:pt x="21092" y="25255"/>
                  </a:lnTo>
                  <a:lnTo>
                    <a:pt x="21154" y="25214"/>
                  </a:lnTo>
                  <a:lnTo>
                    <a:pt x="21154" y="25130"/>
                  </a:lnTo>
                  <a:lnTo>
                    <a:pt x="21364" y="25130"/>
                  </a:lnTo>
                  <a:lnTo>
                    <a:pt x="21426" y="25109"/>
                  </a:lnTo>
                  <a:lnTo>
                    <a:pt x="21468" y="25088"/>
                  </a:lnTo>
                  <a:lnTo>
                    <a:pt x="21510" y="25025"/>
                  </a:lnTo>
                  <a:lnTo>
                    <a:pt x="21552" y="24983"/>
                  </a:lnTo>
                  <a:lnTo>
                    <a:pt x="21678" y="24921"/>
                  </a:lnTo>
                  <a:lnTo>
                    <a:pt x="21761" y="24942"/>
                  </a:lnTo>
                  <a:lnTo>
                    <a:pt x="21740" y="25025"/>
                  </a:lnTo>
                  <a:lnTo>
                    <a:pt x="21782" y="25046"/>
                  </a:lnTo>
                  <a:lnTo>
                    <a:pt x="21866" y="25046"/>
                  </a:lnTo>
                  <a:lnTo>
                    <a:pt x="21887" y="24942"/>
                  </a:lnTo>
                  <a:lnTo>
                    <a:pt x="21970" y="24900"/>
                  </a:lnTo>
                  <a:lnTo>
                    <a:pt x="22096" y="25004"/>
                  </a:lnTo>
                  <a:lnTo>
                    <a:pt x="22159" y="24921"/>
                  </a:lnTo>
                  <a:lnTo>
                    <a:pt x="22242" y="24921"/>
                  </a:lnTo>
                  <a:lnTo>
                    <a:pt x="22263" y="25004"/>
                  </a:lnTo>
                  <a:lnTo>
                    <a:pt x="22389" y="24942"/>
                  </a:lnTo>
                  <a:lnTo>
                    <a:pt x="22389" y="24879"/>
                  </a:lnTo>
                  <a:lnTo>
                    <a:pt x="22556" y="24816"/>
                  </a:lnTo>
                  <a:lnTo>
                    <a:pt x="22661" y="24900"/>
                  </a:lnTo>
                  <a:lnTo>
                    <a:pt x="22870" y="24816"/>
                  </a:lnTo>
                  <a:lnTo>
                    <a:pt x="22828" y="24628"/>
                  </a:lnTo>
                  <a:lnTo>
                    <a:pt x="22954" y="24586"/>
                  </a:lnTo>
                  <a:lnTo>
                    <a:pt x="23100" y="24586"/>
                  </a:lnTo>
                  <a:lnTo>
                    <a:pt x="23184" y="24502"/>
                  </a:lnTo>
                  <a:lnTo>
                    <a:pt x="23310" y="24586"/>
                  </a:lnTo>
                  <a:lnTo>
                    <a:pt x="23310" y="24670"/>
                  </a:lnTo>
                  <a:lnTo>
                    <a:pt x="23435" y="24690"/>
                  </a:lnTo>
                  <a:lnTo>
                    <a:pt x="23477" y="24774"/>
                  </a:lnTo>
                  <a:lnTo>
                    <a:pt x="23749" y="24774"/>
                  </a:lnTo>
                  <a:lnTo>
                    <a:pt x="23812" y="24816"/>
                  </a:lnTo>
                  <a:lnTo>
                    <a:pt x="23958" y="24774"/>
                  </a:lnTo>
                  <a:lnTo>
                    <a:pt x="24042" y="24837"/>
                  </a:lnTo>
                  <a:lnTo>
                    <a:pt x="24042" y="24942"/>
                  </a:lnTo>
                  <a:lnTo>
                    <a:pt x="23937" y="24983"/>
                  </a:lnTo>
                  <a:lnTo>
                    <a:pt x="23875" y="25193"/>
                  </a:lnTo>
                  <a:lnTo>
                    <a:pt x="23958" y="25214"/>
                  </a:lnTo>
                  <a:lnTo>
                    <a:pt x="23979" y="25318"/>
                  </a:lnTo>
                  <a:lnTo>
                    <a:pt x="24230" y="25402"/>
                  </a:lnTo>
                  <a:lnTo>
                    <a:pt x="24251" y="25506"/>
                  </a:lnTo>
                  <a:lnTo>
                    <a:pt x="24377" y="25527"/>
                  </a:lnTo>
                  <a:lnTo>
                    <a:pt x="24481" y="25611"/>
                  </a:lnTo>
                  <a:lnTo>
                    <a:pt x="24586" y="25548"/>
                  </a:lnTo>
                  <a:lnTo>
                    <a:pt x="24649" y="25611"/>
                  </a:lnTo>
                  <a:lnTo>
                    <a:pt x="24711" y="25569"/>
                  </a:lnTo>
                  <a:lnTo>
                    <a:pt x="24816" y="25632"/>
                  </a:lnTo>
                  <a:lnTo>
                    <a:pt x="24858" y="25632"/>
                  </a:lnTo>
                  <a:lnTo>
                    <a:pt x="24900" y="25611"/>
                  </a:lnTo>
                  <a:lnTo>
                    <a:pt x="24963" y="25653"/>
                  </a:lnTo>
                  <a:lnTo>
                    <a:pt x="25046" y="25611"/>
                  </a:lnTo>
                  <a:lnTo>
                    <a:pt x="25046" y="25548"/>
                  </a:lnTo>
                  <a:lnTo>
                    <a:pt x="25088" y="25423"/>
                  </a:lnTo>
                  <a:lnTo>
                    <a:pt x="25130" y="25527"/>
                  </a:lnTo>
                  <a:lnTo>
                    <a:pt x="25235" y="25653"/>
                  </a:lnTo>
                  <a:lnTo>
                    <a:pt x="25297" y="25632"/>
                  </a:lnTo>
                  <a:lnTo>
                    <a:pt x="25444" y="25737"/>
                  </a:lnTo>
                  <a:lnTo>
                    <a:pt x="25569" y="25737"/>
                  </a:lnTo>
                  <a:lnTo>
                    <a:pt x="25632" y="25632"/>
                  </a:lnTo>
                  <a:lnTo>
                    <a:pt x="25716" y="25716"/>
                  </a:lnTo>
                  <a:lnTo>
                    <a:pt x="25820" y="25674"/>
                  </a:lnTo>
                  <a:lnTo>
                    <a:pt x="25862" y="25716"/>
                  </a:lnTo>
                  <a:lnTo>
                    <a:pt x="25862" y="25737"/>
                  </a:lnTo>
                  <a:lnTo>
                    <a:pt x="25800" y="25758"/>
                  </a:lnTo>
                  <a:lnTo>
                    <a:pt x="25758" y="25862"/>
                  </a:lnTo>
                  <a:lnTo>
                    <a:pt x="25695" y="25967"/>
                  </a:lnTo>
                  <a:lnTo>
                    <a:pt x="25695" y="26030"/>
                  </a:lnTo>
                  <a:lnTo>
                    <a:pt x="25820" y="26197"/>
                  </a:lnTo>
                  <a:lnTo>
                    <a:pt x="25904" y="26260"/>
                  </a:lnTo>
                  <a:lnTo>
                    <a:pt x="25904" y="26302"/>
                  </a:lnTo>
                  <a:lnTo>
                    <a:pt x="25925" y="26448"/>
                  </a:lnTo>
                  <a:lnTo>
                    <a:pt x="25946" y="26406"/>
                  </a:lnTo>
                  <a:lnTo>
                    <a:pt x="26009" y="26343"/>
                  </a:lnTo>
                  <a:lnTo>
                    <a:pt x="26092" y="26364"/>
                  </a:lnTo>
                  <a:lnTo>
                    <a:pt x="26134" y="26385"/>
                  </a:lnTo>
                  <a:lnTo>
                    <a:pt x="26176" y="26385"/>
                  </a:lnTo>
                  <a:lnTo>
                    <a:pt x="26281" y="26281"/>
                  </a:lnTo>
                  <a:lnTo>
                    <a:pt x="26260" y="26239"/>
                  </a:lnTo>
                  <a:lnTo>
                    <a:pt x="26218" y="26197"/>
                  </a:lnTo>
                  <a:lnTo>
                    <a:pt x="26218" y="26176"/>
                  </a:lnTo>
                  <a:lnTo>
                    <a:pt x="26155" y="26071"/>
                  </a:lnTo>
                  <a:lnTo>
                    <a:pt x="26072" y="26071"/>
                  </a:lnTo>
                  <a:lnTo>
                    <a:pt x="26030" y="25967"/>
                  </a:lnTo>
                  <a:lnTo>
                    <a:pt x="26051" y="25925"/>
                  </a:lnTo>
                  <a:lnTo>
                    <a:pt x="26155" y="25841"/>
                  </a:lnTo>
                  <a:lnTo>
                    <a:pt x="26155" y="25758"/>
                  </a:lnTo>
                  <a:lnTo>
                    <a:pt x="26155" y="25716"/>
                  </a:lnTo>
                  <a:lnTo>
                    <a:pt x="26176" y="25716"/>
                  </a:lnTo>
                  <a:lnTo>
                    <a:pt x="26218" y="25653"/>
                  </a:lnTo>
                  <a:lnTo>
                    <a:pt x="26239" y="25716"/>
                  </a:lnTo>
                  <a:lnTo>
                    <a:pt x="26260" y="25737"/>
                  </a:lnTo>
                  <a:lnTo>
                    <a:pt x="26281" y="25737"/>
                  </a:lnTo>
                  <a:lnTo>
                    <a:pt x="26260" y="25758"/>
                  </a:lnTo>
                  <a:lnTo>
                    <a:pt x="26260" y="25778"/>
                  </a:lnTo>
                  <a:lnTo>
                    <a:pt x="26323" y="25778"/>
                  </a:lnTo>
                  <a:lnTo>
                    <a:pt x="26281" y="25820"/>
                  </a:lnTo>
                  <a:lnTo>
                    <a:pt x="26344" y="25841"/>
                  </a:lnTo>
                  <a:lnTo>
                    <a:pt x="26385" y="25758"/>
                  </a:lnTo>
                  <a:lnTo>
                    <a:pt x="26490" y="25737"/>
                  </a:lnTo>
                  <a:lnTo>
                    <a:pt x="26553" y="25653"/>
                  </a:lnTo>
                  <a:lnTo>
                    <a:pt x="26616" y="25716"/>
                  </a:lnTo>
                  <a:lnTo>
                    <a:pt x="26741" y="25653"/>
                  </a:lnTo>
                  <a:lnTo>
                    <a:pt x="26867" y="25611"/>
                  </a:lnTo>
                  <a:lnTo>
                    <a:pt x="26804" y="25527"/>
                  </a:lnTo>
                  <a:lnTo>
                    <a:pt x="26908" y="25527"/>
                  </a:lnTo>
                  <a:lnTo>
                    <a:pt x="27013" y="25465"/>
                  </a:lnTo>
                  <a:lnTo>
                    <a:pt x="27139" y="25527"/>
                  </a:lnTo>
                  <a:lnTo>
                    <a:pt x="27201" y="25506"/>
                  </a:lnTo>
                  <a:lnTo>
                    <a:pt x="27327" y="25444"/>
                  </a:lnTo>
                  <a:lnTo>
                    <a:pt x="27432" y="25339"/>
                  </a:lnTo>
                  <a:lnTo>
                    <a:pt x="27515" y="25234"/>
                  </a:lnTo>
                  <a:lnTo>
                    <a:pt x="27536" y="25193"/>
                  </a:lnTo>
                  <a:lnTo>
                    <a:pt x="27578" y="25214"/>
                  </a:lnTo>
                  <a:lnTo>
                    <a:pt x="27620" y="25255"/>
                  </a:lnTo>
                  <a:lnTo>
                    <a:pt x="27662" y="25214"/>
                  </a:lnTo>
                  <a:lnTo>
                    <a:pt x="27724" y="25130"/>
                  </a:lnTo>
                  <a:lnTo>
                    <a:pt x="27808" y="25088"/>
                  </a:lnTo>
                  <a:lnTo>
                    <a:pt x="27787" y="24942"/>
                  </a:lnTo>
                  <a:lnTo>
                    <a:pt x="27745" y="24837"/>
                  </a:lnTo>
                  <a:lnTo>
                    <a:pt x="27787" y="24774"/>
                  </a:lnTo>
                  <a:lnTo>
                    <a:pt x="27745" y="24690"/>
                  </a:lnTo>
                  <a:lnTo>
                    <a:pt x="27808" y="24732"/>
                  </a:lnTo>
                  <a:lnTo>
                    <a:pt x="27934" y="24816"/>
                  </a:lnTo>
                  <a:lnTo>
                    <a:pt x="27955" y="24900"/>
                  </a:lnTo>
                  <a:lnTo>
                    <a:pt x="28059" y="25004"/>
                  </a:lnTo>
                  <a:lnTo>
                    <a:pt x="28143" y="24983"/>
                  </a:lnTo>
                  <a:lnTo>
                    <a:pt x="28143" y="24983"/>
                  </a:lnTo>
                  <a:lnTo>
                    <a:pt x="28101" y="25046"/>
                  </a:lnTo>
                  <a:lnTo>
                    <a:pt x="28017" y="25109"/>
                  </a:lnTo>
                  <a:lnTo>
                    <a:pt x="28038" y="25151"/>
                  </a:lnTo>
                  <a:lnTo>
                    <a:pt x="28248" y="25046"/>
                  </a:lnTo>
                  <a:lnTo>
                    <a:pt x="28248" y="24921"/>
                  </a:lnTo>
                  <a:lnTo>
                    <a:pt x="28352" y="24900"/>
                  </a:lnTo>
                  <a:lnTo>
                    <a:pt x="28415" y="24837"/>
                  </a:lnTo>
                  <a:lnTo>
                    <a:pt x="28520" y="24900"/>
                  </a:lnTo>
                  <a:lnTo>
                    <a:pt x="28582" y="24879"/>
                  </a:lnTo>
                  <a:lnTo>
                    <a:pt x="28624" y="24795"/>
                  </a:lnTo>
                  <a:lnTo>
                    <a:pt x="28687" y="24795"/>
                  </a:lnTo>
                  <a:lnTo>
                    <a:pt x="28708" y="24711"/>
                  </a:lnTo>
                  <a:lnTo>
                    <a:pt x="28771" y="24795"/>
                  </a:lnTo>
                  <a:lnTo>
                    <a:pt x="28854" y="24900"/>
                  </a:lnTo>
                  <a:lnTo>
                    <a:pt x="28896" y="24837"/>
                  </a:lnTo>
                  <a:lnTo>
                    <a:pt x="28938" y="24732"/>
                  </a:lnTo>
                  <a:lnTo>
                    <a:pt x="28980" y="24732"/>
                  </a:lnTo>
                  <a:lnTo>
                    <a:pt x="29001" y="24774"/>
                  </a:lnTo>
                  <a:lnTo>
                    <a:pt x="29085" y="24774"/>
                  </a:lnTo>
                  <a:lnTo>
                    <a:pt x="29105" y="24711"/>
                  </a:lnTo>
                  <a:lnTo>
                    <a:pt x="29231" y="24711"/>
                  </a:lnTo>
                  <a:lnTo>
                    <a:pt x="29294" y="24628"/>
                  </a:lnTo>
                  <a:lnTo>
                    <a:pt x="29357" y="24586"/>
                  </a:lnTo>
                  <a:lnTo>
                    <a:pt x="29377" y="24670"/>
                  </a:lnTo>
                  <a:lnTo>
                    <a:pt x="29398" y="24607"/>
                  </a:lnTo>
                  <a:lnTo>
                    <a:pt x="29482" y="24607"/>
                  </a:lnTo>
                  <a:lnTo>
                    <a:pt x="29566" y="24586"/>
                  </a:lnTo>
                  <a:lnTo>
                    <a:pt x="29524" y="24502"/>
                  </a:lnTo>
                  <a:lnTo>
                    <a:pt x="29587" y="24418"/>
                  </a:lnTo>
                  <a:lnTo>
                    <a:pt x="29608" y="24293"/>
                  </a:lnTo>
                  <a:lnTo>
                    <a:pt x="29566" y="24188"/>
                  </a:lnTo>
                  <a:lnTo>
                    <a:pt x="29566" y="24188"/>
                  </a:lnTo>
                  <a:lnTo>
                    <a:pt x="29608" y="24209"/>
                  </a:lnTo>
                  <a:lnTo>
                    <a:pt x="29670" y="24146"/>
                  </a:lnTo>
                  <a:lnTo>
                    <a:pt x="29796" y="24105"/>
                  </a:lnTo>
                  <a:lnTo>
                    <a:pt x="29817" y="24167"/>
                  </a:lnTo>
                  <a:lnTo>
                    <a:pt x="29921" y="24167"/>
                  </a:lnTo>
                  <a:lnTo>
                    <a:pt x="29942" y="24042"/>
                  </a:lnTo>
                  <a:lnTo>
                    <a:pt x="30005" y="24042"/>
                  </a:lnTo>
                  <a:lnTo>
                    <a:pt x="30026" y="23958"/>
                  </a:lnTo>
                  <a:lnTo>
                    <a:pt x="30089" y="23958"/>
                  </a:lnTo>
                  <a:lnTo>
                    <a:pt x="30089" y="23979"/>
                  </a:lnTo>
                  <a:lnTo>
                    <a:pt x="30110" y="23979"/>
                  </a:lnTo>
                  <a:lnTo>
                    <a:pt x="30193" y="23874"/>
                  </a:lnTo>
                  <a:lnTo>
                    <a:pt x="30256" y="23958"/>
                  </a:lnTo>
                  <a:lnTo>
                    <a:pt x="30256" y="23833"/>
                  </a:lnTo>
                  <a:lnTo>
                    <a:pt x="30340" y="23833"/>
                  </a:lnTo>
                  <a:lnTo>
                    <a:pt x="30361" y="23728"/>
                  </a:lnTo>
                  <a:lnTo>
                    <a:pt x="30277" y="23686"/>
                  </a:lnTo>
                  <a:lnTo>
                    <a:pt x="30193" y="23749"/>
                  </a:lnTo>
                  <a:lnTo>
                    <a:pt x="30047" y="23623"/>
                  </a:lnTo>
                  <a:lnTo>
                    <a:pt x="30235" y="23623"/>
                  </a:lnTo>
                  <a:lnTo>
                    <a:pt x="30340" y="23477"/>
                  </a:lnTo>
                  <a:lnTo>
                    <a:pt x="30361" y="23540"/>
                  </a:lnTo>
                  <a:lnTo>
                    <a:pt x="30445" y="23477"/>
                  </a:lnTo>
                  <a:lnTo>
                    <a:pt x="30612" y="23581"/>
                  </a:lnTo>
                  <a:lnTo>
                    <a:pt x="30633" y="23456"/>
                  </a:lnTo>
                  <a:lnTo>
                    <a:pt x="30549" y="23435"/>
                  </a:lnTo>
                  <a:lnTo>
                    <a:pt x="30507" y="23372"/>
                  </a:lnTo>
                  <a:lnTo>
                    <a:pt x="30528" y="23309"/>
                  </a:lnTo>
                  <a:lnTo>
                    <a:pt x="30633" y="23372"/>
                  </a:lnTo>
                  <a:lnTo>
                    <a:pt x="30717" y="23309"/>
                  </a:lnTo>
                  <a:lnTo>
                    <a:pt x="30675" y="23268"/>
                  </a:lnTo>
                  <a:lnTo>
                    <a:pt x="30612" y="23268"/>
                  </a:lnTo>
                  <a:lnTo>
                    <a:pt x="30612" y="23163"/>
                  </a:lnTo>
                  <a:lnTo>
                    <a:pt x="30528" y="23121"/>
                  </a:lnTo>
                  <a:lnTo>
                    <a:pt x="30612" y="23100"/>
                  </a:lnTo>
                  <a:lnTo>
                    <a:pt x="30654" y="23142"/>
                  </a:lnTo>
                  <a:lnTo>
                    <a:pt x="30717" y="23142"/>
                  </a:lnTo>
                  <a:lnTo>
                    <a:pt x="30758" y="23205"/>
                  </a:lnTo>
                  <a:lnTo>
                    <a:pt x="30758" y="23121"/>
                  </a:lnTo>
                  <a:lnTo>
                    <a:pt x="30654" y="23037"/>
                  </a:lnTo>
                  <a:lnTo>
                    <a:pt x="30654" y="22933"/>
                  </a:lnTo>
                  <a:lnTo>
                    <a:pt x="30737" y="22933"/>
                  </a:lnTo>
                  <a:lnTo>
                    <a:pt x="30758" y="22891"/>
                  </a:lnTo>
                  <a:lnTo>
                    <a:pt x="30863" y="22954"/>
                  </a:lnTo>
                  <a:lnTo>
                    <a:pt x="30863" y="23037"/>
                  </a:lnTo>
                  <a:lnTo>
                    <a:pt x="30926" y="23037"/>
                  </a:lnTo>
                  <a:lnTo>
                    <a:pt x="30968" y="23121"/>
                  </a:lnTo>
                  <a:lnTo>
                    <a:pt x="30989" y="22996"/>
                  </a:lnTo>
                  <a:lnTo>
                    <a:pt x="30947" y="22912"/>
                  </a:lnTo>
                  <a:lnTo>
                    <a:pt x="30884" y="22912"/>
                  </a:lnTo>
                  <a:lnTo>
                    <a:pt x="30863" y="22828"/>
                  </a:lnTo>
                  <a:lnTo>
                    <a:pt x="30947" y="22828"/>
                  </a:lnTo>
                  <a:lnTo>
                    <a:pt x="30947" y="22745"/>
                  </a:lnTo>
                  <a:lnTo>
                    <a:pt x="30863" y="22724"/>
                  </a:lnTo>
                  <a:lnTo>
                    <a:pt x="30989" y="22598"/>
                  </a:lnTo>
                  <a:lnTo>
                    <a:pt x="30926" y="22535"/>
                  </a:lnTo>
                  <a:lnTo>
                    <a:pt x="30842" y="22535"/>
                  </a:lnTo>
                  <a:lnTo>
                    <a:pt x="30779" y="22598"/>
                  </a:lnTo>
                  <a:lnTo>
                    <a:pt x="30800" y="22493"/>
                  </a:lnTo>
                  <a:lnTo>
                    <a:pt x="30947" y="22410"/>
                  </a:lnTo>
                  <a:lnTo>
                    <a:pt x="31135" y="22326"/>
                  </a:lnTo>
                  <a:lnTo>
                    <a:pt x="31072" y="22263"/>
                  </a:lnTo>
                  <a:lnTo>
                    <a:pt x="30989" y="22326"/>
                  </a:lnTo>
                  <a:lnTo>
                    <a:pt x="30863" y="22201"/>
                  </a:lnTo>
                  <a:lnTo>
                    <a:pt x="30968" y="22201"/>
                  </a:lnTo>
                  <a:lnTo>
                    <a:pt x="30884" y="22096"/>
                  </a:lnTo>
                  <a:lnTo>
                    <a:pt x="30800" y="22096"/>
                  </a:lnTo>
                  <a:lnTo>
                    <a:pt x="30863" y="22054"/>
                  </a:lnTo>
                  <a:lnTo>
                    <a:pt x="30800" y="21991"/>
                  </a:lnTo>
                  <a:lnTo>
                    <a:pt x="30884" y="21991"/>
                  </a:lnTo>
                  <a:lnTo>
                    <a:pt x="30926" y="21908"/>
                  </a:lnTo>
                  <a:lnTo>
                    <a:pt x="31030" y="21908"/>
                  </a:lnTo>
                  <a:lnTo>
                    <a:pt x="30989" y="22012"/>
                  </a:lnTo>
                  <a:lnTo>
                    <a:pt x="31072" y="22012"/>
                  </a:lnTo>
                  <a:lnTo>
                    <a:pt x="31240" y="21866"/>
                  </a:lnTo>
                  <a:lnTo>
                    <a:pt x="31240" y="21782"/>
                  </a:lnTo>
                  <a:lnTo>
                    <a:pt x="31365" y="21803"/>
                  </a:lnTo>
                  <a:lnTo>
                    <a:pt x="31281" y="21698"/>
                  </a:lnTo>
                  <a:lnTo>
                    <a:pt x="31198" y="21698"/>
                  </a:lnTo>
                  <a:lnTo>
                    <a:pt x="31240" y="21594"/>
                  </a:lnTo>
                  <a:lnTo>
                    <a:pt x="31302" y="21677"/>
                  </a:lnTo>
                  <a:lnTo>
                    <a:pt x="31386" y="21636"/>
                  </a:lnTo>
                  <a:lnTo>
                    <a:pt x="31386" y="21531"/>
                  </a:lnTo>
                  <a:lnTo>
                    <a:pt x="31449" y="21489"/>
                  </a:lnTo>
                  <a:lnTo>
                    <a:pt x="31386" y="21426"/>
                  </a:lnTo>
                  <a:lnTo>
                    <a:pt x="31386" y="21343"/>
                  </a:lnTo>
                  <a:lnTo>
                    <a:pt x="31470" y="21322"/>
                  </a:lnTo>
                  <a:lnTo>
                    <a:pt x="31407" y="21238"/>
                  </a:lnTo>
                  <a:lnTo>
                    <a:pt x="31407" y="21175"/>
                  </a:lnTo>
                  <a:lnTo>
                    <a:pt x="31302" y="21112"/>
                  </a:lnTo>
                  <a:lnTo>
                    <a:pt x="31470" y="21154"/>
                  </a:lnTo>
                  <a:lnTo>
                    <a:pt x="31512" y="21112"/>
                  </a:lnTo>
                  <a:lnTo>
                    <a:pt x="31616" y="20903"/>
                  </a:lnTo>
                  <a:lnTo>
                    <a:pt x="31700" y="20903"/>
                  </a:lnTo>
                  <a:lnTo>
                    <a:pt x="31721" y="20966"/>
                  </a:lnTo>
                  <a:lnTo>
                    <a:pt x="31763" y="21029"/>
                  </a:lnTo>
                  <a:lnTo>
                    <a:pt x="31784" y="20924"/>
                  </a:lnTo>
                  <a:lnTo>
                    <a:pt x="31846" y="20861"/>
                  </a:lnTo>
                  <a:lnTo>
                    <a:pt x="31805" y="20736"/>
                  </a:lnTo>
                  <a:lnTo>
                    <a:pt x="31679" y="20736"/>
                  </a:lnTo>
                  <a:lnTo>
                    <a:pt x="31616" y="20694"/>
                  </a:lnTo>
                  <a:lnTo>
                    <a:pt x="31679" y="20652"/>
                  </a:lnTo>
                  <a:lnTo>
                    <a:pt x="31763" y="20652"/>
                  </a:lnTo>
                  <a:lnTo>
                    <a:pt x="31826" y="20610"/>
                  </a:lnTo>
                  <a:lnTo>
                    <a:pt x="31784" y="20548"/>
                  </a:lnTo>
                  <a:lnTo>
                    <a:pt x="31700" y="20506"/>
                  </a:lnTo>
                  <a:lnTo>
                    <a:pt x="31784" y="20443"/>
                  </a:lnTo>
                  <a:lnTo>
                    <a:pt x="31826" y="20443"/>
                  </a:lnTo>
                  <a:lnTo>
                    <a:pt x="31826" y="20401"/>
                  </a:lnTo>
                  <a:lnTo>
                    <a:pt x="31784" y="20338"/>
                  </a:lnTo>
                  <a:lnTo>
                    <a:pt x="31574" y="20338"/>
                  </a:lnTo>
                  <a:lnTo>
                    <a:pt x="31595" y="20296"/>
                  </a:lnTo>
                  <a:lnTo>
                    <a:pt x="31721" y="20192"/>
                  </a:lnTo>
                  <a:lnTo>
                    <a:pt x="31826" y="20213"/>
                  </a:lnTo>
                  <a:lnTo>
                    <a:pt x="31846" y="20192"/>
                  </a:lnTo>
                  <a:lnTo>
                    <a:pt x="31888" y="20129"/>
                  </a:lnTo>
                  <a:lnTo>
                    <a:pt x="31930" y="20192"/>
                  </a:lnTo>
                  <a:lnTo>
                    <a:pt x="31972" y="20213"/>
                  </a:lnTo>
                  <a:lnTo>
                    <a:pt x="32014" y="20171"/>
                  </a:lnTo>
                  <a:lnTo>
                    <a:pt x="31993" y="20087"/>
                  </a:lnTo>
                  <a:lnTo>
                    <a:pt x="31972" y="19920"/>
                  </a:lnTo>
                  <a:lnTo>
                    <a:pt x="31909" y="19878"/>
                  </a:lnTo>
                  <a:lnTo>
                    <a:pt x="31826" y="19962"/>
                  </a:lnTo>
                  <a:lnTo>
                    <a:pt x="31846" y="19983"/>
                  </a:lnTo>
                  <a:lnTo>
                    <a:pt x="31846" y="20024"/>
                  </a:lnTo>
                  <a:lnTo>
                    <a:pt x="31763" y="20004"/>
                  </a:lnTo>
                  <a:lnTo>
                    <a:pt x="31595" y="20129"/>
                  </a:lnTo>
                  <a:lnTo>
                    <a:pt x="31512" y="20108"/>
                  </a:lnTo>
                  <a:lnTo>
                    <a:pt x="31512" y="20004"/>
                  </a:lnTo>
                  <a:lnTo>
                    <a:pt x="31679" y="19983"/>
                  </a:lnTo>
                  <a:lnTo>
                    <a:pt x="31930" y="19752"/>
                  </a:lnTo>
                  <a:lnTo>
                    <a:pt x="31909" y="19711"/>
                  </a:lnTo>
                  <a:lnTo>
                    <a:pt x="31805" y="19711"/>
                  </a:lnTo>
                  <a:lnTo>
                    <a:pt x="31763" y="19648"/>
                  </a:lnTo>
                  <a:lnTo>
                    <a:pt x="31721" y="19690"/>
                  </a:lnTo>
                  <a:lnTo>
                    <a:pt x="31553" y="19460"/>
                  </a:lnTo>
                  <a:lnTo>
                    <a:pt x="31386" y="19439"/>
                  </a:lnTo>
                  <a:lnTo>
                    <a:pt x="31240" y="19585"/>
                  </a:lnTo>
                  <a:lnTo>
                    <a:pt x="31135" y="19564"/>
                  </a:lnTo>
                  <a:lnTo>
                    <a:pt x="31030" y="19397"/>
                  </a:lnTo>
                  <a:lnTo>
                    <a:pt x="30884" y="19439"/>
                  </a:lnTo>
                  <a:lnTo>
                    <a:pt x="30779" y="19501"/>
                  </a:lnTo>
                  <a:lnTo>
                    <a:pt x="30737" y="19606"/>
                  </a:lnTo>
                  <a:lnTo>
                    <a:pt x="30758" y="19480"/>
                  </a:lnTo>
                  <a:lnTo>
                    <a:pt x="30884" y="19376"/>
                  </a:lnTo>
                  <a:lnTo>
                    <a:pt x="30968" y="19376"/>
                  </a:lnTo>
                  <a:lnTo>
                    <a:pt x="31051" y="19334"/>
                  </a:lnTo>
                  <a:lnTo>
                    <a:pt x="31177" y="19376"/>
                  </a:lnTo>
                  <a:lnTo>
                    <a:pt x="31281" y="19355"/>
                  </a:lnTo>
                  <a:lnTo>
                    <a:pt x="31281" y="19250"/>
                  </a:lnTo>
                  <a:lnTo>
                    <a:pt x="31323" y="19188"/>
                  </a:lnTo>
                  <a:lnTo>
                    <a:pt x="31407" y="19188"/>
                  </a:lnTo>
                  <a:lnTo>
                    <a:pt x="31553" y="19041"/>
                  </a:lnTo>
                  <a:lnTo>
                    <a:pt x="31700" y="19020"/>
                  </a:lnTo>
                  <a:lnTo>
                    <a:pt x="31700" y="18936"/>
                  </a:lnTo>
                  <a:lnTo>
                    <a:pt x="31574" y="18727"/>
                  </a:lnTo>
                  <a:lnTo>
                    <a:pt x="31281" y="18539"/>
                  </a:lnTo>
                  <a:lnTo>
                    <a:pt x="31072" y="18413"/>
                  </a:lnTo>
                  <a:lnTo>
                    <a:pt x="30842" y="18204"/>
                  </a:lnTo>
                  <a:lnTo>
                    <a:pt x="30737" y="18204"/>
                  </a:lnTo>
                  <a:lnTo>
                    <a:pt x="30549" y="18330"/>
                  </a:lnTo>
                  <a:lnTo>
                    <a:pt x="30445" y="18309"/>
                  </a:lnTo>
                  <a:lnTo>
                    <a:pt x="30319" y="18183"/>
                  </a:lnTo>
                  <a:lnTo>
                    <a:pt x="30319" y="18099"/>
                  </a:lnTo>
                  <a:lnTo>
                    <a:pt x="30235" y="18079"/>
                  </a:lnTo>
                  <a:lnTo>
                    <a:pt x="30110" y="18120"/>
                  </a:lnTo>
                  <a:lnTo>
                    <a:pt x="29984" y="18120"/>
                  </a:lnTo>
                  <a:lnTo>
                    <a:pt x="29838" y="18141"/>
                  </a:lnTo>
                  <a:lnTo>
                    <a:pt x="29691" y="18351"/>
                  </a:lnTo>
                  <a:lnTo>
                    <a:pt x="29817" y="18099"/>
                  </a:lnTo>
                  <a:lnTo>
                    <a:pt x="29921" y="18037"/>
                  </a:lnTo>
                  <a:lnTo>
                    <a:pt x="29984" y="18079"/>
                  </a:lnTo>
                  <a:lnTo>
                    <a:pt x="30047" y="18079"/>
                  </a:lnTo>
                  <a:lnTo>
                    <a:pt x="30089" y="18016"/>
                  </a:lnTo>
                  <a:lnTo>
                    <a:pt x="30193" y="18079"/>
                  </a:lnTo>
                  <a:lnTo>
                    <a:pt x="30340" y="17995"/>
                  </a:lnTo>
                  <a:lnTo>
                    <a:pt x="30403" y="18183"/>
                  </a:lnTo>
                  <a:lnTo>
                    <a:pt x="30465" y="18225"/>
                  </a:lnTo>
                  <a:lnTo>
                    <a:pt x="30570" y="18225"/>
                  </a:lnTo>
                  <a:lnTo>
                    <a:pt x="30654" y="18120"/>
                  </a:lnTo>
                  <a:lnTo>
                    <a:pt x="30842" y="18141"/>
                  </a:lnTo>
                  <a:lnTo>
                    <a:pt x="30968" y="18246"/>
                  </a:lnTo>
                  <a:lnTo>
                    <a:pt x="31051" y="18246"/>
                  </a:lnTo>
                  <a:lnTo>
                    <a:pt x="31177" y="18351"/>
                  </a:lnTo>
                  <a:lnTo>
                    <a:pt x="31323" y="18288"/>
                  </a:lnTo>
                  <a:lnTo>
                    <a:pt x="31574" y="18351"/>
                  </a:lnTo>
                  <a:lnTo>
                    <a:pt x="31658" y="18330"/>
                  </a:lnTo>
                  <a:lnTo>
                    <a:pt x="31553" y="18141"/>
                  </a:lnTo>
                  <a:lnTo>
                    <a:pt x="31491" y="18120"/>
                  </a:lnTo>
                  <a:lnTo>
                    <a:pt x="31323" y="17974"/>
                  </a:lnTo>
                  <a:lnTo>
                    <a:pt x="31323" y="17911"/>
                  </a:lnTo>
                  <a:lnTo>
                    <a:pt x="31281" y="17869"/>
                  </a:lnTo>
                  <a:lnTo>
                    <a:pt x="31177" y="17890"/>
                  </a:lnTo>
                  <a:lnTo>
                    <a:pt x="31051" y="17827"/>
                  </a:lnTo>
                  <a:lnTo>
                    <a:pt x="30884" y="17597"/>
                  </a:lnTo>
                  <a:lnTo>
                    <a:pt x="30884" y="17451"/>
                  </a:lnTo>
                  <a:lnTo>
                    <a:pt x="30675" y="17283"/>
                  </a:lnTo>
                  <a:lnTo>
                    <a:pt x="30675" y="17095"/>
                  </a:lnTo>
                  <a:lnTo>
                    <a:pt x="30549" y="17074"/>
                  </a:lnTo>
                  <a:lnTo>
                    <a:pt x="30612" y="16949"/>
                  </a:lnTo>
                  <a:lnTo>
                    <a:pt x="30570" y="16928"/>
                  </a:lnTo>
                  <a:lnTo>
                    <a:pt x="30403" y="16572"/>
                  </a:lnTo>
                  <a:lnTo>
                    <a:pt x="30089" y="16405"/>
                  </a:lnTo>
                  <a:lnTo>
                    <a:pt x="30005" y="16447"/>
                  </a:lnTo>
                  <a:lnTo>
                    <a:pt x="30005" y="16363"/>
                  </a:lnTo>
                  <a:lnTo>
                    <a:pt x="29712" y="16237"/>
                  </a:lnTo>
                  <a:lnTo>
                    <a:pt x="29670" y="16237"/>
                  </a:lnTo>
                  <a:lnTo>
                    <a:pt x="29670" y="15944"/>
                  </a:lnTo>
                  <a:lnTo>
                    <a:pt x="29712" y="15735"/>
                  </a:lnTo>
                  <a:lnTo>
                    <a:pt x="29670" y="15610"/>
                  </a:lnTo>
                  <a:lnTo>
                    <a:pt x="29691" y="15463"/>
                  </a:lnTo>
                  <a:lnTo>
                    <a:pt x="29712" y="15484"/>
                  </a:lnTo>
                  <a:lnTo>
                    <a:pt x="29817" y="15463"/>
                  </a:lnTo>
                  <a:lnTo>
                    <a:pt x="29921" y="15296"/>
                  </a:lnTo>
                  <a:lnTo>
                    <a:pt x="29984" y="15317"/>
                  </a:lnTo>
                  <a:lnTo>
                    <a:pt x="30089" y="15191"/>
                  </a:lnTo>
                  <a:lnTo>
                    <a:pt x="29984" y="15149"/>
                  </a:lnTo>
                  <a:lnTo>
                    <a:pt x="29921" y="15066"/>
                  </a:lnTo>
                  <a:lnTo>
                    <a:pt x="30005" y="14961"/>
                  </a:lnTo>
                  <a:lnTo>
                    <a:pt x="30193" y="14982"/>
                  </a:lnTo>
                  <a:lnTo>
                    <a:pt x="30193" y="14856"/>
                  </a:lnTo>
                  <a:lnTo>
                    <a:pt x="30319" y="14835"/>
                  </a:lnTo>
                  <a:lnTo>
                    <a:pt x="30319" y="14731"/>
                  </a:lnTo>
                  <a:lnTo>
                    <a:pt x="30193" y="14647"/>
                  </a:lnTo>
                  <a:lnTo>
                    <a:pt x="30319" y="14647"/>
                  </a:lnTo>
                  <a:lnTo>
                    <a:pt x="30424" y="14689"/>
                  </a:lnTo>
                  <a:lnTo>
                    <a:pt x="30445" y="14647"/>
                  </a:lnTo>
                  <a:lnTo>
                    <a:pt x="30549" y="14647"/>
                  </a:lnTo>
                  <a:lnTo>
                    <a:pt x="30654" y="14563"/>
                  </a:lnTo>
                  <a:lnTo>
                    <a:pt x="30717" y="14563"/>
                  </a:lnTo>
                  <a:lnTo>
                    <a:pt x="30842" y="14375"/>
                  </a:lnTo>
                  <a:lnTo>
                    <a:pt x="30884" y="14459"/>
                  </a:lnTo>
                  <a:lnTo>
                    <a:pt x="30947" y="14417"/>
                  </a:lnTo>
                  <a:lnTo>
                    <a:pt x="30947" y="14459"/>
                  </a:lnTo>
                  <a:lnTo>
                    <a:pt x="31093" y="14563"/>
                  </a:lnTo>
                  <a:lnTo>
                    <a:pt x="31240" y="14438"/>
                  </a:lnTo>
                  <a:lnTo>
                    <a:pt x="31240" y="14375"/>
                  </a:lnTo>
                  <a:lnTo>
                    <a:pt x="31156" y="14354"/>
                  </a:lnTo>
                  <a:lnTo>
                    <a:pt x="31135" y="14250"/>
                  </a:lnTo>
                  <a:lnTo>
                    <a:pt x="31198" y="14208"/>
                  </a:lnTo>
                  <a:lnTo>
                    <a:pt x="31261" y="14208"/>
                  </a:lnTo>
                  <a:lnTo>
                    <a:pt x="31177" y="14061"/>
                  </a:lnTo>
                  <a:lnTo>
                    <a:pt x="31177" y="13998"/>
                  </a:lnTo>
                  <a:lnTo>
                    <a:pt x="31302" y="13957"/>
                  </a:lnTo>
                  <a:lnTo>
                    <a:pt x="31240" y="13936"/>
                  </a:lnTo>
                  <a:lnTo>
                    <a:pt x="31093" y="13957"/>
                  </a:lnTo>
                  <a:lnTo>
                    <a:pt x="30947" y="13957"/>
                  </a:lnTo>
                  <a:lnTo>
                    <a:pt x="30947" y="13915"/>
                  </a:lnTo>
                  <a:lnTo>
                    <a:pt x="30800" y="13915"/>
                  </a:lnTo>
                  <a:lnTo>
                    <a:pt x="30758" y="13957"/>
                  </a:lnTo>
                  <a:lnTo>
                    <a:pt x="30403" y="13998"/>
                  </a:lnTo>
                  <a:lnTo>
                    <a:pt x="30319" y="13915"/>
                  </a:lnTo>
                  <a:lnTo>
                    <a:pt x="30256" y="13894"/>
                  </a:lnTo>
                  <a:lnTo>
                    <a:pt x="30193" y="13789"/>
                  </a:lnTo>
                  <a:lnTo>
                    <a:pt x="30131" y="13747"/>
                  </a:lnTo>
                  <a:lnTo>
                    <a:pt x="30089" y="13706"/>
                  </a:lnTo>
                  <a:lnTo>
                    <a:pt x="29817" y="13831"/>
                  </a:lnTo>
                  <a:lnTo>
                    <a:pt x="29691" y="13831"/>
                  </a:lnTo>
                  <a:lnTo>
                    <a:pt x="29733" y="13894"/>
                  </a:lnTo>
                  <a:lnTo>
                    <a:pt x="29733" y="13998"/>
                  </a:lnTo>
                  <a:lnTo>
                    <a:pt x="29670" y="14040"/>
                  </a:lnTo>
                  <a:lnTo>
                    <a:pt x="29503" y="14103"/>
                  </a:lnTo>
                  <a:lnTo>
                    <a:pt x="29524" y="14124"/>
                  </a:lnTo>
                  <a:lnTo>
                    <a:pt x="29587" y="14208"/>
                  </a:lnTo>
                  <a:lnTo>
                    <a:pt x="29524" y="14312"/>
                  </a:lnTo>
                  <a:lnTo>
                    <a:pt x="29482" y="14354"/>
                  </a:lnTo>
                  <a:lnTo>
                    <a:pt x="29357" y="14312"/>
                  </a:lnTo>
                  <a:lnTo>
                    <a:pt x="29231" y="14375"/>
                  </a:lnTo>
                  <a:lnTo>
                    <a:pt x="29085" y="14354"/>
                  </a:lnTo>
                  <a:lnTo>
                    <a:pt x="28938" y="14061"/>
                  </a:lnTo>
                  <a:lnTo>
                    <a:pt x="28938" y="13915"/>
                  </a:lnTo>
                  <a:lnTo>
                    <a:pt x="28896" y="13810"/>
                  </a:lnTo>
                  <a:lnTo>
                    <a:pt x="28750" y="13810"/>
                  </a:lnTo>
                  <a:lnTo>
                    <a:pt x="28687" y="13831"/>
                  </a:lnTo>
                  <a:lnTo>
                    <a:pt x="28687" y="13789"/>
                  </a:lnTo>
                  <a:lnTo>
                    <a:pt x="28624" y="13789"/>
                  </a:lnTo>
                  <a:lnTo>
                    <a:pt x="28561" y="13852"/>
                  </a:lnTo>
                  <a:lnTo>
                    <a:pt x="28540" y="13789"/>
                  </a:lnTo>
                  <a:lnTo>
                    <a:pt x="28540" y="13831"/>
                  </a:lnTo>
                  <a:lnTo>
                    <a:pt x="28436" y="13706"/>
                  </a:lnTo>
                  <a:lnTo>
                    <a:pt x="28436" y="13622"/>
                  </a:lnTo>
                  <a:lnTo>
                    <a:pt x="28227" y="13496"/>
                  </a:lnTo>
                  <a:lnTo>
                    <a:pt x="28122" y="13413"/>
                  </a:lnTo>
                  <a:lnTo>
                    <a:pt x="28101" y="13287"/>
                  </a:lnTo>
                  <a:lnTo>
                    <a:pt x="28038" y="13162"/>
                  </a:lnTo>
                  <a:lnTo>
                    <a:pt x="28101" y="13099"/>
                  </a:lnTo>
                  <a:lnTo>
                    <a:pt x="28101" y="13057"/>
                  </a:lnTo>
                  <a:lnTo>
                    <a:pt x="28101" y="12994"/>
                  </a:lnTo>
                  <a:lnTo>
                    <a:pt x="28122" y="12869"/>
                  </a:lnTo>
                  <a:lnTo>
                    <a:pt x="28164" y="12806"/>
                  </a:lnTo>
                  <a:lnTo>
                    <a:pt x="28185" y="12764"/>
                  </a:lnTo>
                  <a:lnTo>
                    <a:pt x="28415" y="12848"/>
                  </a:lnTo>
                  <a:lnTo>
                    <a:pt x="28750" y="12848"/>
                  </a:lnTo>
                  <a:lnTo>
                    <a:pt x="28792" y="12701"/>
                  </a:lnTo>
                  <a:lnTo>
                    <a:pt x="28771" y="12659"/>
                  </a:lnTo>
                  <a:lnTo>
                    <a:pt x="28854" y="12659"/>
                  </a:lnTo>
                  <a:lnTo>
                    <a:pt x="28833" y="12492"/>
                  </a:lnTo>
                  <a:lnTo>
                    <a:pt x="28792" y="12471"/>
                  </a:lnTo>
                  <a:lnTo>
                    <a:pt x="28854" y="12429"/>
                  </a:lnTo>
                  <a:lnTo>
                    <a:pt x="28896" y="12136"/>
                  </a:lnTo>
                  <a:lnTo>
                    <a:pt x="29105" y="12011"/>
                  </a:lnTo>
                  <a:lnTo>
                    <a:pt x="29210" y="12011"/>
                  </a:lnTo>
                  <a:lnTo>
                    <a:pt x="29315" y="11843"/>
                  </a:lnTo>
                  <a:lnTo>
                    <a:pt x="29377" y="11843"/>
                  </a:lnTo>
                  <a:lnTo>
                    <a:pt x="29398" y="11613"/>
                  </a:lnTo>
                  <a:lnTo>
                    <a:pt x="29503" y="11488"/>
                  </a:lnTo>
                  <a:lnTo>
                    <a:pt x="29524" y="11341"/>
                  </a:lnTo>
                  <a:lnTo>
                    <a:pt x="29587" y="11320"/>
                  </a:lnTo>
                  <a:lnTo>
                    <a:pt x="29670" y="11195"/>
                  </a:lnTo>
                  <a:lnTo>
                    <a:pt x="29796" y="11195"/>
                  </a:lnTo>
                  <a:lnTo>
                    <a:pt x="29838" y="11216"/>
                  </a:lnTo>
                  <a:lnTo>
                    <a:pt x="29942" y="11216"/>
                  </a:lnTo>
                  <a:lnTo>
                    <a:pt x="29984" y="11111"/>
                  </a:lnTo>
                  <a:lnTo>
                    <a:pt x="30152" y="11320"/>
                  </a:lnTo>
                  <a:lnTo>
                    <a:pt x="30424" y="11488"/>
                  </a:lnTo>
                  <a:lnTo>
                    <a:pt x="30424" y="11592"/>
                  </a:lnTo>
                  <a:lnTo>
                    <a:pt x="30361" y="11613"/>
                  </a:lnTo>
                  <a:lnTo>
                    <a:pt x="30340" y="11697"/>
                  </a:lnTo>
                  <a:lnTo>
                    <a:pt x="30214" y="11843"/>
                  </a:lnTo>
                  <a:lnTo>
                    <a:pt x="30193" y="12011"/>
                  </a:lnTo>
                  <a:lnTo>
                    <a:pt x="30089" y="12011"/>
                  </a:lnTo>
                  <a:lnTo>
                    <a:pt x="30110" y="12032"/>
                  </a:lnTo>
                  <a:lnTo>
                    <a:pt x="30089" y="12178"/>
                  </a:lnTo>
                  <a:lnTo>
                    <a:pt x="30214" y="12325"/>
                  </a:lnTo>
                  <a:lnTo>
                    <a:pt x="30193" y="12387"/>
                  </a:lnTo>
                  <a:lnTo>
                    <a:pt x="30131" y="12429"/>
                  </a:lnTo>
                  <a:lnTo>
                    <a:pt x="30131" y="12471"/>
                  </a:lnTo>
                  <a:lnTo>
                    <a:pt x="30193" y="12555"/>
                  </a:lnTo>
                  <a:lnTo>
                    <a:pt x="30319" y="12492"/>
                  </a:lnTo>
                  <a:lnTo>
                    <a:pt x="30445" y="12387"/>
                  </a:lnTo>
                  <a:lnTo>
                    <a:pt x="30403" y="12492"/>
                  </a:lnTo>
                  <a:lnTo>
                    <a:pt x="30277" y="12576"/>
                  </a:lnTo>
                  <a:lnTo>
                    <a:pt x="30319" y="12638"/>
                  </a:lnTo>
                  <a:lnTo>
                    <a:pt x="30361" y="12659"/>
                  </a:lnTo>
                  <a:lnTo>
                    <a:pt x="30361" y="12701"/>
                  </a:lnTo>
                  <a:lnTo>
                    <a:pt x="30319" y="12743"/>
                  </a:lnTo>
                  <a:lnTo>
                    <a:pt x="30193" y="12743"/>
                  </a:lnTo>
                  <a:lnTo>
                    <a:pt x="30131" y="12806"/>
                  </a:lnTo>
                  <a:lnTo>
                    <a:pt x="30026" y="12806"/>
                  </a:lnTo>
                  <a:lnTo>
                    <a:pt x="29984" y="12890"/>
                  </a:lnTo>
                  <a:lnTo>
                    <a:pt x="30089" y="12973"/>
                  </a:lnTo>
                  <a:lnTo>
                    <a:pt x="30089" y="13057"/>
                  </a:lnTo>
                  <a:lnTo>
                    <a:pt x="30152" y="13057"/>
                  </a:lnTo>
                  <a:lnTo>
                    <a:pt x="30235" y="12952"/>
                  </a:lnTo>
                  <a:lnTo>
                    <a:pt x="30277" y="12952"/>
                  </a:lnTo>
                  <a:lnTo>
                    <a:pt x="30403" y="12806"/>
                  </a:lnTo>
                  <a:lnTo>
                    <a:pt x="30549" y="12743"/>
                  </a:lnTo>
                  <a:lnTo>
                    <a:pt x="30570" y="12701"/>
                  </a:lnTo>
                  <a:lnTo>
                    <a:pt x="30528" y="12576"/>
                  </a:lnTo>
                  <a:lnTo>
                    <a:pt x="30654" y="12471"/>
                  </a:lnTo>
                  <a:lnTo>
                    <a:pt x="30926" y="12283"/>
                  </a:lnTo>
                  <a:lnTo>
                    <a:pt x="30989" y="12283"/>
                  </a:lnTo>
                  <a:lnTo>
                    <a:pt x="31030" y="12178"/>
                  </a:lnTo>
                  <a:lnTo>
                    <a:pt x="31156" y="12178"/>
                  </a:lnTo>
                  <a:lnTo>
                    <a:pt x="31302" y="12053"/>
                  </a:lnTo>
                  <a:lnTo>
                    <a:pt x="31365" y="12115"/>
                  </a:lnTo>
                  <a:lnTo>
                    <a:pt x="31407" y="12115"/>
                  </a:lnTo>
                  <a:lnTo>
                    <a:pt x="31553" y="12073"/>
                  </a:lnTo>
                  <a:lnTo>
                    <a:pt x="31721" y="11906"/>
                  </a:lnTo>
                  <a:lnTo>
                    <a:pt x="31763" y="12011"/>
                  </a:lnTo>
                  <a:lnTo>
                    <a:pt x="31763" y="11655"/>
                  </a:lnTo>
                  <a:lnTo>
                    <a:pt x="31909" y="11550"/>
                  </a:lnTo>
                  <a:lnTo>
                    <a:pt x="31972" y="11404"/>
                  </a:lnTo>
                  <a:lnTo>
                    <a:pt x="31972" y="11299"/>
                  </a:lnTo>
                  <a:lnTo>
                    <a:pt x="32118" y="11195"/>
                  </a:lnTo>
                  <a:lnTo>
                    <a:pt x="32223" y="11006"/>
                  </a:lnTo>
                  <a:lnTo>
                    <a:pt x="32328" y="10965"/>
                  </a:lnTo>
                  <a:lnTo>
                    <a:pt x="32411" y="10672"/>
                  </a:lnTo>
                  <a:lnTo>
                    <a:pt x="32453" y="10567"/>
                  </a:lnTo>
                  <a:lnTo>
                    <a:pt x="32453" y="10504"/>
                  </a:lnTo>
                  <a:lnTo>
                    <a:pt x="32453" y="10337"/>
                  </a:lnTo>
                  <a:lnTo>
                    <a:pt x="32600" y="10190"/>
                  </a:lnTo>
                  <a:lnTo>
                    <a:pt x="32704" y="10358"/>
                  </a:lnTo>
                  <a:lnTo>
                    <a:pt x="32767" y="10400"/>
                  </a:lnTo>
                  <a:lnTo>
                    <a:pt x="32851" y="10483"/>
                  </a:lnTo>
                  <a:lnTo>
                    <a:pt x="32955" y="10441"/>
                  </a:lnTo>
                  <a:lnTo>
                    <a:pt x="33081" y="10483"/>
                  </a:lnTo>
                  <a:lnTo>
                    <a:pt x="33332" y="10462"/>
                  </a:lnTo>
                  <a:lnTo>
                    <a:pt x="33478" y="10483"/>
                  </a:lnTo>
                  <a:lnTo>
                    <a:pt x="33541" y="10337"/>
                  </a:lnTo>
                  <a:lnTo>
                    <a:pt x="33541" y="10253"/>
                  </a:lnTo>
                  <a:lnTo>
                    <a:pt x="33395" y="10128"/>
                  </a:lnTo>
                  <a:lnTo>
                    <a:pt x="33290" y="10044"/>
                  </a:lnTo>
                  <a:lnTo>
                    <a:pt x="33374" y="9960"/>
                  </a:lnTo>
                  <a:lnTo>
                    <a:pt x="33499" y="9960"/>
                  </a:lnTo>
                  <a:lnTo>
                    <a:pt x="33750" y="9772"/>
                  </a:lnTo>
                  <a:lnTo>
                    <a:pt x="33750" y="9646"/>
                  </a:lnTo>
                  <a:lnTo>
                    <a:pt x="33855" y="9521"/>
                  </a:lnTo>
                  <a:lnTo>
                    <a:pt x="33939" y="9521"/>
                  </a:lnTo>
                  <a:lnTo>
                    <a:pt x="34002" y="9416"/>
                  </a:lnTo>
                  <a:lnTo>
                    <a:pt x="33939" y="9312"/>
                  </a:lnTo>
                  <a:lnTo>
                    <a:pt x="33939" y="9207"/>
                  </a:lnTo>
                  <a:lnTo>
                    <a:pt x="33939" y="9081"/>
                  </a:lnTo>
                  <a:lnTo>
                    <a:pt x="34022" y="9040"/>
                  </a:lnTo>
                  <a:lnTo>
                    <a:pt x="34127" y="9123"/>
                  </a:lnTo>
                  <a:lnTo>
                    <a:pt x="34127" y="9228"/>
                  </a:lnTo>
                  <a:lnTo>
                    <a:pt x="34190" y="9312"/>
                  </a:lnTo>
                  <a:lnTo>
                    <a:pt x="34378" y="9332"/>
                  </a:lnTo>
                  <a:lnTo>
                    <a:pt x="34399" y="9395"/>
                  </a:lnTo>
                  <a:lnTo>
                    <a:pt x="34399" y="9353"/>
                  </a:lnTo>
                  <a:lnTo>
                    <a:pt x="34399" y="9291"/>
                  </a:lnTo>
                  <a:lnTo>
                    <a:pt x="34378" y="9249"/>
                  </a:lnTo>
                  <a:lnTo>
                    <a:pt x="34336" y="9144"/>
                  </a:lnTo>
                  <a:lnTo>
                    <a:pt x="34336" y="9123"/>
                  </a:lnTo>
                  <a:lnTo>
                    <a:pt x="34420" y="9081"/>
                  </a:lnTo>
                  <a:lnTo>
                    <a:pt x="34546" y="9102"/>
                  </a:lnTo>
                  <a:lnTo>
                    <a:pt x="34608" y="9081"/>
                  </a:lnTo>
                  <a:lnTo>
                    <a:pt x="34608" y="8977"/>
                  </a:lnTo>
                  <a:lnTo>
                    <a:pt x="34587" y="8914"/>
                  </a:lnTo>
                  <a:lnTo>
                    <a:pt x="34587" y="8830"/>
                  </a:lnTo>
                  <a:lnTo>
                    <a:pt x="34608" y="8788"/>
                  </a:lnTo>
                  <a:lnTo>
                    <a:pt x="34608" y="8684"/>
                  </a:lnTo>
                  <a:lnTo>
                    <a:pt x="34608" y="8579"/>
                  </a:lnTo>
                  <a:lnTo>
                    <a:pt x="34525" y="8516"/>
                  </a:lnTo>
                  <a:lnTo>
                    <a:pt x="34525" y="8349"/>
                  </a:lnTo>
                  <a:lnTo>
                    <a:pt x="34525" y="8244"/>
                  </a:lnTo>
                  <a:lnTo>
                    <a:pt x="34504" y="8098"/>
                  </a:lnTo>
                  <a:lnTo>
                    <a:pt x="34504" y="7993"/>
                  </a:lnTo>
                  <a:lnTo>
                    <a:pt x="34441" y="7889"/>
                  </a:lnTo>
                  <a:lnTo>
                    <a:pt x="34399" y="7826"/>
                  </a:lnTo>
                  <a:lnTo>
                    <a:pt x="34378" y="7742"/>
                  </a:lnTo>
                  <a:lnTo>
                    <a:pt x="34232" y="7533"/>
                  </a:lnTo>
                  <a:lnTo>
                    <a:pt x="34190" y="7428"/>
                  </a:lnTo>
                  <a:lnTo>
                    <a:pt x="34211" y="7366"/>
                  </a:lnTo>
                  <a:lnTo>
                    <a:pt x="34294" y="7345"/>
                  </a:lnTo>
                  <a:lnTo>
                    <a:pt x="34378" y="7324"/>
                  </a:lnTo>
                  <a:lnTo>
                    <a:pt x="34420" y="7261"/>
                  </a:lnTo>
                  <a:lnTo>
                    <a:pt x="34441" y="7198"/>
                  </a:lnTo>
                  <a:lnTo>
                    <a:pt x="34546" y="7010"/>
                  </a:lnTo>
                  <a:lnTo>
                    <a:pt x="34587" y="7010"/>
                  </a:lnTo>
                  <a:lnTo>
                    <a:pt x="34692" y="7031"/>
                  </a:lnTo>
                  <a:lnTo>
                    <a:pt x="34755" y="7052"/>
                  </a:lnTo>
                  <a:lnTo>
                    <a:pt x="35131" y="7115"/>
                  </a:lnTo>
                  <a:lnTo>
                    <a:pt x="35173" y="7136"/>
                  </a:lnTo>
                  <a:lnTo>
                    <a:pt x="35236" y="7136"/>
                  </a:lnTo>
                  <a:lnTo>
                    <a:pt x="35278" y="7094"/>
                  </a:lnTo>
                  <a:lnTo>
                    <a:pt x="35257" y="7010"/>
                  </a:lnTo>
                  <a:lnTo>
                    <a:pt x="35236" y="6926"/>
                  </a:lnTo>
                  <a:lnTo>
                    <a:pt x="35236" y="6884"/>
                  </a:lnTo>
                  <a:lnTo>
                    <a:pt x="35257" y="6822"/>
                  </a:lnTo>
                  <a:lnTo>
                    <a:pt x="35236" y="6780"/>
                  </a:lnTo>
                  <a:lnTo>
                    <a:pt x="35215" y="6696"/>
                  </a:lnTo>
                  <a:lnTo>
                    <a:pt x="35257" y="6591"/>
                  </a:lnTo>
                  <a:lnTo>
                    <a:pt x="35320" y="6571"/>
                  </a:lnTo>
                  <a:lnTo>
                    <a:pt x="35278" y="6466"/>
                  </a:lnTo>
                  <a:lnTo>
                    <a:pt x="35257" y="6403"/>
                  </a:lnTo>
                  <a:lnTo>
                    <a:pt x="35257" y="6382"/>
                  </a:lnTo>
                  <a:lnTo>
                    <a:pt x="35341" y="6319"/>
                  </a:lnTo>
                  <a:lnTo>
                    <a:pt x="35320" y="6278"/>
                  </a:lnTo>
                  <a:lnTo>
                    <a:pt x="35320" y="6215"/>
                  </a:lnTo>
                  <a:lnTo>
                    <a:pt x="35278" y="6152"/>
                  </a:lnTo>
                  <a:lnTo>
                    <a:pt x="35320" y="6068"/>
                  </a:lnTo>
                  <a:lnTo>
                    <a:pt x="35362" y="6047"/>
                  </a:lnTo>
                  <a:lnTo>
                    <a:pt x="35362" y="5985"/>
                  </a:lnTo>
                  <a:lnTo>
                    <a:pt x="35341" y="5943"/>
                  </a:lnTo>
                  <a:lnTo>
                    <a:pt x="35278" y="5796"/>
                  </a:lnTo>
                  <a:lnTo>
                    <a:pt x="35278" y="5671"/>
                  </a:lnTo>
                  <a:lnTo>
                    <a:pt x="35320" y="5650"/>
                  </a:lnTo>
                  <a:lnTo>
                    <a:pt x="35341" y="5629"/>
                  </a:lnTo>
                  <a:lnTo>
                    <a:pt x="35341" y="5587"/>
                  </a:lnTo>
                  <a:lnTo>
                    <a:pt x="35320" y="5545"/>
                  </a:lnTo>
                  <a:lnTo>
                    <a:pt x="35320" y="5483"/>
                  </a:lnTo>
                  <a:lnTo>
                    <a:pt x="35257" y="5441"/>
                  </a:lnTo>
                  <a:lnTo>
                    <a:pt x="35236" y="5378"/>
                  </a:lnTo>
                  <a:lnTo>
                    <a:pt x="35257" y="5315"/>
                  </a:lnTo>
                  <a:lnTo>
                    <a:pt x="35257" y="5231"/>
                  </a:lnTo>
                  <a:lnTo>
                    <a:pt x="35236" y="5169"/>
                  </a:lnTo>
                  <a:lnTo>
                    <a:pt x="35173" y="5127"/>
                  </a:lnTo>
                  <a:lnTo>
                    <a:pt x="35173" y="5064"/>
                  </a:lnTo>
                  <a:lnTo>
                    <a:pt x="35257" y="4959"/>
                  </a:lnTo>
                  <a:lnTo>
                    <a:pt x="35362" y="4939"/>
                  </a:lnTo>
                  <a:lnTo>
                    <a:pt x="35383" y="4918"/>
                  </a:lnTo>
                  <a:lnTo>
                    <a:pt x="35383" y="4813"/>
                  </a:lnTo>
                  <a:lnTo>
                    <a:pt x="35424" y="4687"/>
                  </a:lnTo>
                  <a:lnTo>
                    <a:pt x="35341" y="4646"/>
                  </a:lnTo>
                  <a:lnTo>
                    <a:pt x="35278" y="4583"/>
                  </a:lnTo>
                  <a:lnTo>
                    <a:pt x="35257" y="4499"/>
                  </a:lnTo>
                  <a:lnTo>
                    <a:pt x="35173" y="4395"/>
                  </a:lnTo>
                  <a:lnTo>
                    <a:pt x="35152" y="4332"/>
                  </a:lnTo>
                  <a:lnTo>
                    <a:pt x="35215" y="4290"/>
                  </a:lnTo>
                  <a:lnTo>
                    <a:pt x="35152" y="4185"/>
                  </a:lnTo>
                  <a:lnTo>
                    <a:pt x="35131" y="4123"/>
                  </a:lnTo>
                  <a:lnTo>
                    <a:pt x="35027" y="4102"/>
                  </a:lnTo>
                  <a:lnTo>
                    <a:pt x="34964" y="4081"/>
                  </a:lnTo>
                  <a:lnTo>
                    <a:pt x="34859" y="4018"/>
                  </a:lnTo>
                  <a:lnTo>
                    <a:pt x="34797" y="4081"/>
                  </a:lnTo>
                  <a:lnTo>
                    <a:pt x="34713" y="4102"/>
                  </a:lnTo>
                  <a:lnTo>
                    <a:pt x="34629" y="4143"/>
                  </a:lnTo>
                  <a:lnTo>
                    <a:pt x="34629" y="4227"/>
                  </a:lnTo>
                  <a:lnTo>
                    <a:pt x="34587" y="4269"/>
                  </a:lnTo>
                  <a:lnTo>
                    <a:pt x="34504" y="4269"/>
                  </a:lnTo>
                  <a:lnTo>
                    <a:pt x="34483" y="4395"/>
                  </a:lnTo>
                  <a:lnTo>
                    <a:pt x="34294" y="4395"/>
                  </a:lnTo>
                  <a:lnTo>
                    <a:pt x="34232" y="4478"/>
                  </a:lnTo>
                  <a:lnTo>
                    <a:pt x="34232" y="4583"/>
                  </a:lnTo>
                  <a:lnTo>
                    <a:pt x="34190" y="4604"/>
                  </a:lnTo>
                  <a:lnTo>
                    <a:pt x="34169" y="4729"/>
                  </a:lnTo>
                  <a:lnTo>
                    <a:pt x="34169" y="4792"/>
                  </a:lnTo>
                  <a:lnTo>
                    <a:pt x="34106" y="4813"/>
                  </a:lnTo>
                  <a:lnTo>
                    <a:pt x="34022" y="4897"/>
                  </a:lnTo>
                  <a:lnTo>
                    <a:pt x="33876" y="4918"/>
                  </a:lnTo>
                  <a:lnTo>
                    <a:pt x="33709" y="4918"/>
                  </a:lnTo>
                  <a:lnTo>
                    <a:pt x="33667" y="4939"/>
                  </a:lnTo>
                  <a:lnTo>
                    <a:pt x="33604" y="5001"/>
                  </a:lnTo>
                  <a:lnTo>
                    <a:pt x="33583" y="4918"/>
                  </a:lnTo>
                  <a:lnTo>
                    <a:pt x="33541" y="4834"/>
                  </a:lnTo>
                  <a:lnTo>
                    <a:pt x="33458" y="4834"/>
                  </a:lnTo>
                  <a:lnTo>
                    <a:pt x="33374" y="4897"/>
                  </a:lnTo>
                  <a:lnTo>
                    <a:pt x="33269" y="4918"/>
                  </a:lnTo>
                  <a:lnTo>
                    <a:pt x="33248" y="4834"/>
                  </a:lnTo>
                  <a:lnTo>
                    <a:pt x="33165" y="4729"/>
                  </a:lnTo>
                  <a:lnTo>
                    <a:pt x="33123" y="4708"/>
                  </a:lnTo>
                  <a:lnTo>
                    <a:pt x="32976" y="4583"/>
                  </a:lnTo>
                  <a:lnTo>
                    <a:pt x="32976" y="4478"/>
                  </a:lnTo>
                  <a:lnTo>
                    <a:pt x="33018" y="4436"/>
                  </a:lnTo>
                  <a:lnTo>
                    <a:pt x="33039" y="4332"/>
                  </a:lnTo>
                  <a:lnTo>
                    <a:pt x="33018" y="4227"/>
                  </a:lnTo>
                  <a:lnTo>
                    <a:pt x="32976" y="4123"/>
                  </a:lnTo>
                  <a:lnTo>
                    <a:pt x="32872" y="4143"/>
                  </a:lnTo>
                  <a:lnTo>
                    <a:pt x="32872" y="4081"/>
                  </a:lnTo>
                  <a:lnTo>
                    <a:pt x="32872" y="3997"/>
                  </a:lnTo>
                  <a:lnTo>
                    <a:pt x="32934" y="3913"/>
                  </a:lnTo>
                  <a:lnTo>
                    <a:pt x="32934" y="3871"/>
                  </a:lnTo>
                  <a:lnTo>
                    <a:pt x="32872" y="3851"/>
                  </a:lnTo>
                  <a:lnTo>
                    <a:pt x="32851" y="3851"/>
                  </a:lnTo>
                  <a:lnTo>
                    <a:pt x="32767" y="3892"/>
                  </a:lnTo>
                  <a:lnTo>
                    <a:pt x="32725" y="3892"/>
                  </a:lnTo>
                  <a:lnTo>
                    <a:pt x="32642" y="3913"/>
                  </a:lnTo>
                  <a:lnTo>
                    <a:pt x="32558" y="3892"/>
                  </a:lnTo>
                  <a:lnTo>
                    <a:pt x="32516" y="3871"/>
                  </a:lnTo>
                  <a:lnTo>
                    <a:pt x="32453" y="3851"/>
                  </a:lnTo>
                  <a:lnTo>
                    <a:pt x="32432" y="3809"/>
                  </a:lnTo>
                  <a:lnTo>
                    <a:pt x="32307" y="3767"/>
                  </a:lnTo>
                  <a:lnTo>
                    <a:pt x="32307" y="3704"/>
                  </a:lnTo>
                  <a:lnTo>
                    <a:pt x="32244" y="3662"/>
                  </a:lnTo>
                  <a:lnTo>
                    <a:pt x="32202" y="3662"/>
                  </a:lnTo>
                  <a:lnTo>
                    <a:pt x="32139" y="3599"/>
                  </a:lnTo>
                  <a:lnTo>
                    <a:pt x="32139" y="3558"/>
                  </a:lnTo>
                  <a:lnTo>
                    <a:pt x="32077" y="3558"/>
                  </a:lnTo>
                  <a:lnTo>
                    <a:pt x="32014" y="3474"/>
                  </a:lnTo>
                  <a:lnTo>
                    <a:pt x="31993" y="3432"/>
                  </a:lnTo>
                  <a:lnTo>
                    <a:pt x="31930" y="3369"/>
                  </a:lnTo>
                  <a:lnTo>
                    <a:pt x="31888" y="3369"/>
                  </a:lnTo>
                  <a:lnTo>
                    <a:pt x="31846" y="3453"/>
                  </a:lnTo>
                  <a:lnTo>
                    <a:pt x="31805" y="3432"/>
                  </a:lnTo>
                  <a:lnTo>
                    <a:pt x="31763" y="3453"/>
                  </a:lnTo>
                  <a:lnTo>
                    <a:pt x="31721" y="3495"/>
                  </a:lnTo>
                  <a:lnTo>
                    <a:pt x="31658" y="3453"/>
                  </a:lnTo>
                  <a:lnTo>
                    <a:pt x="31616" y="3390"/>
                  </a:lnTo>
                  <a:lnTo>
                    <a:pt x="31574" y="3369"/>
                  </a:lnTo>
                  <a:lnTo>
                    <a:pt x="31449" y="3369"/>
                  </a:lnTo>
                  <a:lnTo>
                    <a:pt x="31386" y="3348"/>
                  </a:lnTo>
                  <a:lnTo>
                    <a:pt x="31449" y="3286"/>
                  </a:lnTo>
                  <a:lnTo>
                    <a:pt x="31449" y="3244"/>
                  </a:lnTo>
                  <a:lnTo>
                    <a:pt x="31365" y="3244"/>
                  </a:lnTo>
                  <a:lnTo>
                    <a:pt x="31302" y="3286"/>
                  </a:lnTo>
                  <a:lnTo>
                    <a:pt x="31177" y="3286"/>
                  </a:lnTo>
                  <a:lnTo>
                    <a:pt x="31135" y="3327"/>
                  </a:lnTo>
                  <a:lnTo>
                    <a:pt x="31072" y="3265"/>
                  </a:lnTo>
                  <a:lnTo>
                    <a:pt x="31030" y="3286"/>
                  </a:lnTo>
                  <a:lnTo>
                    <a:pt x="30947" y="3286"/>
                  </a:lnTo>
                  <a:lnTo>
                    <a:pt x="30884" y="3223"/>
                  </a:lnTo>
                  <a:lnTo>
                    <a:pt x="30800" y="3181"/>
                  </a:lnTo>
                  <a:lnTo>
                    <a:pt x="30675" y="3055"/>
                  </a:lnTo>
                  <a:lnTo>
                    <a:pt x="30633" y="2930"/>
                  </a:lnTo>
                  <a:lnTo>
                    <a:pt x="30633" y="2846"/>
                  </a:lnTo>
                  <a:lnTo>
                    <a:pt x="30612" y="2742"/>
                  </a:lnTo>
                  <a:lnTo>
                    <a:pt x="30549" y="2742"/>
                  </a:lnTo>
                  <a:lnTo>
                    <a:pt x="30465" y="2721"/>
                  </a:lnTo>
                  <a:lnTo>
                    <a:pt x="30465" y="2574"/>
                  </a:lnTo>
                  <a:lnTo>
                    <a:pt x="30424" y="2553"/>
                  </a:lnTo>
                  <a:lnTo>
                    <a:pt x="30403" y="2428"/>
                  </a:lnTo>
                  <a:lnTo>
                    <a:pt x="30361" y="2323"/>
                  </a:lnTo>
                  <a:lnTo>
                    <a:pt x="30152" y="2198"/>
                  </a:lnTo>
                  <a:lnTo>
                    <a:pt x="30047" y="2030"/>
                  </a:lnTo>
                  <a:lnTo>
                    <a:pt x="30026" y="1988"/>
                  </a:lnTo>
                  <a:lnTo>
                    <a:pt x="29984" y="1884"/>
                  </a:lnTo>
                  <a:lnTo>
                    <a:pt x="29921" y="1905"/>
                  </a:lnTo>
                  <a:lnTo>
                    <a:pt x="29901" y="1905"/>
                  </a:lnTo>
                  <a:lnTo>
                    <a:pt x="29901" y="1821"/>
                  </a:lnTo>
                  <a:lnTo>
                    <a:pt x="29921" y="1779"/>
                  </a:lnTo>
                  <a:lnTo>
                    <a:pt x="29838" y="1716"/>
                  </a:lnTo>
                  <a:lnTo>
                    <a:pt x="29796" y="1612"/>
                  </a:lnTo>
                  <a:lnTo>
                    <a:pt x="29733" y="1591"/>
                  </a:lnTo>
                  <a:lnTo>
                    <a:pt x="29712" y="1507"/>
                  </a:lnTo>
                  <a:lnTo>
                    <a:pt x="29670" y="1444"/>
                  </a:lnTo>
                  <a:lnTo>
                    <a:pt x="29608" y="1340"/>
                  </a:lnTo>
                  <a:lnTo>
                    <a:pt x="29482" y="1256"/>
                  </a:lnTo>
                  <a:lnTo>
                    <a:pt x="29461" y="1193"/>
                  </a:lnTo>
                  <a:lnTo>
                    <a:pt x="29503" y="1130"/>
                  </a:lnTo>
                  <a:lnTo>
                    <a:pt x="29482" y="1047"/>
                  </a:lnTo>
                  <a:lnTo>
                    <a:pt x="29315" y="1047"/>
                  </a:lnTo>
                  <a:lnTo>
                    <a:pt x="29294" y="984"/>
                  </a:lnTo>
                  <a:lnTo>
                    <a:pt x="29294" y="942"/>
                  </a:lnTo>
                  <a:lnTo>
                    <a:pt x="29273" y="879"/>
                  </a:lnTo>
                  <a:lnTo>
                    <a:pt x="29273" y="817"/>
                  </a:lnTo>
                  <a:lnTo>
                    <a:pt x="29231" y="733"/>
                  </a:lnTo>
                  <a:lnTo>
                    <a:pt x="29168" y="712"/>
                  </a:lnTo>
                  <a:lnTo>
                    <a:pt x="29168" y="649"/>
                  </a:lnTo>
                  <a:lnTo>
                    <a:pt x="29147" y="607"/>
                  </a:lnTo>
                  <a:lnTo>
                    <a:pt x="29085" y="628"/>
                  </a:lnTo>
                  <a:lnTo>
                    <a:pt x="28980" y="607"/>
                  </a:lnTo>
                  <a:lnTo>
                    <a:pt x="28959" y="545"/>
                  </a:lnTo>
                  <a:lnTo>
                    <a:pt x="28980" y="482"/>
                  </a:lnTo>
                  <a:lnTo>
                    <a:pt x="28959" y="440"/>
                  </a:lnTo>
                  <a:lnTo>
                    <a:pt x="28875" y="419"/>
                  </a:lnTo>
                  <a:lnTo>
                    <a:pt x="28833" y="461"/>
                  </a:lnTo>
                  <a:lnTo>
                    <a:pt x="28792" y="419"/>
                  </a:lnTo>
                  <a:lnTo>
                    <a:pt x="28750" y="419"/>
                  </a:lnTo>
                  <a:lnTo>
                    <a:pt x="28708" y="356"/>
                  </a:lnTo>
                  <a:lnTo>
                    <a:pt x="28750" y="293"/>
                  </a:lnTo>
                  <a:lnTo>
                    <a:pt x="28687" y="231"/>
                  </a:lnTo>
                  <a:lnTo>
                    <a:pt x="28624" y="210"/>
                  </a:lnTo>
                  <a:lnTo>
                    <a:pt x="28561" y="231"/>
                  </a:lnTo>
                  <a:lnTo>
                    <a:pt x="28520" y="147"/>
                  </a:lnTo>
                  <a:lnTo>
                    <a:pt x="28457" y="189"/>
                  </a:lnTo>
                  <a:lnTo>
                    <a:pt x="28373" y="189"/>
                  </a:lnTo>
                  <a:lnTo>
                    <a:pt x="28331" y="147"/>
                  </a:lnTo>
                  <a:lnTo>
                    <a:pt x="28268" y="189"/>
                  </a:lnTo>
                  <a:lnTo>
                    <a:pt x="28268" y="252"/>
                  </a:lnTo>
                  <a:lnTo>
                    <a:pt x="28248" y="293"/>
                  </a:lnTo>
                  <a:lnTo>
                    <a:pt x="28143" y="231"/>
                  </a:lnTo>
                  <a:lnTo>
                    <a:pt x="28101" y="189"/>
                  </a:lnTo>
                  <a:lnTo>
                    <a:pt x="28017" y="210"/>
                  </a:lnTo>
                  <a:lnTo>
                    <a:pt x="27892" y="210"/>
                  </a:lnTo>
                  <a:lnTo>
                    <a:pt x="27892" y="189"/>
                  </a:lnTo>
                  <a:lnTo>
                    <a:pt x="27808" y="105"/>
                  </a:lnTo>
                  <a:lnTo>
                    <a:pt x="27620" y="84"/>
                  </a:lnTo>
                  <a:lnTo>
                    <a:pt x="27536" y="21"/>
                  </a:lnTo>
                  <a:lnTo>
                    <a:pt x="27432" y="21"/>
                  </a:lnTo>
                  <a:lnTo>
                    <a:pt x="27390"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44" name="Google Shape;2927;p58">
              <a:extLst>
                <a:ext uri="{FF2B5EF4-FFF2-40B4-BE49-F238E27FC236}">
                  <a16:creationId xmlns:a16="http://schemas.microsoft.com/office/drawing/2014/main" id="{8AB64C90-7DC2-5B3C-181D-A4E7A3DEDE38}"/>
                </a:ext>
              </a:extLst>
            </p:cNvPr>
            <p:cNvSpPr/>
            <p:nvPr/>
          </p:nvSpPr>
          <p:spPr>
            <a:xfrm>
              <a:off x="5150925" y="2903250"/>
              <a:ext cx="1600" cy="2125"/>
            </a:xfrm>
            <a:custGeom>
              <a:avLst/>
              <a:gdLst/>
              <a:ahLst/>
              <a:cxnLst/>
              <a:rect l="l" t="t" r="r" b="b"/>
              <a:pathLst>
                <a:path w="64" h="85" extrusionOk="0">
                  <a:moveTo>
                    <a:pt x="63" y="85"/>
                  </a:moveTo>
                  <a:lnTo>
                    <a:pt x="1" y="1"/>
                  </a:lnTo>
                  <a:lnTo>
                    <a:pt x="1"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45" name="Google Shape;2928;p58">
              <a:extLst>
                <a:ext uri="{FF2B5EF4-FFF2-40B4-BE49-F238E27FC236}">
                  <a16:creationId xmlns:a16="http://schemas.microsoft.com/office/drawing/2014/main" id="{4936EAC4-B002-AF63-98C1-AFDE56684D6F}"/>
                </a:ext>
              </a:extLst>
            </p:cNvPr>
            <p:cNvSpPr/>
            <p:nvPr/>
          </p:nvSpPr>
          <p:spPr>
            <a:xfrm>
              <a:off x="5134200" y="2918425"/>
              <a:ext cx="2625" cy="2650"/>
            </a:xfrm>
            <a:custGeom>
              <a:avLst/>
              <a:gdLst/>
              <a:ahLst/>
              <a:cxnLst/>
              <a:rect l="l" t="t" r="r" b="b"/>
              <a:pathLst>
                <a:path w="105" h="106" extrusionOk="0">
                  <a:moveTo>
                    <a:pt x="0" y="105"/>
                  </a:moveTo>
                  <a:lnTo>
                    <a:pt x="105" y="1"/>
                  </a:lnTo>
                  <a:lnTo>
                    <a:pt x="105"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46" name="Google Shape;2929;p58">
              <a:extLst>
                <a:ext uri="{FF2B5EF4-FFF2-40B4-BE49-F238E27FC236}">
                  <a16:creationId xmlns:a16="http://schemas.microsoft.com/office/drawing/2014/main" id="{83F8D1C0-C62F-48DB-6090-231EB77861CE}"/>
                </a:ext>
              </a:extLst>
            </p:cNvPr>
            <p:cNvSpPr/>
            <p:nvPr/>
          </p:nvSpPr>
          <p:spPr>
            <a:xfrm>
              <a:off x="4608475" y="2660550"/>
              <a:ext cx="5275" cy="1600"/>
            </a:xfrm>
            <a:custGeom>
              <a:avLst/>
              <a:gdLst/>
              <a:ahLst/>
              <a:cxnLst/>
              <a:rect l="l" t="t" r="r" b="b"/>
              <a:pathLst>
                <a:path w="211" h="64" extrusionOk="0">
                  <a:moveTo>
                    <a:pt x="210" y="0"/>
                  </a:moveTo>
                  <a:lnTo>
                    <a:pt x="1" y="63"/>
                  </a:lnTo>
                  <a:lnTo>
                    <a:pt x="22" y="63"/>
                  </a:lnTo>
                  <a:lnTo>
                    <a:pt x="210"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47" name="Google Shape;2930;p58">
              <a:extLst>
                <a:ext uri="{FF2B5EF4-FFF2-40B4-BE49-F238E27FC236}">
                  <a16:creationId xmlns:a16="http://schemas.microsoft.com/office/drawing/2014/main" id="{1A233C3A-5818-FFD0-FD99-65195B7314BD}"/>
                </a:ext>
              </a:extLst>
            </p:cNvPr>
            <p:cNvSpPr/>
            <p:nvPr/>
          </p:nvSpPr>
          <p:spPr>
            <a:xfrm>
              <a:off x="4302475" y="2310075"/>
              <a:ext cx="547700" cy="287725"/>
            </a:xfrm>
            <a:custGeom>
              <a:avLst/>
              <a:gdLst/>
              <a:ahLst/>
              <a:cxnLst/>
              <a:rect l="l" t="t" r="r" b="b"/>
              <a:pathLst>
                <a:path w="21908" h="11509" extrusionOk="0">
                  <a:moveTo>
                    <a:pt x="10860" y="0"/>
                  </a:moveTo>
                  <a:lnTo>
                    <a:pt x="10755" y="84"/>
                  </a:lnTo>
                  <a:lnTo>
                    <a:pt x="10713" y="189"/>
                  </a:lnTo>
                  <a:lnTo>
                    <a:pt x="10567" y="189"/>
                  </a:lnTo>
                  <a:lnTo>
                    <a:pt x="10483" y="252"/>
                  </a:lnTo>
                  <a:lnTo>
                    <a:pt x="10546" y="314"/>
                  </a:lnTo>
                  <a:lnTo>
                    <a:pt x="10546" y="398"/>
                  </a:lnTo>
                  <a:lnTo>
                    <a:pt x="10400" y="419"/>
                  </a:lnTo>
                  <a:lnTo>
                    <a:pt x="10337" y="419"/>
                  </a:lnTo>
                  <a:lnTo>
                    <a:pt x="10253" y="524"/>
                  </a:lnTo>
                  <a:lnTo>
                    <a:pt x="10128" y="524"/>
                  </a:lnTo>
                  <a:lnTo>
                    <a:pt x="10044" y="586"/>
                  </a:lnTo>
                  <a:lnTo>
                    <a:pt x="9981" y="586"/>
                  </a:lnTo>
                  <a:lnTo>
                    <a:pt x="9751" y="733"/>
                  </a:lnTo>
                  <a:lnTo>
                    <a:pt x="9625" y="796"/>
                  </a:lnTo>
                  <a:lnTo>
                    <a:pt x="9521" y="837"/>
                  </a:lnTo>
                  <a:lnTo>
                    <a:pt x="9437" y="837"/>
                  </a:lnTo>
                  <a:lnTo>
                    <a:pt x="9353" y="775"/>
                  </a:lnTo>
                  <a:lnTo>
                    <a:pt x="9312" y="837"/>
                  </a:lnTo>
                  <a:lnTo>
                    <a:pt x="9291" y="921"/>
                  </a:lnTo>
                  <a:lnTo>
                    <a:pt x="9144" y="921"/>
                  </a:lnTo>
                  <a:lnTo>
                    <a:pt x="9102" y="984"/>
                  </a:lnTo>
                  <a:lnTo>
                    <a:pt x="9102" y="1088"/>
                  </a:lnTo>
                  <a:lnTo>
                    <a:pt x="9040" y="1130"/>
                  </a:lnTo>
                  <a:lnTo>
                    <a:pt x="8977" y="1109"/>
                  </a:lnTo>
                  <a:lnTo>
                    <a:pt x="8893" y="1109"/>
                  </a:lnTo>
                  <a:lnTo>
                    <a:pt x="8789" y="1151"/>
                  </a:lnTo>
                  <a:lnTo>
                    <a:pt x="8663" y="1172"/>
                  </a:lnTo>
                  <a:lnTo>
                    <a:pt x="8496" y="1256"/>
                  </a:lnTo>
                  <a:lnTo>
                    <a:pt x="8475" y="1319"/>
                  </a:lnTo>
                  <a:lnTo>
                    <a:pt x="8307" y="1340"/>
                  </a:lnTo>
                  <a:lnTo>
                    <a:pt x="8182" y="1402"/>
                  </a:lnTo>
                  <a:lnTo>
                    <a:pt x="8035" y="1423"/>
                  </a:lnTo>
                  <a:lnTo>
                    <a:pt x="7847" y="1465"/>
                  </a:lnTo>
                  <a:lnTo>
                    <a:pt x="7826" y="1549"/>
                  </a:lnTo>
                  <a:lnTo>
                    <a:pt x="7763" y="1632"/>
                  </a:lnTo>
                  <a:lnTo>
                    <a:pt x="7721" y="1528"/>
                  </a:lnTo>
                  <a:lnTo>
                    <a:pt x="7617" y="1528"/>
                  </a:lnTo>
                  <a:lnTo>
                    <a:pt x="7512" y="1570"/>
                  </a:lnTo>
                  <a:lnTo>
                    <a:pt x="7512" y="1653"/>
                  </a:lnTo>
                  <a:lnTo>
                    <a:pt x="7449" y="1695"/>
                  </a:lnTo>
                  <a:lnTo>
                    <a:pt x="7345" y="1653"/>
                  </a:lnTo>
                  <a:lnTo>
                    <a:pt x="7219" y="1653"/>
                  </a:lnTo>
                  <a:lnTo>
                    <a:pt x="7198" y="1612"/>
                  </a:lnTo>
                  <a:lnTo>
                    <a:pt x="7115" y="1612"/>
                  </a:lnTo>
                  <a:lnTo>
                    <a:pt x="7031" y="1653"/>
                  </a:lnTo>
                  <a:lnTo>
                    <a:pt x="6926" y="1674"/>
                  </a:lnTo>
                  <a:lnTo>
                    <a:pt x="6884" y="1695"/>
                  </a:lnTo>
                  <a:lnTo>
                    <a:pt x="6926" y="1842"/>
                  </a:lnTo>
                  <a:lnTo>
                    <a:pt x="6884" y="1925"/>
                  </a:lnTo>
                  <a:lnTo>
                    <a:pt x="6989" y="1946"/>
                  </a:lnTo>
                  <a:lnTo>
                    <a:pt x="7136" y="1925"/>
                  </a:lnTo>
                  <a:lnTo>
                    <a:pt x="7198" y="2051"/>
                  </a:lnTo>
                  <a:lnTo>
                    <a:pt x="7031" y="2051"/>
                  </a:lnTo>
                  <a:lnTo>
                    <a:pt x="6989" y="2093"/>
                  </a:lnTo>
                  <a:lnTo>
                    <a:pt x="6989" y="2156"/>
                  </a:lnTo>
                  <a:lnTo>
                    <a:pt x="7136" y="2176"/>
                  </a:lnTo>
                  <a:lnTo>
                    <a:pt x="7240" y="2197"/>
                  </a:lnTo>
                  <a:lnTo>
                    <a:pt x="7324" y="2156"/>
                  </a:lnTo>
                  <a:lnTo>
                    <a:pt x="7408" y="2156"/>
                  </a:lnTo>
                  <a:lnTo>
                    <a:pt x="7512" y="2260"/>
                  </a:lnTo>
                  <a:lnTo>
                    <a:pt x="7617" y="2281"/>
                  </a:lnTo>
                  <a:lnTo>
                    <a:pt x="7617" y="2386"/>
                  </a:lnTo>
                  <a:lnTo>
                    <a:pt x="7554" y="2449"/>
                  </a:lnTo>
                  <a:lnTo>
                    <a:pt x="7449" y="2407"/>
                  </a:lnTo>
                  <a:lnTo>
                    <a:pt x="7219" y="2449"/>
                  </a:lnTo>
                  <a:lnTo>
                    <a:pt x="7094" y="2553"/>
                  </a:lnTo>
                  <a:lnTo>
                    <a:pt x="6947" y="2741"/>
                  </a:lnTo>
                  <a:lnTo>
                    <a:pt x="6947" y="2867"/>
                  </a:lnTo>
                  <a:lnTo>
                    <a:pt x="7031" y="2888"/>
                  </a:lnTo>
                  <a:lnTo>
                    <a:pt x="7052" y="3013"/>
                  </a:lnTo>
                  <a:lnTo>
                    <a:pt x="6989" y="3118"/>
                  </a:lnTo>
                  <a:lnTo>
                    <a:pt x="6947" y="3244"/>
                  </a:lnTo>
                  <a:lnTo>
                    <a:pt x="6843" y="3244"/>
                  </a:lnTo>
                  <a:lnTo>
                    <a:pt x="6843" y="3306"/>
                  </a:lnTo>
                  <a:lnTo>
                    <a:pt x="6884" y="3390"/>
                  </a:lnTo>
                  <a:lnTo>
                    <a:pt x="6884" y="3453"/>
                  </a:lnTo>
                  <a:lnTo>
                    <a:pt x="7031" y="3453"/>
                  </a:lnTo>
                  <a:lnTo>
                    <a:pt x="7115" y="3537"/>
                  </a:lnTo>
                  <a:lnTo>
                    <a:pt x="7240" y="3557"/>
                  </a:lnTo>
                  <a:lnTo>
                    <a:pt x="7240" y="3620"/>
                  </a:lnTo>
                  <a:lnTo>
                    <a:pt x="7366" y="3704"/>
                  </a:lnTo>
                  <a:lnTo>
                    <a:pt x="7533" y="3725"/>
                  </a:lnTo>
                  <a:lnTo>
                    <a:pt x="7575" y="3746"/>
                  </a:lnTo>
                  <a:lnTo>
                    <a:pt x="7617" y="4227"/>
                  </a:lnTo>
                  <a:lnTo>
                    <a:pt x="7554" y="4290"/>
                  </a:lnTo>
                  <a:lnTo>
                    <a:pt x="7366" y="4373"/>
                  </a:lnTo>
                  <a:lnTo>
                    <a:pt x="7219" y="4353"/>
                  </a:lnTo>
                  <a:lnTo>
                    <a:pt x="7031" y="4248"/>
                  </a:lnTo>
                  <a:lnTo>
                    <a:pt x="6947" y="4290"/>
                  </a:lnTo>
                  <a:lnTo>
                    <a:pt x="6947" y="4394"/>
                  </a:lnTo>
                  <a:lnTo>
                    <a:pt x="6905" y="4541"/>
                  </a:lnTo>
                  <a:lnTo>
                    <a:pt x="6780" y="4562"/>
                  </a:lnTo>
                  <a:lnTo>
                    <a:pt x="6571" y="4457"/>
                  </a:lnTo>
                  <a:lnTo>
                    <a:pt x="6403" y="4457"/>
                  </a:lnTo>
                  <a:lnTo>
                    <a:pt x="6320" y="4394"/>
                  </a:lnTo>
                  <a:lnTo>
                    <a:pt x="6278" y="4436"/>
                  </a:lnTo>
                  <a:lnTo>
                    <a:pt x="6173" y="4394"/>
                  </a:lnTo>
                  <a:lnTo>
                    <a:pt x="6048" y="4269"/>
                  </a:lnTo>
                  <a:lnTo>
                    <a:pt x="6152" y="4227"/>
                  </a:lnTo>
                  <a:lnTo>
                    <a:pt x="6173" y="4143"/>
                  </a:lnTo>
                  <a:lnTo>
                    <a:pt x="6089" y="4122"/>
                  </a:lnTo>
                  <a:lnTo>
                    <a:pt x="5964" y="4039"/>
                  </a:lnTo>
                  <a:lnTo>
                    <a:pt x="5880" y="4122"/>
                  </a:lnTo>
                  <a:lnTo>
                    <a:pt x="5755" y="4081"/>
                  </a:lnTo>
                  <a:lnTo>
                    <a:pt x="5671" y="4122"/>
                  </a:lnTo>
                  <a:lnTo>
                    <a:pt x="5692" y="4269"/>
                  </a:lnTo>
                  <a:lnTo>
                    <a:pt x="5545" y="4290"/>
                  </a:lnTo>
                  <a:lnTo>
                    <a:pt x="5483" y="4227"/>
                  </a:lnTo>
                  <a:lnTo>
                    <a:pt x="5336" y="4060"/>
                  </a:lnTo>
                  <a:lnTo>
                    <a:pt x="5211" y="4081"/>
                  </a:lnTo>
                  <a:lnTo>
                    <a:pt x="5148" y="4185"/>
                  </a:lnTo>
                  <a:lnTo>
                    <a:pt x="5064" y="4081"/>
                  </a:lnTo>
                  <a:lnTo>
                    <a:pt x="5001" y="4122"/>
                  </a:lnTo>
                  <a:lnTo>
                    <a:pt x="5001" y="4248"/>
                  </a:lnTo>
                  <a:lnTo>
                    <a:pt x="4855" y="4248"/>
                  </a:lnTo>
                  <a:lnTo>
                    <a:pt x="4834" y="4457"/>
                  </a:lnTo>
                  <a:lnTo>
                    <a:pt x="4708" y="4562"/>
                  </a:lnTo>
                  <a:lnTo>
                    <a:pt x="4625" y="4541"/>
                  </a:lnTo>
                  <a:lnTo>
                    <a:pt x="4541" y="4436"/>
                  </a:lnTo>
                  <a:lnTo>
                    <a:pt x="4332" y="4394"/>
                  </a:lnTo>
                  <a:lnTo>
                    <a:pt x="4269" y="4269"/>
                  </a:lnTo>
                  <a:lnTo>
                    <a:pt x="4123" y="4353"/>
                  </a:lnTo>
                  <a:lnTo>
                    <a:pt x="4164" y="4478"/>
                  </a:lnTo>
                  <a:lnTo>
                    <a:pt x="4081" y="4604"/>
                  </a:lnTo>
                  <a:lnTo>
                    <a:pt x="3997" y="4583"/>
                  </a:lnTo>
                  <a:lnTo>
                    <a:pt x="3997" y="4457"/>
                  </a:lnTo>
                  <a:lnTo>
                    <a:pt x="3955" y="4373"/>
                  </a:lnTo>
                  <a:lnTo>
                    <a:pt x="3871" y="4373"/>
                  </a:lnTo>
                  <a:lnTo>
                    <a:pt x="3704" y="4248"/>
                  </a:lnTo>
                  <a:lnTo>
                    <a:pt x="3599" y="4122"/>
                  </a:lnTo>
                  <a:lnTo>
                    <a:pt x="3474" y="4122"/>
                  </a:lnTo>
                  <a:lnTo>
                    <a:pt x="3369" y="3976"/>
                  </a:lnTo>
                  <a:lnTo>
                    <a:pt x="3286" y="3955"/>
                  </a:lnTo>
                  <a:lnTo>
                    <a:pt x="3244" y="3871"/>
                  </a:lnTo>
                  <a:lnTo>
                    <a:pt x="3160" y="3871"/>
                  </a:lnTo>
                  <a:lnTo>
                    <a:pt x="2951" y="3955"/>
                  </a:lnTo>
                  <a:lnTo>
                    <a:pt x="2825" y="3850"/>
                  </a:lnTo>
                  <a:lnTo>
                    <a:pt x="2742" y="3704"/>
                  </a:lnTo>
                  <a:lnTo>
                    <a:pt x="2637" y="3704"/>
                  </a:lnTo>
                  <a:lnTo>
                    <a:pt x="2532" y="3809"/>
                  </a:lnTo>
                  <a:lnTo>
                    <a:pt x="2407" y="3809"/>
                  </a:lnTo>
                  <a:lnTo>
                    <a:pt x="2407" y="3871"/>
                  </a:lnTo>
                  <a:lnTo>
                    <a:pt x="2323" y="3955"/>
                  </a:lnTo>
                  <a:lnTo>
                    <a:pt x="2323" y="3850"/>
                  </a:lnTo>
                  <a:lnTo>
                    <a:pt x="2239" y="3913"/>
                  </a:lnTo>
                  <a:lnTo>
                    <a:pt x="2218" y="3976"/>
                  </a:lnTo>
                  <a:lnTo>
                    <a:pt x="2114" y="4060"/>
                  </a:lnTo>
                  <a:lnTo>
                    <a:pt x="2030" y="3976"/>
                  </a:lnTo>
                  <a:lnTo>
                    <a:pt x="2114" y="3913"/>
                  </a:lnTo>
                  <a:lnTo>
                    <a:pt x="2135" y="3829"/>
                  </a:lnTo>
                  <a:lnTo>
                    <a:pt x="2009" y="3767"/>
                  </a:lnTo>
                  <a:lnTo>
                    <a:pt x="1821" y="3662"/>
                  </a:lnTo>
                  <a:lnTo>
                    <a:pt x="1800" y="3746"/>
                  </a:lnTo>
                  <a:lnTo>
                    <a:pt x="1821" y="3850"/>
                  </a:lnTo>
                  <a:lnTo>
                    <a:pt x="1821" y="3955"/>
                  </a:lnTo>
                  <a:lnTo>
                    <a:pt x="1695" y="3913"/>
                  </a:lnTo>
                  <a:lnTo>
                    <a:pt x="1612" y="3976"/>
                  </a:lnTo>
                  <a:lnTo>
                    <a:pt x="1570" y="4143"/>
                  </a:lnTo>
                  <a:lnTo>
                    <a:pt x="1486" y="4143"/>
                  </a:lnTo>
                  <a:lnTo>
                    <a:pt x="1298" y="4248"/>
                  </a:lnTo>
                  <a:lnTo>
                    <a:pt x="1277" y="4373"/>
                  </a:lnTo>
                  <a:lnTo>
                    <a:pt x="1361" y="4478"/>
                  </a:lnTo>
                  <a:lnTo>
                    <a:pt x="1361" y="4604"/>
                  </a:lnTo>
                  <a:lnTo>
                    <a:pt x="1172" y="4604"/>
                  </a:lnTo>
                  <a:lnTo>
                    <a:pt x="984" y="4645"/>
                  </a:lnTo>
                  <a:lnTo>
                    <a:pt x="1130" y="5106"/>
                  </a:lnTo>
                  <a:lnTo>
                    <a:pt x="1047" y="5169"/>
                  </a:lnTo>
                  <a:lnTo>
                    <a:pt x="1068" y="5336"/>
                  </a:lnTo>
                  <a:lnTo>
                    <a:pt x="879" y="5336"/>
                  </a:lnTo>
                  <a:lnTo>
                    <a:pt x="733" y="5231"/>
                  </a:lnTo>
                  <a:lnTo>
                    <a:pt x="670" y="5127"/>
                  </a:lnTo>
                  <a:lnTo>
                    <a:pt x="356" y="4876"/>
                  </a:lnTo>
                  <a:lnTo>
                    <a:pt x="294" y="4980"/>
                  </a:lnTo>
                  <a:lnTo>
                    <a:pt x="294" y="5106"/>
                  </a:lnTo>
                  <a:lnTo>
                    <a:pt x="126" y="5315"/>
                  </a:lnTo>
                  <a:lnTo>
                    <a:pt x="22" y="5378"/>
                  </a:lnTo>
                  <a:lnTo>
                    <a:pt x="42" y="5629"/>
                  </a:lnTo>
                  <a:lnTo>
                    <a:pt x="126" y="5734"/>
                  </a:lnTo>
                  <a:lnTo>
                    <a:pt x="105" y="6068"/>
                  </a:lnTo>
                  <a:lnTo>
                    <a:pt x="1" y="6278"/>
                  </a:lnTo>
                  <a:lnTo>
                    <a:pt x="231" y="6382"/>
                  </a:lnTo>
                  <a:lnTo>
                    <a:pt x="335" y="6550"/>
                  </a:lnTo>
                  <a:lnTo>
                    <a:pt x="314" y="6633"/>
                  </a:lnTo>
                  <a:lnTo>
                    <a:pt x="503" y="6780"/>
                  </a:lnTo>
                  <a:lnTo>
                    <a:pt x="545" y="6696"/>
                  </a:lnTo>
                  <a:lnTo>
                    <a:pt x="921" y="6801"/>
                  </a:lnTo>
                  <a:lnTo>
                    <a:pt x="1172" y="7052"/>
                  </a:lnTo>
                  <a:lnTo>
                    <a:pt x="1402" y="7428"/>
                  </a:lnTo>
                  <a:lnTo>
                    <a:pt x="1172" y="7428"/>
                  </a:lnTo>
                  <a:lnTo>
                    <a:pt x="1172" y="7533"/>
                  </a:lnTo>
                  <a:lnTo>
                    <a:pt x="1382" y="7679"/>
                  </a:lnTo>
                  <a:lnTo>
                    <a:pt x="1549" y="7617"/>
                  </a:lnTo>
                  <a:lnTo>
                    <a:pt x="1674" y="7721"/>
                  </a:lnTo>
                  <a:lnTo>
                    <a:pt x="1716" y="7721"/>
                  </a:lnTo>
                  <a:lnTo>
                    <a:pt x="1758" y="7784"/>
                  </a:lnTo>
                  <a:lnTo>
                    <a:pt x="1821" y="7784"/>
                  </a:lnTo>
                  <a:lnTo>
                    <a:pt x="1863" y="7721"/>
                  </a:lnTo>
                  <a:lnTo>
                    <a:pt x="1905" y="7721"/>
                  </a:lnTo>
                  <a:lnTo>
                    <a:pt x="1967" y="7784"/>
                  </a:lnTo>
                  <a:lnTo>
                    <a:pt x="2009" y="7721"/>
                  </a:lnTo>
                  <a:lnTo>
                    <a:pt x="2009" y="7638"/>
                  </a:lnTo>
                  <a:lnTo>
                    <a:pt x="2072" y="7679"/>
                  </a:lnTo>
                  <a:lnTo>
                    <a:pt x="2177" y="7596"/>
                  </a:lnTo>
                  <a:lnTo>
                    <a:pt x="2218" y="7512"/>
                  </a:lnTo>
                  <a:lnTo>
                    <a:pt x="2281" y="7512"/>
                  </a:lnTo>
                  <a:lnTo>
                    <a:pt x="2344" y="7428"/>
                  </a:lnTo>
                  <a:lnTo>
                    <a:pt x="2407" y="7428"/>
                  </a:lnTo>
                  <a:lnTo>
                    <a:pt x="2428" y="7470"/>
                  </a:lnTo>
                  <a:lnTo>
                    <a:pt x="2491" y="7428"/>
                  </a:lnTo>
                  <a:lnTo>
                    <a:pt x="2511" y="7366"/>
                  </a:lnTo>
                  <a:lnTo>
                    <a:pt x="2595" y="7282"/>
                  </a:lnTo>
                  <a:lnTo>
                    <a:pt x="2721" y="7282"/>
                  </a:lnTo>
                  <a:lnTo>
                    <a:pt x="2763" y="7303"/>
                  </a:lnTo>
                  <a:lnTo>
                    <a:pt x="2846" y="7303"/>
                  </a:lnTo>
                  <a:lnTo>
                    <a:pt x="2909" y="7282"/>
                  </a:lnTo>
                  <a:lnTo>
                    <a:pt x="2930" y="7303"/>
                  </a:lnTo>
                  <a:lnTo>
                    <a:pt x="2930" y="7386"/>
                  </a:lnTo>
                  <a:lnTo>
                    <a:pt x="2972" y="7470"/>
                  </a:lnTo>
                  <a:lnTo>
                    <a:pt x="3014" y="7407"/>
                  </a:lnTo>
                  <a:lnTo>
                    <a:pt x="3076" y="7407"/>
                  </a:lnTo>
                  <a:lnTo>
                    <a:pt x="3076" y="7470"/>
                  </a:lnTo>
                  <a:lnTo>
                    <a:pt x="3160" y="7491"/>
                  </a:lnTo>
                  <a:lnTo>
                    <a:pt x="3223" y="7470"/>
                  </a:lnTo>
                  <a:lnTo>
                    <a:pt x="3244" y="7407"/>
                  </a:lnTo>
                  <a:lnTo>
                    <a:pt x="3286" y="7386"/>
                  </a:lnTo>
                  <a:lnTo>
                    <a:pt x="3286" y="7324"/>
                  </a:lnTo>
                  <a:lnTo>
                    <a:pt x="3369" y="7303"/>
                  </a:lnTo>
                  <a:lnTo>
                    <a:pt x="3453" y="7324"/>
                  </a:lnTo>
                  <a:lnTo>
                    <a:pt x="3662" y="7324"/>
                  </a:lnTo>
                  <a:lnTo>
                    <a:pt x="3662" y="7386"/>
                  </a:lnTo>
                  <a:lnTo>
                    <a:pt x="3704" y="7470"/>
                  </a:lnTo>
                  <a:lnTo>
                    <a:pt x="3788" y="7491"/>
                  </a:lnTo>
                  <a:lnTo>
                    <a:pt x="3788" y="7512"/>
                  </a:lnTo>
                  <a:lnTo>
                    <a:pt x="3746" y="7596"/>
                  </a:lnTo>
                  <a:lnTo>
                    <a:pt x="3767" y="7638"/>
                  </a:lnTo>
                  <a:lnTo>
                    <a:pt x="3871" y="7742"/>
                  </a:lnTo>
                  <a:lnTo>
                    <a:pt x="3851" y="7826"/>
                  </a:lnTo>
                  <a:lnTo>
                    <a:pt x="3788" y="7951"/>
                  </a:lnTo>
                  <a:lnTo>
                    <a:pt x="3809" y="8014"/>
                  </a:lnTo>
                  <a:lnTo>
                    <a:pt x="3851" y="8056"/>
                  </a:lnTo>
                  <a:lnTo>
                    <a:pt x="3871" y="8098"/>
                  </a:lnTo>
                  <a:lnTo>
                    <a:pt x="3851" y="8140"/>
                  </a:lnTo>
                  <a:lnTo>
                    <a:pt x="3767" y="8161"/>
                  </a:lnTo>
                  <a:lnTo>
                    <a:pt x="3746" y="8307"/>
                  </a:lnTo>
                  <a:lnTo>
                    <a:pt x="3809" y="8454"/>
                  </a:lnTo>
                  <a:lnTo>
                    <a:pt x="3913" y="8475"/>
                  </a:lnTo>
                  <a:lnTo>
                    <a:pt x="3997" y="8516"/>
                  </a:lnTo>
                  <a:lnTo>
                    <a:pt x="3997" y="8558"/>
                  </a:lnTo>
                  <a:lnTo>
                    <a:pt x="3871" y="8621"/>
                  </a:lnTo>
                  <a:lnTo>
                    <a:pt x="3788" y="8621"/>
                  </a:lnTo>
                  <a:lnTo>
                    <a:pt x="3683" y="8516"/>
                  </a:lnTo>
                  <a:lnTo>
                    <a:pt x="3599" y="8516"/>
                  </a:lnTo>
                  <a:lnTo>
                    <a:pt x="3558" y="8558"/>
                  </a:lnTo>
                  <a:lnTo>
                    <a:pt x="3495" y="8516"/>
                  </a:lnTo>
                  <a:lnTo>
                    <a:pt x="3432" y="8516"/>
                  </a:lnTo>
                  <a:lnTo>
                    <a:pt x="3286" y="8558"/>
                  </a:lnTo>
                  <a:lnTo>
                    <a:pt x="3223" y="8516"/>
                  </a:lnTo>
                  <a:lnTo>
                    <a:pt x="3118" y="8537"/>
                  </a:lnTo>
                  <a:lnTo>
                    <a:pt x="2972" y="8579"/>
                  </a:lnTo>
                  <a:lnTo>
                    <a:pt x="2930" y="8663"/>
                  </a:lnTo>
                  <a:lnTo>
                    <a:pt x="2930" y="8726"/>
                  </a:lnTo>
                  <a:lnTo>
                    <a:pt x="2930" y="8788"/>
                  </a:lnTo>
                  <a:lnTo>
                    <a:pt x="2867" y="8830"/>
                  </a:lnTo>
                  <a:lnTo>
                    <a:pt x="2867" y="8893"/>
                  </a:lnTo>
                  <a:lnTo>
                    <a:pt x="3014" y="9039"/>
                  </a:lnTo>
                  <a:lnTo>
                    <a:pt x="3014" y="9102"/>
                  </a:lnTo>
                  <a:lnTo>
                    <a:pt x="3035" y="9144"/>
                  </a:lnTo>
                  <a:lnTo>
                    <a:pt x="3139" y="9102"/>
                  </a:lnTo>
                  <a:lnTo>
                    <a:pt x="3160" y="9186"/>
                  </a:lnTo>
                  <a:lnTo>
                    <a:pt x="3139" y="9207"/>
                  </a:lnTo>
                  <a:lnTo>
                    <a:pt x="3055" y="9165"/>
                  </a:lnTo>
                  <a:lnTo>
                    <a:pt x="3014" y="9186"/>
                  </a:lnTo>
                  <a:lnTo>
                    <a:pt x="2930" y="9249"/>
                  </a:lnTo>
                  <a:lnTo>
                    <a:pt x="2867" y="9207"/>
                  </a:lnTo>
                  <a:lnTo>
                    <a:pt x="2825" y="9207"/>
                  </a:lnTo>
                  <a:lnTo>
                    <a:pt x="2763" y="9186"/>
                  </a:lnTo>
                  <a:lnTo>
                    <a:pt x="2616" y="9207"/>
                  </a:lnTo>
                  <a:lnTo>
                    <a:pt x="2532" y="9186"/>
                  </a:lnTo>
                  <a:lnTo>
                    <a:pt x="2491" y="9249"/>
                  </a:lnTo>
                  <a:lnTo>
                    <a:pt x="2491" y="9291"/>
                  </a:lnTo>
                  <a:lnTo>
                    <a:pt x="2553" y="9395"/>
                  </a:lnTo>
                  <a:lnTo>
                    <a:pt x="2637" y="9395"/>
                  </a:lnTo>
                  <a:lnTo>
                    <a:pt x="2742" y="9416"/>
                  </a:lnTo>
                  <a:lnTo>
                    <a:pt x="2804" y="9521"/>
                  </a:lnTo>
                  <a:lnTo>
                    <a:pt x="2846" y="9563"/>
                  </a:lnTo>
                  <a:lnTo>
                    <a:pt x="2909" y="9688"/>
                  </a:lnTo>
                  <a:lnTo>
                    <a:pt x="2951" y="9709"/>
                  </a:lnTo>
                  <a:lnTo>
                    <a:pt x="2972" y="9772"/>
                  </a:lnTo>
                  <a:lnTo>
                    <a:pt x="3139" y="9939"/>
                  </a:lnTo>
                  <a:lnTo>
                    <a:pt x="3139" y="10086"/>
                  </a:lnTo>
                  <a:lnTo>
                    <a:pt x="3139" y="10211"/>
                  </a:lnTo>
                  <a:lnTo>
                    <a:pt x="3181" y="10211"/>
                  </a:lnTo>
                  <a:lnTo>
                    <a:pt x="3286" y="10190"/>
                  </a:lnTo>
                  <a:lnTo>
                    <a:pt x="3327" y="10190"/>
                  </a:lnTo>
                  <a:lnTo>
                    <a:pt x="3369" y="10211"/>
                  </a:lnTo>
                  <a:lnTo>
                    <a:pt x="3432" y="10295"/>
                  </a:lnTo>
                  <a:lnTo>
                    <a:pt x="3474" y="10337"/>
                  </a:lnTo>
                  <a:lnTo>
                    <a:pt x="3537" y="10441"/>
                  </a:lnTo>
                  <a:lnTo>
                    <a:pt x="3579" y="10441"/>
                  </a:lnTo>
                  <a:lnTo>
                    <a:pt x="3662" y="10420"/>
                  </a:lnTo>
                  <a:lnTo>
                    <a:pt x="3767" y="10441"/>
                  </a:lnTo>
                  <a:lnTo>
                    <a:pt x="3871" y="10462"/>
                  </a:lnTo>
                  <a:lnTo>
                    <a:pt x="3976" y="10462"/>
                  </a:lnTo>
                  <a:lnTo>
                    <a:pt x="4018" y="10504"/>
                  </a:lnTo>
                  <a:lnTo>
                    <a:pt x="3997" y="10546"/>
                  </a:lnTo>
                  <a:lnTo>
                    <a:pt x="3997" y="10609"/>
                  </a:lnTo>
                  <a:lnTo>
                    <a:pt x="3997" y="10755"/>
                  </a:lnTo>
                  <a:lnTo>
                    <a:pt x="3913" y="10923"/>
                  </a:lnTo>
                  <a:lnTo>
                    <a:pt x="3955" y="11048"/>
                  </a:lnTo>
                  <a:lnTo>
                    <a:pt x="3976" y="11195"/>
                  </a:lnTo>
                  <a:lnTo>
                    <a:pt x="4311" y="10881"/>
                  </a:lnTo>
                  <a:lnTo>
                    <a:pt x="4604" y="10776"/>
                  </a:lnTo>
                  <a:lnTo>
                    <a:pt x="4959" y="10839"/>
                  </a:lnTo>
                  <a:lnTo>
                    <a:pt x="5378" y="11069"/>
                  </a:lnTo>
                  <a:lnTo>
                    <a:pt x="5755" y="11508"/>
                  </a:lnTo>
                  <a:lnTo>
                    <a:pt x="5985" y="11467"/>
                  </a:lnTo>
                  <a:lnTo>
                    <a:pt x="6068" y="11446"/>
                  </a:lnTo>
                  <a:lnTo>
                    <a:pt x="5629" y="8726"/>
                  </a:lnTo>
                  <a:lnTo>
                    <a:pt x="7136" y="8433"/>
                  </a:lnTo>
                  <a:lnTo>
                    <a:pt x="8056" y="9060"/>
                  </a:lnTo>
                  <a:lnTo>
                    <a:pt x="8391" y="9186"/>
                  </a:lnTo>
                  <a:lnTo>
                    <a:pt x="8893" y="9479"/>
                  </a:lnTo>
                  <a:lnTo>
                    <a:pt x="9751" y="9395"/>
                  </a:lnTo>
                  <a:lnTo>
                    <a:pt x="10693" y="9395"/>
                  </a:lnTo>
                  <a:lnTo>
                    <a:pt x="10985" y="9604"/>
                  </a:lnTo>
                  <a:lnTo>
                    <a:pt x="11132" y="9981"/>
                  </a:lnTo>
                  <a:lnTo>
                    <a:pt x="11320" y="9897"/>
                  </a:lnTo>
                  <a:lnTo>
                    <a:pt x="11341" y="10713"/>
                  </a:lnTo>
                  <a:lnTo>
                    <a:pt x="11760" y="10755"/>
                  </a:lnTo>
                  <a:lnTo>
                    <a:pt x="11990" y="11446"/>
                  </a:lnTo>
                  <a:lnTo>
                    <a:pt x="12115" y="11446"/>
                  </a:lnTo>
                  <a:lnTo>
                    <a:pt x="12366" y="11299"/>
                  </a:lnTo>
                  <a:lnTo>
                    <a:pt x="12555" y="11278"/>
                  </a:lnTo>
                  <a:lnTo>
                    <a:pt x="12743" y="11299"/>
                  </a:lnTo>
                  <a:lnTo>
                    <a:pt x="12994" y="11446"/>
                  </a:lnTo>
                  <a:lnTo>
                    <a:pt x="13078" y="11467"/>
                  </a:lnTo>
                  <a:lnTo>
                    <a:pt x="13287" y="11257"/>
                  </a:lnTo>
                  <a:lnTo>
                    <a:pt x="13413" y="11048"/>
                  </a:lnTo>
                  <a:lnTo>
                    <a:pt x="13475" y="10964"/>
                  </a:lnTo>
                  <a:lnTo>
                    <a:pt x="13538" y="10818"/>
                  </a:lnTo>
                  <a:lnTo>
                    <a:pt x="13789" y="10525"/>
                  </a:lnTo>
                  <a:lnTo>
                    <a:pt x="13894" y="10504"/>
                  </a:lnTo>
                  <a:lnTo>
                    <a:pt x="13998" y="10337"/>
                  </a:lnTo>
                  <a:lnTo>
                    <a:pt x="14040" y="10337"/>
                  </a:lnTo>
                  <a:lnTo>
                    <a:pt x="14040" y="10295"/>
                  </a:lnTo>
                  <a:lnTo>
                    <a:pt x="14166" y="10211"/>
                  </a:lnTo>
                  <a:lnTo>
                    <a:pt x="14145" y="10148"/>
                  </a:lnTo>
                  <a:lnTo>
                    <a:pt x="14250" y="10023"/>
                  </a:lnTo>
                  <a:lnTo>
                    <a:pt x="14438" y="10044"/>
                  </a:lnTo>
                  <a:lnTo>
                    <a:pt x="14543" y="10107"/>
                  </a:lnTo>
                  <a:lnTo>
                    <a:pt x="14961" y="10148"/>
                  </a:lnTo>
                  <a:lnTo>
                    <a:pt x="15317" y="10148"/>
                  </a:lnTo>
                  <a:lnTo>
                    <a:pt x="15505" y="10107"/>
                  </a:lnTo>
                  <a:lnTo>
                    <a:pt x="15484" y="9981"/>
                  </a:lnTo>
                  <a:lnTo>
                    <a:pt x="15463" y="9835"/>
                  </a:lnTo>
                  <a:lnTo>
                    <a:pt x="15463" y="9709"/>
                  </a:lnTo>
                  <a:lnTo>
                    <a:pt x="15505" y="9667"/>
                  </a:lnTo>
                  <a:lnTo>
                    <a:pt x="15610" y="9688"/>
                  </a:lnTo>
                  <a:lnTo>
                    <a:pt x="15777" y="9709"/>
                  </a:lnTo>
                  <a:lnTo>
                    <a:pt x="15819" y="9667"/>
                  </a:lnTo>
                  <a:lnTo>
                    <a:pt x="16007" y="9667"/>
                  </a:lnTo>
                  <a:lnTo>
                    <a:pt x="16133" y="9730"/>
                  </a:lnTo>
                  <a:lnTo>
                    <a:pt x="16342" y="9793"/>
                  </a:lnTo>
                  <a:lnTo>
                    <a:pt x="16677" y="9835"/>
                  </a:lnTo>
                  <a:lnTo>
                    <a:pt x="16781" y="9793"/>
                  </a:lnTo>
                  <a:lnTo>
                    <a:pt x="16886" y="9709"/>
                  </a:lnTo>
                  <a:lnTo>
                    <a:pt x="17032" y="9730"/>
                  </a:lnTo>
                  <a:lnTo>
                    <a:pt x="17158" y="9730"/>
                  </a:lnTo>
                  <a:lnTo>
                    <a:pt x="17451" y="9667"/>
                  </a:lnTo>
                  <a:lnTo>
                    <a:pt x="17723" y="9730"/>
                  </a:lnTo>
                  <a:lnTo>
                    <a:pt x="17911" y="9688"/>
                  </a:lnTo>
                  <a:lnTo>
                    <a:pt x="18246" y="9688"/>
                  </a:lnTo>
                  <a:lnTo>
                    <a:pt x="18497" y="9793"/>
                  </a:lnTo>
                  <a:lnTo>
                    <a:pt x="18602" y="9772"/>
                  </a:lnTo>
                  <a:lnTo>
                    <a:pt x="18853" y="10044"/>
                  </a:lnTo>
                  <a:lnTo>
                    <a:pt x="19083" y="10107"/>
                  </a:lnTo>
                  <a:lnTo>
                    <a:pt x="19229" y="10044"/>
                  </a:lnTo>
                  <a:lnTo>
                    <a:pt x="19188" y="9897"/>
                  </a:lnTo>
                  <a:lnTo>
                    <a:pt x="19313" y="9814"/>
                  </a:lnTo>
                  <a:lnTo>
                    <a:pt x="19313" y="9772"/>
                  </a:lnTo>
                  <a:lnTo>
                    <a:pt x="19376" y="9730"/>
                  </a:lnTo>
                  <a:lnTo>
                    <a:pt x="19271" y="9625"/>
                  </a:lnTo>
                  <a:lnTo>
                    <a:pt x="19313" y="9521"/>
                  </a:lnTo>
                  <a:lnTo>
                    <a:pt x="19397" y="9458"/>
                  </a:lnTo>
                  <a:lnTo>
                    <a:pt x="19355" y="9207"/>
                  </a:lnTo>
                  <a:lnTo>
                    <a:pt x="19229" y="9144"/>
                  </a:lnTo>
                  <a:lnTo>
                    <a:pt x="19188" y="9039"/>
                  </a:lnTo>
                  <a:lnTo>
                    <a:pt x="19083" y="8851"/>
                  </a:lnTo>
                  <a:lnTo>
                    <a:pt x="19062" y="8747"/>
                  </a:lnTo>
                  <a:lnTo>
                    <a:pt x="19020" y="8663"/>
                  </a:lnTo>
                  <a:lnTo>
                    <a:pt x="19020" y="8579"/>
                  </a:lnTo>
                  <a:lnTo>
                    <a:pt x="18957" y="8412"/>
                  </a:lnTo>
                  <a:lnTo>
                    <a:pt x="19041" y="8328"/>
                  </a:lnTo>
                  <a:lnTo>
                    <a:pt x="19041" y="8265"/>
                  </a:lnTo>
                  <a:lnTo>
                    <a:pt x="18916" y="8244"/>
                  </a:lnTo>
                  <a:lnTo>
                    <a:pt x="18748" y="8265"/>
                  </a:lnTo>
                  <a:lnTo>
                    <a:pt x="18644" y="8202"/>
                  </a:lnTo>
                  <a:lnTo>
                    <a:pt x="18644" y="8119"/>
                  </a:lnTo>
                  <a:lnTo>
                    <a:pt x="18748" y="8014"/>
                  </a:lnTo>
                  <a:lnTo>
                    <a:pt x="18853" y="7951"/>
                  </a:lnTo>
                  <a:lnTo>
                    <a:pt x="18916" y="8014"/>
                  </a:lnTo>
                  <a:lnTo>
                    <a:pt x="19020" y="8014"/>
                  </a:lnTo>
                  <a:lnTo>
                    <a:pt x="19167" y="7930"/>
                  </a:lnTo>
                  <a:lnTo>
                    <a:pt x="19439" y="7889"/>
                  </a:lnTo>
                  <a:lnTo>
                    <a:pt x="19564" y="7847"/>
                  </a:lnTo>
                  <a:lnTo>
                    <a:pt x="19648" y="7826"/>
                  </a:lnTo>
                  <a:lnTo>
                    <a:pt x="19711" y="7889"/>
                  </a:lnTo>
                  <a:lnTo>
                    <a:pt x="19794" y="7889"/>
                  </a:lnTo>
                  <a:lnTo>
                    <a:pt x="19878" y="7826"/>
                  </a:lnTo>
                  <a:lnTo>
                    <a:pt x="19962" y="7826"/>
                  </a:lnTo>
                  <a:lnTo>
                    <a:pt x="19962" y="7742"/>
                  </a:lnTo>
                  <a:lnTo>
                    <a:pt x="20004" y="7617"/>
                  </a:lnTo>
                  <a:lnTo>
                    <a:pt x="19878" y="7575"/>
                  </a:lnTo>
                  <a:lnTo>
                    <a:pt x="19815" y="7512"/>
                  </a:lnTo>
                  <a:lnTo>
                    <a:pt x="19836" y="7428"/>
                  </a:lnTo>
                  <a:lnTo>
                    <a:pt x="19836" y="7177"/>
                  </a:lnTo>
                  <a:lnTo>
                    <a:pt x="19899" y="6842"/>
                  </a:lnTo>
                  <a:lnTo>
                    <a:pt x="19899" y="6696"/>
                  </a:lnTo>
                  <a:lnTo>
                    <a:pt x="19962" y="6550"/>
                  </a:lnTo>
                  <a:lnTo>
                    <a:pt x="20004" y="6278"/>
                  </a:lnTo>
                  <a:lnTo>
                    <a:pt x="20213" y="6278"/>
                  </a:lnTo>
                  <a:lnTo>
                    <a:pt x="20422" y="6361"/>
                  </a:lnTo>
                  <a:lnTo>
                    <a:pt x="20589" y="6382"/>
                  </a:lnTo>
                  <a:lnTo>
                    <a:pt x="20820" y="6340"/>
                  </a:lnTo>
                  <a:lnTo>
                    <a:pt x="20882" y="6340"/>
                  </a:lnTo>
                  <a:lnTo>
                    <a:pt x="20924" y="6424"/>
                  </a:lnTo>
                  <a:lnTo>
                    <a:pt x="21008" y="6424"/>
                  </a:lnTo>
                  <a:lnTo>
                    <a:pt x="21071" y="6382"/>
                  </a:lnTo>
                  <a:lnTo>
                    <a:pt x="21154" y="6278"/>
                  </a:lnTo>
                  <a:lnTo>
                    <a:pt x="21280" y="6236"/>
                  </a:lnTo>
                  <a:lnTo>
                    <a:pt x="21447" y="6068"/>
                  </a:lnTo>
                  <a:lnTo>
                    <a:pt x="21447" y="6006"/>
                  </a:lnTo>
                  <a:lnTo>
                    <a:pt x="21343" y="5838"/>
                  </a:lnTo>
                  <a:lnTo>
                    <a:pt x="21238" y="5608"/>
                  </a:lnTo>
                  <a:lnTo>
                    <a:pt x="21238" y="5378"/>
                  </a:lnTo>
                  <a:lnTo>
                    <a:pt x="21259" y="5231"/>
                  </a:lnTo>
                  <a:lnTo>
                    <a:pt x="21343" y="5169"/>
                  </a:lnTo>
                  <a:lnTo>
                    <a:pt x="21531" y="5106"/>
                  </a:lnTo>
                  <a:lnTo>
                    <a:pt x="21594" y="4980"/>
                  </a:lnTo>
                  <a:lnTo>
                    <a:pt x="21552" y="4917"/>
                  </a:lnTo>
                  <a:lnTo>
                    <a:pt x="21573" y="4813"/>
                  </a:lnTo>
                  <a:lnTo>
                    <a:pt x="21698" y="4666"/>
                  </a:lnTo>
                  <a:lnTo>
                    <a:pt x="21803" y="4604"/>
                  </a:lnTo>
                  <a:lnTo>
                    <a:pt x="21908" y="4499"/>
                  </a:lnTo>
                  <a:lnTo>
                    <a:pt x="21887" y="4478"/>
                  </a:lnTo>
                  <a:lnTo>
                    <a:pt x="21866" y="4457"/>
                  </a:lnTo>
                  <a:lnTo>
                    <a:pt x="21698" y="4394"/>
                  </a:lnTo>
                  <a:lnTo>
                    <a:pt x="21573" y="4269"/>
                  </a:lnTo>
                  <a:lnTo>
                    <a:pt x="21489" y="4269"/>
                  </a:lnTo>
                  <a:lnTo>
                    <a:pt x="21447" y="4164"/>
                  </a:lnTo>
                  <a:lnTo>
                    <a:pt x="21489" y="4039"/>
                  </a:lnTo>
                  <a:lnTo>
                    <a:pt x="21447" y="3976"/>
                  </a:lnTo>
                  <a:lnTo>
                    <a:pt x="21343" y="4060"/>
                  </a:lnTo>
                  <a:lnTo>
                    <a:pt x="21259" y="4164"/>
                  </a:lnTo>
                  <a:lnTo>
                    <a:pt x="21154" y="4185"/>
                  </a:lnTo>
                  <a:lnTo>
                    <a:pt x="20861" y="4227"/>
                  </a:lnTo>
                  <a:lnTo>
                    <a:pt x="20799" y="4269"/>
                  </a:lnTo>
                  <a:lnTo>
                    <a:pt x="20757" y="4332"/>
                  </a:lnTo>
                  <a:lnTo>
                    <a:pt x="20652" y="4269"/>
                  </a:lnTo>
                  <a:lnTo>
                    <a:pt x="20548" y="4227"/>
                  </a:lnTo>
                  <a:lnTo>
                    <a:pt x="20506" y="4227"/>
                  </a:lnTo>
                  <a:lnTo>
                    <a:pt x="20485" y="4185"/>
                  </a:lnTo>
                  <a:lnTo>
                    <a:pt x="20422" y="4143"/>
                  </a:lnTo>
                  <a:lnTo>
                    <a:pt x="20401" y="4060"/>
                  </a:lnTo>
                  <a:lnTo>
                    <a:pt x="20359" y="3976"/>
                  </a:lnTo>
                  <a:lnTo>
                    <a:pt x="20401" y="3934"/>
                  </a:lnTo>
                  <a:lnTo>
                    <a:pt x="20401" y="3850"/>
                  </a:lnTo>
                  <a:lnTo>
                    <a:pt x="20317" y="3809"/>
                  </a:lnTo>
                  <a:lnTo>
                    <a:pt x="20276" y="3809"/>
                  </a:lnTo>
                  <a:lnTo>
                    <a:pt x="20129" y="3725"/>
                  </a:lnTo>
                  <a:lnTo>
                    <a:pt x="20004" y="3704"/>
                  </a:lnTo>
                  <a:lnTo>
                    <a:pt x="19962" y="3704"/>
                  </a:lnTo>
                  <a:lnTo>
                    <a:pt x="19899" y="3557"/>
                  </a:lnTo>
                  <a:lnTo>
                    <a:pt x="19794" y="3390"/>
                  </a:lnTo>
                  <a:lnTo>
                    <a:pt x="19648" y="3244"/>
                  </a:lnTo>
                  <a:lnTo>
                    <a:pt x="19460" y="3223"/>
                  </a:lnTo>
                  <a:lnTo>
                    <a:pt x="19250" y="3223"/>
                  </a:lnTo>
                  <a:lnTo>
                    <a:pt x="19062" y="3244"/>
                  </a:lnTo>
                  <a:lnTo>
                    <a:pt x="19041" y="3306"/>
                  </a:lnTo>
                  <a:lnTo>
                    <a:pt x="19083" y="3348"/>
                  </a:lnTo>
                  <a:lnTo>
                    <a:pt x="19062" y="3411"/>
                  </a:lnTo>
                  <a:lnTo>
                    <a:pt x="18936" y="3453"/>
                  </a:lnTo>
                  <a:lnTo>
                    <a:pt x="18853" y="3432"/>
                  </a:lnTo>
                  <a:lnTo>
                    <a:pt x="18727" y="3495"/>
                  </a:lnTo>
                  <a:lnTo>
                    <a:pt x="18560" y="3411"/>
                  </a:lnTo>
                  <a:lnTo>
                    <a:pt x="18497" y="3432"/>
                  </a:lnTo>
                  <a:lnTo>
                    <a:pt x="18413" y="3495"/>
                  </a:lnTo>
                  <a:lnTo>
                    <a:pt x="18309" y="3495"/>
                  </a:lnTo>
                  <a:lnTo>
                    <a:pt x="18204" y="3411"/>
                  </a:lnTo>
                  <a:lnTo>
                    <a:pt x="18079" y="3348"/>
                  </a:lnTo>
                  <a:lnTo>
                    <a:pt x="18079" y="3285"/>
                  </a:lnTo>
                  <a:lnTo>
                    <a:pt x="18100" y="3202"/>
                  </a:lnTo>
                  <a:lnTo>
                    <a:pt x="17911" y="3118"/>
                  </a:lnTo>
                  <a:lnTo>
                    <a:pt x="17828" y="3181"/>
                  </a:lnTo>
                  <a:lnTo>
                    <a:pt x="17828" y="3306"/>
                  </a:lnTo>
                  <a:lnTo>
                    <a:pt x="17869" y="3327"/>
                  </a:lnTo>
                  <a:lnTo>
                    <a:pt x="17828" y="3390"/>
                  </a:lnTo>
                  <a:lnTo>
                    <a:pt x="17744" y="3453"/>
                  </a:lnTo>
                  <a:lnTo>
                    <a:pt x="17597" y="3453"/>
                  </a:lnTo>
                  <a:lnTo>
                    <a:pt x="16175" y="1695"/>
                  </a:lnTo>
                  <a:lnTo>
                    <a:pt x="15170" y="921"/>
                  </a:lnTo>
                  <a:lnTo>
                    <a:pt x="15107" y="837"/>
                  </a:lnTo>
                  <a:lnTo>
                    <a:pt x="15191" y="816"/>
                  </a:lnTo>
                  <a:lnTo>
                    <a:pt x="15296" y="712"/>
                  </a:lnTo>
                  <a:lnTo>
                    <a:pt x="15296" y="607"/>
                  </a:lnTo>
                  <a:lnTo>
                    <a:pt x="15254" y="565"/>
                  </a:lnTo>
                  <a:lnTo>
                    <a:pt x="15087" y="607"/>
                  </a:lnTo>
                  <a:lnTo>
                    <a:pt x="14961" y="628"/>
                  </a:lnTo>
                  <a:lnTo>
                    <a:pt x="14877" y="733"/>
                  </a:lnTo>
                  <a:lnTo>
                    <a:pt x="14773" y="775"/>
                  </a:lnTo>
                  <a:lnTo>
                    <a:pt x="14647" y="900"/>
                  </a:lnTo>
                  <a:lnTo>
                    <a:pt x="14647" y="984"/>
                  </a:lnTo>
                  <a:lnTo>
                    <a:pt x="14563" y="1047"/>
                  </a:lnTo>
                  <a:lnTo>
                    <a:pt x="14522" y="1151"/>
                  </a:lnTo>
                  <a:lnTo>
                    <a:pt x="14417" y="1235"/>
                  </a:lnTo>
                  <a:lnTo>
                    <a:pt x="14229" y="1235"/>
                  </a:lnTo>
                  <a:lnTo>
                    <a:pt x="14124" y="1298"/>
                  </a:lnTo>
                  <a:lnTo>
                    <a:pt x="14145" y="1423"/>
                  </a:lnTo>
                  <a:lnTo>
                    <a:pt x="14061" y="1465"/>
                  </a:lnTo>
                  <a:lnTo>
                    <a:pt x="14019" y="1423"/>
                  </a:lnTo>
                  <a:lnTo>
                    <a:pt x="13789" y="1360"/>
                  </a:lnTo>
                  <a:lnTo>
                    <a:pt x="13643" y="1423"/>
                  </a:lnTo>
                  <a:lnTo>
                    <a:pt x="13601" y="1507"/>
                  </a:lnTo>
                  <a:lnTo>
                    <a:pt x="13517" y="1507"/>
                  </a:lnTo>
                  <a:lnTo>
                    <a:pt x="13434" y="1402"/>
                  </a:lnTo>
                  <a:lnTo>
                    <a:pt x="13434" y="1235"/>
                  </a:lnTo>
                  <a:lnTo>
                    <a:pt x="13517" y="1172"/>
                  </a:lnTo>
                  <a:lnTo>
                    <a:pt x="13538" y="1088"/>
                  </a:lnTo>
                  <a:lnTo>
                    <a:pt x="13496" y="1026"/>
                  </a:lnTo>
                  <a:lnTo>
                    <a:pt x="13413" y="1109"/>
                  </a:lnTo>
                  <a:lnTo>
                    <a:pt x="13329" y="1109"/>
                  </a:lnTo>
                  <a:lnTo>
                    <a:pt x="13120" y="1005"/>
                  </a:lnTo>
                  <a:lnTo>
                    <a:pt x="12994" y="1026"/>
                  </a:lnTo>
                  <a:lnTo>
                    <a:pt x="13015" y="1109"/>
                  </a:lnTo>
                  <a:lnTo>
                    <a:pt x="13078" y="1130"/>
                  </a:lnTo>
                  <a:lnTo>
                    <a:pt x="12994" y="1214"/>
                  </a:lnTo>
                  <a:lnTo>
                    <a:pt x="12952" y="1214"/>
                  </a:lnTo>
                  <a:lnTo>
                    <a:pt x="12869" y="1088"/>
                  </a:lnTo>
                  <a:lnTo>
                    <a:pt x="12848" y="900"/>
                  </a:lnTo>
                  <a:lnTo>
                    <a:pt x="12638" y="733"/>
                  </a:lnTo>
                  <a:lnTo>
                    <a:pt x="12597" y="775"/>
                  </a:lnTo>
                  <a:lnTo>
                    <a:pt x="12638" y="900"/>
                  </a:lnTo>
                  <a:lnTo>
                    <a:pt x="12638" y="984"/>
                  </a:lnTo>
                  <a:lnTo>
                    <a:pt x="12555" y="984"/>
                  </a:lnTo>
                  <a:lnTo>
                    <a:pt x="12513" y="879"/>
                  </a:lnTo>
                  <a:lnTo>
                    <a:pt x="12450" y="900"/>
                  </a:lnTo>
                  <a:lnTo>
                    <a:pt x="12429" y="1005"/>
                  </a:lnTo>
                  <a:lnTo>
                    <a:pt x="12366" y="1026"/>
                  </a:lnTo>
                  <a:lnTo>
                    <a:pt x="12262" y="942"/>
                  </a:lnTo>
                  <a:lnTo>
                    <a:pt x="12136" y="1026"/>
                  </a:lnTo>
                  <a:lnTo>
                    <a:pt x="12074" y="984"/>
                  </a:lnTo>
                  <a:lnTo>
                    <a:pt x="12032" y="879"/>
                  </a:lnTo>
                  <a:lnTo>
                    <a:pt x="12115" y="837"/>
                  </a:lnTo>
                  <a:lnTo>
                    <a:pt x="12136" y="796"/>
                  </a:lnTo>
                  <a:lnTo>
                    <a:pt x="12115" y="691"/>
                  </a:lnTo>
                  <a:lnTo>
                    <a:pt x="12136" y="586"/>
                  </a:lnTo>
                  <a:lnTo>
                    <a:pt x="12115" y="524"/>
                  </a:lnTo>
                  <a:lnTo>
                    <a:pt x="12032" y="482"/>
                  </a:lnTo>
                  <a:lnTo>
                    <a:pt x="11948" y="398"/>
                  </a:lnTo>
                  <a:lnTo>
                    <a:pt x="11927" y="272"/>
                  </a:lnTo>
                  <a:lnTo>
                    <a:pt x="11864" y="252"/>
                  </a:lnTo>
                  <a:lnTo>
                    <a:pt x="11822" y="84"/>
                  </a:lnTo>
                  <a:lnTo>
                    <a:pt x="11718" y="84"/>
                  </a:lnTo>
                  <a:lnTo>
                    <a:pt x="11592" y="126"/>
                  </a:lnTo>
                  <a:lnTo>
                    <a:pt x="11446" y="126"/>
                  </a:lnTo>
                  <a:lnTo>
                    <a:pt x="11299" y="42"/>
                  </a:lnTo>
                  <a:lnTo>
                    <a:pt x="11132" y="63"/>
                  </a:lnTo>
                  <a:lnTo>
                    <a:pt x="11006" y="0"/>
                  </a:lnTo>
                  <a:lnTo>
                    <a:pt x="10902" y="42"/>
                  </a:lnTo>
                  <a:lnTo>
                    <a:pt x="10860"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48" name="Google Shape;2931;p58">
              <a:extLst>
                <a:ext uri="{FF2B5EF4-FFF2-40B4-BE49-F238E27FC236}">
                  <a16:creationId xmlns:a16="http://schemas.microsoft.com/office/drawing/2014/main" id="{66C47894-5BCC-219A-D70C-4EB11C06F94A}"/>
                </a:ext>
              </a:extLst>
            </p:cNvPr>
            <p:cNvSpPr/>
            <p:nvPr/>
          </p:nvSpPr>
          <p:spPr>
            <a:xfrm>
              <a:off x="4443200" y="2520875"/>
              <a:ext cx="231750" cy="144400"/>
            </a:xfrm>
            <a:custGeom>
              <a:avLst/>
              <a:gdLst/>
              <a:ahLst/>
              <a:cxnLst/>
              <a:rect l="l" t="t" r="r" b="b"/>
              <a:pathLst>
                <a:path w="9270" h="5776" extrusionOk="0">
                  <a:moveTo>
                    <a:pt x="1507" y="1"/>
                  </a:moveTo>
                  <a:lnTo>
                    <a:pt x="0" y="294"/>
                  </a:lnTo>
                  <a:lnTo>
                    <a:pt x="439" y="3014"/>
                  </a:lnTo>
                  <a:lnTo>
                    <a:pt x="732" y="3014"/>
                  </a:lnTo>
                  <a:lnTo>
                    <a:pt x="963" y="3035"/>
                  </a:lnTo>
                  <a:lnTo>
                    <a:pt x="1004" y="2909"/>
                  </a:lnTo>
                  <a:lnTo>
                    <a:pt x="900" y="2804"/>
                  </a:lnTo>
                  <a:lnTo>
                    <a:pt x="879" y="2595"/>
                  </a:lnTo>
                  <a:lnTo>
                    <a:pt x="983" y="2344"/>
                  </a:lnTo>
                  <a:lnTo>
                    <a:pt x="1172" y="2323"/>
                  </a:lnTo>
                  <a:lnTo>
                    <a:pt x="1276" y="2198"/>
                  </a:lnTo>
                  <a:lnTo>
                    <a:pt x="1402" y="2114"/>
                  </a:lnTo>
                  <a:lnTo>
                    <a:pt x="1527" y="2198"/>
                  </a:lnTo>
                  <a:lnTo>
                    <a:pt x="1611" y="2135"/>
                  </a:lnTo>
                  <a:lnTo>
                    <a:pt x="1507" y="2009"/>
                  </a:lnTo>
                  <a:lnTo>
                    <a:pt x="1779" y="2030"/>
                  </a:lnTo>
                  <a:lnTo>
                    <a:pt x="2155" y="2219"/>
                  </a:lnTo>
                  <a:lnTo>
                    <a:pt x="2511" y="2428"/>
                  </a:lnTo>
                  <a:lnTo>
                    <a:pt x="2532" y="2553"/>
                  </a:lnTo>
                  <a:lnTo>
                    <a:pt x="2971" y="2804"/>
                  </a:lnTo>
                  <a:lnTo>
                    <a:pt x="3306" y="2951"/>
                  </a:lnTo>
                  <a:lnTo>
                    <a:pt x="3390" y="2909"/>
                  </a:lnTo>
                  <a:lnTo>
                    <a:pt x="3515" y="2930"/>
                  </a:lnTo>
                  <a:lnTo>
                    <a:pt x="3766" y="3076"/>
                  </a:lnTo>
                  <a:lnTo>
                    <a:pt x="3871" y="3432"/>
                  </a:lnTo>
                  <a:lnTo>
                    <a:pt x="3976" y="3537"/>
                  </a:lnTo>
                  <a:lnTo>
                    <a:pt x="4017" y="3662"/>
                  </a:lnTo>
                  <a:lnTo>
                    <a:pt x="4143" y="3913"/>
                  </a:lnTo>
                  <a:lnTo>
                    <a:pt x="4352" y="3997"/>
                  </a:lnTo>
                  <a:lnTo>
                    <a:pt x="4729" y="4227"/>
                  </a:lnTo>
                  <a:lnTo>
                    <a:pt x="5126" y="4520"/>
                  </a:lnTo>
                  <a:lnTo>
                    <a:pt x="5545" y="4708"/>
                  </a:lnTo>
                  <a:lnTo>
                    <a:pt x="5921" y="5001"/>
                  </a:lnTo>
                  <a:lnTo>
                    <a:pt x="6235" y="5022"/>
                  </a:lnTo>
                  <a:lnTo>
                    <a:pt x="6319" y="5106"/>
                  </a:lnTo>
                  <a:lnTo>
                    <a:pt x="6403" y="5106"/>
                  </a:lnTo>
                  <a:lnTo>
                    <a:pt x="6612" y="5232"/>
                  </a:lnTo>
                  <a:lnTo>
                    <a:pt x="6612" y="5378"/>
                  </a:lnTo>
                  <a:lnTo>
                    <a:pt x="6633" y="5650"/>
                  </a:lnTo>
                  <a:lnTo>
                    <a:pt x="6821" y="5587"/>
                  </a:lnTo>
                  <a:lnTo>
                    <a:pt x="6926" y="5671"/>
                  </a:lnTo>
                  <a:lnTo>
                    <a:pt x="7009" y="5776"/>
                  </a:lnTo>
                  <a:lnTo>
                    <a:pt x="7072" y="5776"/>
                  </a:lnTo>
                  <a:lnTo>
                    <a:pt x="7177" y="5671"/>
                  </a:lnTo>
                  <a:lnTo>
                    <a:pt x="7281" y="5692"/>
                  </a:lnTo>
                  <a:lnTo>
                    <a:pt x="7323" y="5755"/>
                  </a:lnTo>
                  <a:lnTo>
                    <a:pt x="7365" y="5378"/>
                  </a:lnTo>
                  <a:lnTo>
                    <a:pt x="7491" y="5106"/>
                  </a:lnTo>
                  <a:lnTo>
                    <a:pt x="7553" y="5043"/>
                  </a:lnTo>
                  <a:lnTo>
                    <a:pt x="7533" y="4897"/>
                  </a:lnTo>
                  <a:lnTo>
                    <a:pt x="7407" y="4834"/>
                  </a:lnTo>
                  <a:lnTo>
                    <a:pt x="7344" y="4688"/>
                  </a:lnTo>
                  <a:lnTo>
                    <a:pt x="7386" y="4541"/>
                  </a:lnTo>
                  <a:lnTo>
                    <a:pt x="7365" y="4416"/>
                  </a:lnTo>
                  <a:lnTo>
                    <a:pt x="7219" y="4436"/>
                  </a:lnTo>
                  <a:lnTo>
                    <a:pt x="7114" y="4499"/>
                  </a:lnTo>
                  <a:lnTo>
                    <a:pt x="6947" y="4269"/>
                  </a:lnTo>
                  <a:lnTo>
                    <a:pt x="6947" y="4102"/>
                  </a:lnTo>
                  <a:lnTo>
                    <a:pt x="7072" y="3997"/>
                  </a:lnTo>
                  <a:lnTo>
                    <a:pt x="7344" y="4018"/>
                  </a:lnTo>
                  <a:lnTo>
                    <a:pt x="7449" y="3997"/>
                  </a:lnTo>
                  <a:lnTo>
                    <a:pt x="7449" y="3872"/>
                  </a:lnTo>
                  <a:lnTo>
                    <a:pt x="7679" y="3788"/>
                  </a:lnTo>
                  <a:lnTo>
                    <a:pt x="7637" y="3704"/>
                  </a:lnTo>
                  <a:lnTo>
                    <a:pt x="7574" y="3662"/>
                  </a:lnTo>
                  <a:lnTo>
                    <a:pt x="7846" y="3600"/>
                  </a:lnTo>
                  <a:lnTo>
                    <a:pt x="8014" y="3537"/>
                  </a:lnTo>
                  <a:lnTo>
                    <a:pt x="8056" y="3390"/>
                  </a:lnTo>
                  <a:lnTo>
                    <a:pt x="7867" y="3328"/>
                  </a:lnTo>
                  <a:lnTo>
                    <a:pt x="7867" y="3181"/>
                  </a:lnTo>
                  <a:lnTo>
                    <a:pt x="8014" y="3139"/>
                  </a:lnTo>
                  <a:lnTo>
                    <a:pt x="8181" y="3014"/>
                  </a:lnTo>
                  <a:lnTo>
                    <a:pt x="8286" y="3035"/>
                  </a:lnTo>
                  <a:lnTo>
                    <a:pt x="8453" y="2825"/>
                  </a:lnTo>
                  <a:lnTo>
                    <a:pt x="8600" y="2951"/>
                  </a:lnTo>
                  <a:lnTo>
                    <a:pt x="8621" y="3056"/>
                  </a:lnTo>
                  <a:lnTo>
                    <a:pt x="8914" y="3014"/>
                  </a:lnTo>
                  <a:lnTo>
                    <a:pt x="9123" y="3014"/>
                  </a:lnTo>
                  <a:lnTo>
                    <a:pt x="9269" y="2825"/>
                  </a:lnTo>
                  <a:lnTo>
                    <a:pt x="9248" y="2721"/>
                  </a:lnTo>
                  <a:lnTo>
                    <a:pt x="8955" y="2491"/>
                  </a:lnTo>
                  <a:lnTo>
                    <a:pt x="8893" y="2491"/>
                  </a:lnTo>
                  <a:lnTo>
                    <a:pt x="8893" y="2637"/>
                  </a:lnTo>
                  <a:lnTo>
                    <a:pt x="8788" y="2742"/>
                  </a:lnTo>
                  <a:lnTo>
                    <a:pt x="8683" y="2721"/>
                  </a:lnTo>
                  <a:lnTo>
                    <a:pt x="8579" y="2616"/>
                  </a:lnTo>
                  <a:lnTo>
                    <a:pt x="8307" y="2532"/>
                  </a:lnTo>
                  <a:lnTo>
                    <a:pt x="8202" y="2449"/>
                  </a:lnTo>
                  <a:lnTo>
                    <a:pt x="8286" y="2323"/>
                  </a:lnTo>
                  <a:lnTo>
                    <a:pt x="8453" y="2030"/>
                  </a:lnTo>
                  <a:lnTo>
                    <a:pt x="8453" y="1905"/>
                  </a:lnTo>
                  <a:lnTo>
                    <a:pt x="8369" y="1905"/>
                  </a:lnTo>
                  <a:lnTo>
                    <a:pt x="8265" y="2072"/>
                  </a:lnTo>
                  <a:lnTo>
                    <a:pt x="8160" y="2093"/>
                  </a:lnTo>
                  <a:lnTo>
                    <a:pt x="7909" y="2386"/>
                  </a:lnTo>
                  <a:lnTo>
                    <a:pt x="7846" y="2532"/>
                  </a:lnTo>
                  <a:lnTo>
                    <a:pt x="7784" y="2616"/>
                  </a:lnTo>
                  <a:lnTo>
                    <a:pt x="7658" y="2825"/>
                  </a:lnTo>
                  <a:lnTo>
                    <a:pt x="7449" y="3035"/>
                  </a:lnTo>
                  <a:lnTo>
                    <a:pt x="7365" y="3014"/>
                  </a:lnTo>
                  <a:lnTo>
                    <a:pt x="7114" y="2867"/>
                  </a:lnTo>
                  <a:lnTo>
                    <a:pt x="6926" y="2846"/>
                  </a:lnTo>
                  <a:lnTo>
                    <a:pt x="6737" y="2867"/>
                  </a:lnTo>
                  <a:lnTo>
                    <a:pt x="6486" y="3014"/>
                  </a:lnTo>
                  <a:lnTo>
                    <a:pt x="6361" y="3014"/>
                  </a:lnTo>
                  <a:lnTo>
                    <a:pt x="6131" y="2323"/>
                  </a:lnTo>
                  <a:lnTo>
                    <a:pt x="5712" y="2281"/>
                  </a:lnTo>
                  <a:lnTo>
                    <a:pt x="5691" y="1465"/>
                  </a:lnTo>
                  <a:lnTo>
                    <a:pt x="5503" y="1549"/>
                  </a:lnTo>
                  <a:lnTo>
                    <a:pt x="5356" y="1172"/>
                  </a:lnTo>
                  <a:lnTo>
                    <a:pt x="5064" y="963"/>
                  </a:lnTo>
                  <a:lnTo>
                    <a:pt x="4122" y="963"/>
                  </a:lnTo>
                  <a:lnTo>
                    <a:pt x="3264" y="1047"/>
                  </a:lnTo>
                  <a:lnTo>
                    <a:pt x="2762" y="754"/>
                  </a:lnTo>
                  <a:lnTo>
                    <a:pt x="2427" y="628"/>
                  </a:lnTo>
                  <a:lnTo>
                    <a:pt x="1507"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49" name="Google Shape;2932;p58">
              <a:extLst>
                <a:ext uri="{FF2B5EF4-FFF2-40B4-BE49-F238E27FC236}">
                  <a16:creationId xmlns:a16="http://schemas.microsoft.com/office/drawing/2014/main" id="{AA1AEC63-3329-F9E6-18F2-A4CB2D583270}"/>
                </a:ext>
              </a:extLst>
            </p:cNvPr>
            <p:cNvSpPr/>
            <p:nvPr/>
          </p:nvSpPr>
          <p:spPr>
            <a:xfrm>
              <a:off x="4401875" y="2571100"/>
              <a:ext cx="207150" cy="130275"/>
            </a:xfrm>
            <a:custGeom>
              <a:avLst/>
              <a:gdLst/>
              <a:ahLst/>
              <a:cxnLst/>
              <a:rect l="l" t="t" r="r" b="b"/>
              <a:pathLst>
                <a:path w="8286" h="5211" extrusionOk="0">
                  <a:moveTo>
                    <a:pt x="3160" y="0"/>
                  </a:moveTo>
                  <a:lnTo>
                    <a:pt x="3264" y="126"/>
                  </a:lnTo>
                  <a:lnTo>
                    <a:pt x="3180" y="189"/>
                  </a:lnTo>
                  <a:lnTo>
                    <a:pt x="3055" y="105"/>
                  </a:lnTo>
                  <a:lnTo>
                    <a:pt x="2929" y="189"/>
                  </a:lnTo>
                  <a:lnTo>
                    <a:pt x="2825" y="314"/>
                  </a:lnTo>
                  <a:lnTo>
                    <a:pt x="2636" y="335"/>
                  </a:lnTo>
                  <a:lnTo>
                    <a:pt x="2532" y="586"/>
                  </a:lnTo>
                  <a:lnTo>
                    <a:pt x="2553" y="795"/>
                  </a:lnTo>
                  <a:lnTo>
                    <a:pt x="2657" y="900"/>
                  </a:lnTo>
                  <a:lnTo>
                    <a:pt x="2616" y="1026"/>
                  </a:lnTo>
                  <a:lnTo>
                    <a:pt x="2385" y="1005"/>
                  </a:lnTo>
                  <a:lnTo>
                    <a:pt x="2092" y="1005"/>
                  </a:lnTo>
                  <a:lnTo>
                    <a:pt x="2009" y="1026"/>
                  </a:lnTo>
                  <a:lnTo>
                    <a:pt x="1779" y="1067"/>
                  </a:lnTo>
                  <a:lnTo>
                    <a:pt x="1402" y="628"/>
                  </a:lnTo>
                  <a:lnTo>
                    <a:pt x="983" y="398"/>
                  </a:lnTo>
                  <a:lnTo>
                    <a:pt x="628" y="335"/>
                  </a:lnTo>
                  <a:lnTo>
                    <a:pt x="335" y="440"/>
                  </a:lnTo>
                  <a:lnTo>
                    <a:pt x="0" y="754"/>
                  </a:lnTo>
                  <a:lnTo>
                    <a:pt x="0" y="816"/>
                  </a:lnTo>
                  <a:lnTo>
                    <a:pt x="84" y="900"/>
                  </a:lnTo>
                  <a:lnTo>
                    <a:pt x="126" y="963"/>
                  </a:lnTo>
                  <a:lnTo>
                    <a:pt x="209" y="1047"/>
                  </a:lnTo>
                  <a:lnTo>
                    <a:pt x="251" y="1151"/>
                  </a:lnTo>
                  <a:lnTo>
                    <a:pt x="356" y="1360"/>
                  </a:lnTo>
                  <a:lnTo>
                    <a:pt x="335" y="1528"/>
                  </a:lnTo>
                  <a:lnTo>
                    <a:pt x="293" y="1653"/>
                  </a:lnTo>
                  <a:lnTo>
                    <a:pt x="314" y="1946"/>
                  </a:lnTo>
                  <a:lnTo>
                    <a:pt x="356" y="2009"/>
                  </a:lnTo>
                  <a:lnTo>
                    <a:pt x="398" y="2093"/>
                  </a:lnTo>
                  <a:lnTo>
                    <a:pt x="607" y="2302"/>
                  </a:lnTo>
                  <a:lnTo>
                    <a:pt x="565" y="2218"/>
                  </a:lnTo>
                  <a:lnTo>
                    <a:pt x="523" y="2155"/>
                  </a:lnTo>
                  <a:lnTo>
                    <a:pt x="544" y="2114"/>
                  </a:lnTo>
                  <a:lnTo>
                    <a:pt x="732" y="2155"/>
                  </a:lnTo>
                  <a:lnTo>
                    <a:pt x="816" y="2093"/>
                  </a:lnTo>
                  <a:lnTo>
                    <a:pt x="858" y="2114"/>
                  </a:lnTo>
                  <a:lnTo>
                    <a:pt x="837" y="2260"/>
                  </a:lnTo>
                  <a:lnTo>
                    <a:pt x="858" y="2365"/>
                  </a:lnTo>
                  <a:lnTo>
                    <a:pt x="942" y="2323"/>
                  </a:lnTo>
                  <a:lnTo>
                    <a:pt x="983" y="2427"/>
                  </a:lnTo>
                  <a:lnTo>
                    <a:pt x="963" y="2490"/>
                  </a:lnTo>
                  <a:lnTo>
                    <a:pt x="858" y="2469"/>
                  </a:lnTo>
                  <a:lnTo>
                    <a:pt x="816" y="2469"/>
                  </a:lnTo>
                  <a:lnTo>
                    <a:pt x="753" y="2427"/>
                  </a:lnTo>
                  <a:lnTo>
                    <a:pt x="649" y="2511"/>
                  </a:lnTo>
                  <a:lnTo>
                    <a:pt x="649" y="2616"/>
                  </a:lnTo>
                  <a:lnTo>
                    <a:pt x="732" y="2699"/>
                  </a:lnTo>
                  <a:lnTo>
                    <a:pt x="711" y="2574"/>
                  </a:lnTo>
                  <a:lnTo>
                    <a:pt x="774" y="2574"/>
                  </a:lnTo>
                  <a:lnTo>
                    <a:pt x="837" y="2595"/>
                  </a:lnTo>
                  <a:lnTo>
                    <a:pt x="921" y="2616"/>
                  </a:lnTo>
                  <a:lnTo>
                    <a:pt x="963" y="2720"/>
                  </a:lnTo>
                  <a:lnTo>
                    <a:pt x="1130" y="2804"/>
                  </a:lnTo>
                  <a:lnTo>
                    <a:pt x="1172" y="2909"/>
                  </a:lnTo>
                  <a:lnTo>
                    <a:pt x="1151" y="3097"/>
                  </a:lnTo>
                  <a:lnTo>
                    <a:pt x="1172" y="3160"/>
                  </a:lnTo>
                  <a:lnTo>
                    <a:pt x="1172" y="3453"/>
                  </a:lnTo>
                  <a:lnTo>
                    <a:pt x="1235" y="3662"/>
                  </a:lnTo>
                  <a:lnTo>
                    <a:pt x="1339" y="3955"/>
                  </a:lnTo>
                  <a:lnTo>
                    <a:pt x="1444" y="3871"/>
                  </a:lnTo>
                  <a:lnTo>
                    <a:pt x="1716" y="3871"/>
                  </a:lnTo>
                  <a:lnTo>
                    <a:pt x="1779" y="3725"/>
                  </a:lnTo>
                  <a:lnTo>
                    <a:pt x="1862" y="3620"/>
                  </a:lnTo>
                  <a:lnTo>
                    <a:pt x="1967" y="3620"/>
                  </a:lnTo>
                  <a:lnTo>
                    <a:pt x="2197" y="3411"/>
                  </a:lnTo>
                  <a:lnTo>
                    <a:pt x="2427" y="3348"/>
                  </a:lnTo>
                  <a:lnTo>
                    <a:pt x="2636" y="3411"/>
                  </a:lnTo>
                  <a:lnTo>
                    <a:pt x="2699" y="3264"/>
                  </a:lnTo>
                  <a:lnTo>
                    <a:pt x="2804" y="3243"/>
                  </a:lnTo>
                  <a:lnTo>
                    <a:pt x="2929" y="3306"/>
                  </a:lnTo>
                  <a:lnTo>
                    <a:pt x="3055" y="3264"/>
                  </a:lnTo>
                  <a:lnTo>
                    <a:pt x="3264" y="3453"/>
                  </a:lnTo>
                  <a:lnTo>
                    <a:pt x="3432" y="3515"/>
                  </a:lnTo>
                  <a:lnTo>
                    <a:pt x="3766" y="3725"/>
                  </a:lnTo>
                  <a:lnTo>
                    <a:pt x="3871" y="3725"/>
                  </a:lnTo>
                  <a:lnTo>
                    <a:pt x="3955" y="3641"/>
                  </a:lnTo>
                  <a:lnTo>
                    <a:pt x="4185" y="3746"/>
                  </a:lnTo>
                  <a:lnTo>
                    <a:pt x="4310" y="3767"/>
                  </a:lnTo>
                  <a:lnTo>
                    <a:pt x="4331" y="3934"/>
                  </a:lnTo>
                  <a:lnTo>
                    <a:pt x="4394" y="3976"/>
                  </a:lnTo>
                  <a:lnTo>
                    <a:pt x="4520" y="3955"/>
                  </a:lnTo>
                  <a:lnTo>
                    <a:pt x="4729" y="3997"/>
                  </a:lnTo>
                  <a:lnTo>
                    <a:pt x="4959" y="4311"/>
                  </a:lnTo>
                  <a:lnTo>
                    <a:pt x="5231" y="4352"/>
                  </a:lnTo>
                  <a:lnTo>
                    <a:pt x="5357" y="4394"/>
                  </a:lnTo>
                  <a:lnTo>
                    <a:pt x="5461" y="4562"/>
                  </a:lnTo>
                  <a:lnTo>
                    <a:pt x="5419" y="4666"/>
                  </a:lnTo>
                  <a:lnTo>
                    <a:pt x="5461" y="4792"/>
                  </a:lnTo>
                  <a:lnTo>
                    <a:pt x="5461" y="4876"/>
                  </a:lnTo>
                  <a:lnTo>
                    <a:pt x="5524" y="4980"/>
                  </a:lnTo>
                  <a:lnTo>
                    <a:pt x="5566" y="4938"/>
                  </a:lnTo>
                  <a:lnTo>
                    <a:pt x="5691" y="4980"/>
                  </a:lnTo>
                  <a:lnTo>
                    <a:pt x="5775" y="5043"/>
                  </a:lnTo>
                  <a:lnTo>
                    <a:pt x="5880" y="5043"/>
                  </a:lnTo>
                  <a:lnTo>
                    <a:pt x="5963" y="4980"/>
                  </a:lnTo>
                  <a:lnTo>
                    <a:pt x="6047" y="4980"/>
                  </a:lnTo>
                  <a:lnTo>
                    <a:pt x="6173" y="5085"/>
                  </a:lnTo>
                  <a:lnTo>
                    <a:pt x="6214" y="5148"/>
                  </a:lnTo>
                  <a:lnTo>
                    <a:pt x="6277" y="5210"/>
                  </a:lnTo>
                  <a:lnTo>
                    <a:pt x="6319" y="5148"/>
                  </a:lnTo>
                  <a:lnTo>
                    <a:pt x="6486" y="5127"/>
                  </a:lnTo>
                  <a:lnTo>
                    <a:pt x="6570" y="5022"/>
                  </a:lnTo>
                  <a:lnTo>
                    <a:pt x="6591" y="4938"/>
                  </a:lnTo>
                  <a:lnTo>
                    <a:pt x="6675" y="4896"/>
                  </a:lnTo>
                  <a:lnTo>
                    <a:pt x="6633" y="4813"/>
                  </a:lnTo>
                  <a:lnTo>
                    <a:pt x="6821" y="4708"/>
                  </a:lnTo>
                  <a:lnTo>
                    <a:pt x="7030" y="4666"/>
                  </a:lnTo>
                  <a:lnTo>
                    <a:pt x="7051" y="4604"/>
                  </a:lnTo>
                  <a:lnTo>
                    <a:pt x="7135" y="4520"/>
                  </a:lnTo>
                  <a:lnTo>
                    <a:pt x="7240" y="4499"/>
                  </a:lnTo>
                  <a:lnTo>
                    <a:pt x="7261" y="4373"/>
                  </a:lnTo>
                  <a:lnTo>
                    <a:pt x="7261" y="4206"/>
                  </a:lnTo>
                  <a:lnTo>
                    <a:pt x="7407" y="4080"/>
                  </a:lnTo>
                  <a:lnTo>
                    <a:pt x="7407" y="3955"/>
                  </a:lnTo>
                  <a:lnTo>
                    <a:pt x="7344" y="3892"/>
                  </a:lnTo>
                  <a:lnTo>
                    <a:pt x="7365" y="3850"/>
                  </a:lnTo>
                  <a:lnTo>
                    <a:pt x="7428" y="3829"/>
                  </a:lnTo>
                  <a:lnTo>
                    <a:pt x="7470" y="3767"/>
                  </a:lnTo>
                  <a:lnTo>
                    <a:pt x="7637" y="3725"/>
                  </a:lnTo>
                  <a:lnTo>
                    <a:pt x="7679" y="3725"/>
                  </a:lnTo>
                  <a:lnTo>
                    <a:pt x="7846" y="3620"/>
                  </a:lnTo>
                  <a:lnTo>
                    <a:pt x="7993" y="3557"/>
                  </a:lnTo>
                  <a:lnTo>
                    <a:pt x="8098" y="3641"/>
                  </a:lnTo>
                  <a:lnTo>
                    <a:pt x="8244" y="3620"/>
                  </a:lnTo>
                  <a:lnTo>
                    <a:pt x="8265" y="3641"/>
                  </a:lnTo>
                  <a:lnTo>
                    <a:pt x="8286" y="3641"/>
                  </a:lnTo>
                  <a:lnTo>
                    <a:pt x="8265" y="3369"/>
                  </a:lnTo>
                  <a:lnTo>
                    <a:pt x="8265" y="3223"/>
                  </a:lnTo>
                  <a:lnTo>
                    <a:pt x="8056" y="3097"/>
                  </a:lnTo>
                  <a:lnTo>
                    <a:pt x="7972" y="3097"/>
                  </a:lnTo>
                  <a:lnTo>
                    <a:pt x="7888" y="3013"/>
                  </a:lnTo>
                  <a:lnTo>
                    <a:pt x="7574" y="2992"/>
                  </a:lnTo>
                  <a:lnTo>
                    <a:pt x="7198" y="2699"/>
                  </a:lnTo>
                  <a:lnTo>
                    <a:pt x="6779" y="2511"/>
                  </a:lnTo>
                  <a:lnTo>
                    <a:pt x="6382" y="2218"/>
                  </a:lnTo>
                  <a:lnTo>
                    <a:pt x="6005" y="1988"/>
                  </a:lnTo>
                  <a:lnTo>
                    <a:pt x="5796" y="1904"/>
                  </a:lnTo>
                  <a:lnTo>
                    <a:pt x="5670" y="1653"/>
                  </a:lnTo>
                  <a:lnTo>
                    <a:pt x="5629" y="1528"/>
                  </a:lnTo>
                  <a:lnTo>
                    <a:pt x="5524" y="1423"/>
                  </a:lnTo>
                  <a:lnTo>
                    <a:pt x="5419" y="1067"/>
                  </a:lnTo>
                  <a:lnTo>
                    <a:pt x="5168" y="921"/>
                  </a:lnTo>
                  <a:lnTo>
                    <a:pt x="5043" y="900"/>
                  </a:lnTo>
                  <a:lnTo>
                    <a:pt x="4959" y="942"/>
                  </a:lnTo>
                  <a:lnTo>
                    <a:pt x="4624" y="795"/>
                  </a:lnTo>
                  <a:lnTo>
                    <a:pt x="4185" y="544"/>
                  </a:lnTo>
                  <a:lnTo>
                    <a:pt x="4164" y="419"/>
                  </a:lnTo>
                  <a:lnTo>
                    <a:pt x="3808" y="210"/>
                  </a:lnTo>
                  <a:lnTo>
                    <a:pt x="3432" y="21"/>
                  </a:lnTo>
                  <a:lnTo>
                    <a:pt x="3160"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nvGrpSpPr>
            <p:cNvPr id="450" name="Google Shape;2933;p58">
              <a:extLst>
                <a:ext uri="{FF2B5EF4-FFF2-40B4-BE49-F238E27FC236}">
                  <a16:creationId xmlns:a16="http://schemas.microsoft.com/office/drawing/2014/main" id="{93222581-2809-0341-859A-7E93F3B1BD91}"/>
                </a:ext>
              </a:extLst>
            </p:cNvPr>
            <p:cNvGrpSpPr/>
            <p:nvPr/>
          </p:nvGrpSpPr>
          <p:grpSpPr>
            <a:xfrm>
              <a:off x="4842300" y="3099950"/>
              <a:ext cx="31425" cy="59650"/>
              <a:chOff x="4842300" y="3099950"/>
              <a:chExt cx="31425" cy="59650"/>
            </a:xfrm>
            <a:grpFill/>
          </p:grpSpPr>
          <p:sp>
            <p:nvSpPr>
              <p:cNvPr id="544" name="Google Shape;2934;p58">
                <a:extLst>
                  <a:ext uri="{FF2B5EF4-FFF2-40B4-BE49-F238E27FC236}">
                    <a16:creationId xmlns:a16="http://schemas.microsoft.com/office/drawing/2014/main" id="{1616C594-59C3-74EB-CA23-58143C8BA173}"/>
                  </a:ext>
                </a:extLst>
              </p:cNvPr>
              <p:cNvSpPr/>
              <p:nvPr/>
            </p:nvSpPr>
            <p:spPr>
              <a:xfrm>
                <a:off x="4842300" y="3122950"/>
                <a:ext cx="2125" cy="6825"/>
              </a:xfrm>
              <a:custGeom>
                <a:avLst/>
                <a:gdLst/>
                <a:ahLst/>
                <a:cxnLst/>
                <a:rect l="l" t="t" r="r" b="b"/>
                <a:pathLst>
                  <a:path w="85" h="273" extrusionOk="0">
                    <a:moveTo>
                      <a:pt x="84" y="1"/>
                    </a:moveTo>
                    <a:lnTo>
                      <a:pt x="1" y="22"/>
                    </a:lnTo>
                    <a:lnTo>
                      <a:pt x="43" y="126"/>
                    </a:lnTo>
                    <a:lnTo>
                      <a:pt x="1" y="273"/>
                    </a:lnTo>
                    <a:lnTo>
                      <a:pt x="64" y="126"/>
                    </a:lnTo>
                    <a:lnTo>
                      <a:pt x="43" y="22"/>
                    </a:lnTo>
                    <a:lnTo>
                      <a:pt x="84" y="22"/>
                    </a:lnTo>
                    <a:lnTo>
                      <a:pt x="84"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45" name="Google Shape;2935;p58">
                <a:extLst>
                  <a:ext uri="{FF2B5EF4-FFF2-40B4-BE49-F238E27FC236}">
                    <a16:creationId xmlns:a16="http://schemas.microsoft.com/office/drawing/2014/main" id="{10C638AB-6B30-8F76-53A3-49E89BBB72F1}"/>
                  </a:ext>
                </a:extLst>
              </p:cNvPr>
              <p:cNvSpPr/>
              <p:nvPr/>
            </p:nvSpPr>
            <p:spPr>
              <a:xfrm>
                <a:off x="4842300" y="3106225"/>
                <a:ext cx="31425" cy="53375"/>
              </a:xfrm>
              <a:custGeom>
                <a:avLst/>
                <a:gdLst/>
                <a:ahLst/>
                <a:cxnLst/>
                <a:rect l="l" t="t" r="r" b="b"/>
                <a:pathLst>
                  <a:path w="1257" h="2135" extrusionOk="0">
                    <a:moveTo>
                      <a:pt x="273" y="0"/>
                    </a:moveTo>
                    <a:lnTo>
                      <a:pt x="273" y="21"/>
                    </a:lnTo>
                    <a:lnTo>
                      <a:pt x="294" y="42"/>
                    </a:lnTo>
                    <a:lnTo>
                      <a:pt x="273" y="63"/>
                    </a:lnTo>
                    <a:lnTo>
                      <a:pt x="252" y="105"/>
                    </a:lnTo>
                    <a:lnTo>
                      <a:pt x="252" y="126"/>
                    </a:lnTo>
                    <a:lnTo>
                      <a:pt x="252" y="209"/>
                    </a:lnTo>
                    <a:lnTo>
                      <a:pt x="189" y="314"/>
                    </a:lnTo>
                    <a:lnTo>
                      <a:pt x="147" y="272"/>
                    </a:lnTo>
                    <a:lnTo>
                      <a:pt x="84" y="230"/>
                    </a:lnTo>
                    <a:lnTo>
                      <a:pt x="1" y="230"/>
                    </a:lnTo>
                    <a:lnTo>
                      <a:pt x="1" y="251"/>
                    </a:lnTo>
                    <a:lnTo>
                      <a:pt x="84" y="272"/>
                    </a:lnTo>
                    <a:lnTo>
                      <a:pt x="105" y="335"/>
                    </a:lnTo>
                    <a:lnTo>
                      <a:pt x="84" y="356"/>
                    </a:lnTo>
                    <a:lnTo>
                      <a:pt x="147" y="461"/>
                    </a:lnTo>
                    <a:lnTo>
                      <a:pt x="147" y="628"/>
                    </a:lnTo>
                    <a:lnTo>
                      <a:pt x="84" y="691"/>
                    </a:lnTo>
                    <a:lnTo>
                      <a:pt x="64" y="942"/>
                    </a:lnTo>
                    <a:lnTo>
                      <a:pt x="84" y="1005"/>
                    </a:lnTo>
                    <a:lnTo>
                      <a:pt x="43" y="1046"/>
                    </a:lnTo>
                    <a:lnTo>
                      <a:pt x="84" y="1277"/>
                    </a:lnTo>
                    <a:lnTo>
                      <a:pt x="84" y="1360"/>
                    </a:lnTo>
                    <a:lnTo>
                      <a:pt x="168" y="1611"/>
                    </a:lnTo>
                    <a:lnTo>
                      <a:pt x="252" y="1925"/>
                    </a:lnTo>
                    <a:lnTo>
                      <a:pt x="315" y="2051"/>
                    </a:lnTo>
                    <a:lnTo>
                      <a:pt x="461" y="2134"/>
                    </a:lnTo>
                    <a:lnTo>
                      <a:pt x="587" y="2113"/>
                    </a:lnTo>
                    <a:lnTo>
                      <a:pt x="775" y="2093"/>
                    </a:lnTo>
                    <a:lnTo>
                      <a:pt x="942" y="2030"/>
                    </a:lnTo>
                    <a:lnTo>
                      <a:pt x="1131" y="1821"/>
                    </a:lnTo>
                    <a:lnTo>
                      <a:pt x="1214" y="1674"/>
                    </a:lnTo>
                    <a:lnTo>
                      <a:pt x="1256" y="1569"/>
                    </a:lnTo>
                    <a:lnTo>
                      <a:pt x="1235" y="1486"/>
                    </a:lnTo>
                    <a:lnTo>
                      <a:pt x="1256" y="1423"/>
                    </a:lnTo>
                    <a:lnTo>
                      <a:pt x="1256" y="1277"/>
                    </a:lnTo>
                    <a:lnTo>
                      <a:pt x="1235" y="1214"/>
                    </a:lnTo>
                    <a:lnTo>
                      <a:pt x="1256" y="1109"/>
                    </a:lnTo>
                    <a:lnTo>
                      <a:pt x="1152" y="1046"/>
                    </a:lnTo>
                    <a:lnTo>
                      <a:pt x="1089" y="795"/>
                    </a:lnTo>
                    <a:lnTo>
                      <a:pt x="1005" y="628"/>
                    </a:lnTo>
                    <a:lnTo>
                      <a:pt x="900" y="628"/>
                    </a:lnTo>
                    <a:lnTo>
                      <a:pt x="900" y="586"/>
                    </a:lnTo>
                    <a:lnTo>
                      <a:pt x="796" y="586"/>
                    </a:lnTo>
                    <a:lnTo>
                      <a:pt x="921" y="544"/>
                    </a:lnTo>
                    <a:lnTo>
                      <a:pt x="900" y="481"/>
                    </a:lnTo>
                    <a:lnTo>
                      <a:pt x="838" y="461"/>
                    </a:lnTo>
                    <a:lnTo>
                      <a:pt x="775" y="335"/>
                    </a:lnTo>
                    <a:lnTo>
                      <a:pt x="712" y="335"/>
                    </a:lnTo>
                    <a:lnTo>
                      <a:pt x="691" y="230"/>
                    </a:lnTo>
                    <a:lnTo>
                      <a:pt x="670" y="168"/>
                    </a:lnTo>
                    <a:lnTo>
                      <a:pt x="670" y="126"/>
                    </a:lnTo>
                    <a:lnTo>
                      <a:pt x="482" y="42"/>
                    </a:lnTo>
                    <a:lnTo>
                      <a:pt x="461" y="105"/>
                    </a:lnTo>
                    <a:lnTo>
                      <a:pt x="377" y="63"/>
                    </a:lnTo>
                    <a:lnTo>
                      <a:pt x="398" y="21"/>
                    </a:lnTo>
                    <a:lnTo>
                      <a:pt x="273"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46" name="Google Shape;2936;p58">
                <a:extLst>
                  <a:ext uri="{FF2B5EF4-FFF2-40B4-BE49-F238E27FC236}">
                    <a16:creationId xmlns:a16="http://schemas.microsoft.com/office/drawing/2014/main" id="{33795785-894A-2F5F-066E-484D2A0A7A30}"/>
                  </a:ext>
                </a:extLst>
              </p:cNvPr>
              <p:cNvSpPr/>
              <p:nvPr/>
            </p:nvSpPr>
            <p:spPr>
              <a:xfrm>
                <a:off x="4844400" y="3099950"/>
                <a:ext cx="5250" cy="4725"/>
              </a:xfrm>
              <a:custGeom>
                <a:avLst/>
                <a:gdLst/>
                <a:ahLst/>
                <a:cxnLst/>
                <a:rect l="l" t="t" r="r" b="b"/>
                <a:pathLst>
                  <a:path w="210" h="189" extrusionOk="0">
                    <a:moveTo>
                      <a:pt x="189" y="0"/>
                    </a:moveTo>
                    <a:lnTo>
                      <a:pt x="0" y="42"/>
                    </a:lnTo>
                    <a:lnTo>
                      <a:pt x="0" y="105"/>
                    </a:lnTo>
                    <a:lnTo>
                      <a:pt x="126" y="188"/>
                    </a:lnTo>
                    <a:lnTo>
                      <a:pt x="126" y="147"/>
                    </a:lnTo>
                    <a:lnTo>
                      <a:pt x="168" y="147"/>
                    </a:lnTo>
                    <a:lnTo>
                      <a:pt x="210" y="42"/>
                    </a:lnTo>
                    <a:lnTo>
                      <a:pt x="189"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47" name="Google Shape;2937;p58">
                <a:extLst>
                  <a:ext uri="{FF2B5EF4-FFF2-40B4-BE49-F238E27FC236}">
                    <a16:creationId xmlns:a16="http://schemas.microsoft.com/office/drawing/2014/main" id="{CB15FE92-067D-55FB-52EC-4A9C0FB00ECE}"/>
                  </a:ext>
                </a:extLst>
              </p:cNvPr>
              <p:cNvSpPr/>
              <p:nvPr/>
            </p:nvSpPr>
            <p:spPr>
              <a:xfrm>
                <a:off x="4849625" y="3101500"/>
                <a:ext cx="7875" cy="6300"/>
              </a:xfrm>
              <a:custGeom>
                <a:avLst/>
                <a:gdLst/>
                <a:ahLst/>
                <a:cxnLst/>
                <a:rect l="l" t="t" r="r" b="b"/>
                <a:pathLst>
                  <a:path w="315" h="252" extrusionOk="0">
                    <a:moveTo>
                      <a:pt x="43" y="1"/>
                    </a:moveTo>
                    <a:lnTo>
                      <a:pt x="43" y="43"/>
                    </a:lnTo>
                    <a:lnTo>
                      <a:pt x="84" y="85"/>
                    </a:lnTo>
                    <a:lnTo>
                      <a:pt x="1" y="85"/>
                    </a:lnTo>
                    <a:lnTo>
                      <a:pt x="1" y="105"/>
                    </a:lnTo>
                    <a:lnTo>
                      <a:pt x="126" y="147"/>
                    </a:lnTo>
                    <a:lnTo>
                      <a:pt x="189" y="210"/>
                    </a:lnTo>
                    <a:lnTo>
                      <a:pt x="273" y="210"/>
                    </a:lnTo>
                    <a:lnTo>
                      <a:pt x="315" y="252"/>
                    </a:lnTo>
                    <a:lnTo>
                      <a:pt x="294" y="210"/>
                    </a:lnTo>
                    <a:lnTo>
                      <a:pt x="168" y="105"/>
                    </a:lnTo>
                    <a:lnTo>
                      <a:pt x="168" y="22"/>
                    </a:lnTo>
                    <a:lnTo>
                      <a:pt x="43"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sp>
          <p:nvSpPr>
            <p:cNvPr id="451" name="Google Shape;2938;p58">
              <a:extLst>
                <a:ext uri="{FF2B5EF4-FFF2-40B4-BE49-F238E27FC236}">
                  <a16:creationId xmlns:a16="http://schemas.microsoft.com/office/drawing/2014/main" id="{F93BDC86-0E89-EBEE-1A9D-315ADA93CF1F}"/>
                </a:ext>
              </a:extLst>
            </p:cNvPr>
            <p:cNvSpPr/>
            <p:nvPr/>
          </p:nvSpPr>
          <p:spPr>
            <a:xfrm>
              <a:off x="4663400" y="2731150"/>
              <a:ext cx="405425" cy="396025"/>
            </a:xfrm>
            <a:custGeom>
              <a:avLst/>
              <a:gdLst/>
              <a:ahLst/>
              <a:cxnLst/>
              <a:rect l="l" t="t" r="r" b="b"/>
              <a:pathLst>
                <a:path w="16217" h="15841" extrusionOk="0">
                  <a:moveTo>
                    <a:pt x="6906" y="15150"/>
                  </a:moveTo>
                  <a:lnTo>
                    <a:pt x="6927" y="15212"/>
                  </a:lnTo>
                  <a:lnTo>
                    <a:pt x="6927" y="15171"/>
                  </a:lnTo>
                  <a:lnTo>
                    <a:pt x="6906" y="15150"/>
                  </a:lnTo>
                  <a:close/>
                  <a:moveTo>
                    <a:pt x="3997" y="1"/>
                  </a:moveTo>
                  <a:lnTo>
                    <a:pt x="3914" y="147"/>
                  </a:lnTo>
                  <a:lnTo>
                    <a:pt x="3788" y="147"/>
                  </a:lnTo>
                  <a:lnTo>
                    <a:pt x="3600" y="294"/>
                  </a:lnTo>
                  <a:lnTo>
                    <a:pt x="3453" y="587"/>
                  </a:lnTo>
                  <a:lnTo>
                    <a:pt x="3391" y="629"/>
                  </a:lnTo>
                  <a:lnTo>
                    <a:pt x="3286" y="733"/>
                  </a:lnTo>
                  <a:lnTo>
                    <a:pt x="3223" y="733"/>
                  </a:lnTo>
                  <a:lnTo>
                    <a:pt x="3119" y="817"/>
                  </a:lnTo>
                  <a:lnTo>
                    <a:pt x="3014" y="838"/>
                  </a:lnTo>
                  <a:lnTo>
                    <a:pt x="2826" y="1026"/>
                  </a:lnTo>
                  <a:lnTo>
                    <a:pt x="2846" y="1089"/>
                  </a:lnTo>
                  <a:lnTo>
                    <a:pt x="2930" y="1298"/>
                  </a:lnTo>
                  <a:lnTo>
                    <a:pt x="2867" y="1570"/>
                  </a:lnTo>
                  <a:lnTo>
                    <a:pt x="2867" y="1717"/>
                  </a:lnTo>
                  <a:lnTo>
                    <a:pt x="2763" y="1779"/>
                  </a:lnTo>
                  <a:lnTo>
                    <a:pt x="2616" y="1968"/>
                  </a:lnTo>
                  <a:lnTo>
                    <a:pt x="2700" y="2031"/>
                  </a:lnTo>
                  <a:lnTo>
                    <a:pt x="2700" y="2135"/>
                  </a:lnTo>
                  <a:lnTo>
                    <a:pt x="2637" y="2261"/>
                  </a:lnTo>
                  <a:lnTo>
                    <a:pt x="2428" y="2365"/>
                  </a:lnTo>
                  <a:lnTo>
                    <a:pt x="2323" y="2554"/>
                  </a:lnTo>
                  <a:lnTo>
                    <a:pt x="2302" y="2721"/>
                  </a:lnTo>
                  <a:lnTo>
                    <a:pt x="2219" y="2867"/>
                  </a:lnTo>
                  <a:lnTo>
                    <a:pt x="1968" y="3035"/>
                  </a:lnTo>
                  <a:lnTo>
                    <a:pt x="1863" y="3391"/>
                  </a:lnTo>
                  <a:lnTo>
                    <a:pt x="1675" y="3600"/>
                  </a:lnTo>
                  <a:lnTo>
                    <a:pt x="1361" y="3600"/>
                  </a:lnTo>
                  <a:lnTo>
                    <a:pt x="1152" y="3725"/>
                  </a:lnTo>
                  <a:lnTo>
                    <a:pt x="1068" y="3704"/>
                  </a:lnTo>
                  <a:lnTo>
                    <a:pt x="1047" y="3600"/>
                  </a:lnTo>
                  <a:lnTo>
                    <a:pt x="922" y="3537"/>
                  </a:lnTo>
                  <a:lnTo>
                    <a:pt x="838" y="3600"/>
                  </a:lnTo>
                  <a:lnTo>
                    <a:pt x="733" y="3642"/>
                  </a:lnTo>
                  <a:lnTo>
                    <a:pt x="691" y="3746"/>
                  </a:lnTo>
                  <a:lnTo>
                    <a:pt x="545" y="3956"/>
                  </a:lnTo>
                  <a:lnTo>
                    <a:pt x="461" y="3976"/>
                  </a:lnTo>
                  <a:lnTo>
                    <a:pt x="357" y="4228"/>
                  </a:lnTo>
                  <a:lnTo>
                    <a:pt x="357" y="4374"/>
                  </a:lnTo>
                  <a:lnTo>
                    <a:pt x="461" y="4353"/>
                  </a:lnTo>
                  <a:lnTo>
                    <a:pt x="608" y="4395"/>
                  </a:lnTo>
                  <a:lnTo>
                    <a:pt x="670" y="4374"/>
                  </a:lnTo>
                  <a:lnTo>
                    <a:pt x="775" y="4374"/>
                  </a:lnTo>
                  <a:lnTo>
                    <a:pt x="859" y="4562"/>
                  </a:lnTo>
                  <a:lnTo>
                    <a:pt x="838" y="4688"/>
                  </a:lnTo>
                  <a:lnTo>
                    <a:pt x="859" y="4897"/>
                  </a:lnTo>
                  <a:lnTo>
                    <a:pt x="1068" y="5023"/>
                  </a:lnTo>
                  <a:lnTo>
                    <a:pt x="1173" y="5023"/>
                  </a:lnTo>
                  <a:lnTo>
                    <a:pt x="1256" y="5085"/>
                  </a:lnTo>
                  <a:lnTo>
                    <a:pt x="1214" y="5169"/>
                  </a:lnTo>
                  <a:lnTo>
                    <a:pt x="1340" y="5316"/>
                  </a:lnTo>
                  <a:lnTo>
                    <a:pt x="1466" y="5692"/>
                  </a:lnTo>
                  <a:lnTo>
                    <a:pt x="1445" y="5755"/>
                  </a:lnTo>
                  <a:lnTo>
                    <a:pt x="1486" y="5818"/>
                  </a:lnTo>
                  <a:lnTo>
                    <a:pt x="1382" y="5860"/>
                  </a:lnTo>
                  <a:lnTo>
                    <a:pt x="1256" y="5943"/>
                  </a:lnTo>
                  <a:lnTo>
                    <a:pt x="1194" y="5860"/>
                  </a:lnTo>
                  <a:lnTo>
                    <a:pt x="1256" y="5797"/>
                  </a:lnTo>
                  <a:lnTo>
                    <a:pt x="1256" y="5797"/>
                  </a:lnTo>
                  <a:lnTo>
                    <a:pt x="1131" y="5818"/>
                  </a:lnTo>
                  <a:lnTo>
                    <a:pt x="1068" y="5860"/>
                  </a:lnTo>
                  <a:lnTo>
                    <a:pt x="838" y="5964"/>
                  </a:lnTo>
                  <a:lnTo>
                    <a:pt x="440" y="5943"/>
                  </a:lnTo>
                  <a:lnTo>
                    <a:pt x="336" y="6006"/>
                  </a:lnTo>
                  <a:lnTo>
                    <a:pt x="252" y="5964"/>
                  </a:lnTo>
                  <a:lnTo>
                    <a:pt x="210" y="6111"/>
                  </a:lnTo>
                  <a:lnTo>
                    <a:pt x="126" y="6132"/>
                  </a:lnTo>
                  <a:lnTo>
                    <a:pt x="22" y="6215"/>
                  </a:lnTo>
                  <a:lnTo>
                    <a:pt x="1" y="6362"/>
                  </a:lnTo>
                  <a:lnTo>
                    <a:pt x="168" y="6257"/>
                  </a:lnTo>
                  <a:lnTo>
                    <a:pt x="336" y="6236"/>
                  </a:lnTo>
                  <a:lnTo>
                    <a:pt x="210" y="6320"/>
                  </a:lnTo>
                  <a:lnTo>
                    <a:pt x="106" y="6445"/>
                  </a:lnTo>
                  <a:lnTo>
                    <a:pt x="85" y="6571"/>
                  </a:lnTo>
                  <a:lnTo>
                    <a:pt x="147" y="6592"/>
                  </a:lnTo>
                  <a:lnTo>
                    <a:pt x="336" y="6780"/>
                  </a:lnTo>
                  <a:lnTo>
                    <a:pt x="691" y="6906"/>
                  </a:lnTo>
                  <a:lnTo>
                    <a:pt x="817" y="6885"/>
                  </a:lnTo>
                  <a:lnTo>
                    <a:pt x="963" y="6885"/>
                  </a:lnTo>
                  <a:lnTo>
                    <a:pt x="1194" y="6780"/>
                  </a:lnTo>
                  <a:lnTo>
                    <a:pt x="1194" y="6738"/>
                  </a:lnTo>
                  <a:lnTo>
                    <a:pt x="1194" y="6697"/>
                  </a:lnTo>
                  <a:lnTo>
                    <a:pt x="1214" y="6697"/>
                  </a:lnTo>
                  <a:lnTo>
                    <a:pt x="1340" y="6738"/>
                  </a:lnTo>
                  <a:lnTo>
                    <a:pt x="1298" y="6843"/>
                  </a:lnTo>
                  <a:lnTo>
                    <a:pt x="1256" y="6843"/>
                  </a:lnTo>
                  <a:lnTo>
                    <a:pt x="1152" y="6989"/>
                  </a:lnTo>
                  <a:lnTo>
                    <a:pt x="1068" y="6989"/>
                  </a:lnTo>
                  <a:lnTo>
                    <a:pt x="838" y="7178"/>
                  </a:lnTo>
                  <a:lnTo>
                    <a:pt x="838" y="7220"/>
                  </a:lnTo>
                  <a:lnTo>
                    <a:pt x="754" y="7199"/>
                  </a:lnTo>
                  <a:lnTo>
                    <a:pt x="733" y="7199"/>
                  </a:lnTo>
                  <a:lnTo>
                    <a:pt x="650" y="7261"/>
                  </a:lnTo>
                  <a:lnTo>
                    <a:pt x="566" y="7220"/>
                  </a:lnTo>
                  <a:lnTo>
                    <a:pt x="566" y="7115"/>
                  </a:lnTo>
                  <a:lnTo>
                    <a:pt x="503" y="7115"/>
                  </a:lnTo>
                  <a:lnTo>
                    <a:pt x="461" y="7094"/>
                  </a:lnTo>
                  <a:lnTo>
                    <a:pt x="419" y="7094"/>
                  </a:lnTo>
                  <a:lnTo>
                    <a:pt x="398" y="7178"/>
                  </a:lnTo>
                  <a:lnTo>
                    <a:pt x="419" y="7261"/>
                  </a:lnTo>
                  <a:lnTo>
                    <a:pt x="650" y="7492"/>
                  </a:lnTo>
                  <a:lnTo>
                    <a:pt x="733" y="7533"/>
                  </a:lnTo>
                  <a:lnTo>
                    <a:pt x="775" y="7533"/>
                  </a:lnTo>
                  <a:lnTo>
                    <a:pt x="817" y="7575"/>
                  </a:lnTo>
                  <a:lnTo>
                    <a:pt x="984" y="7826"/>
                  </a:lnTo>
                  <a:lnTo>
                    <a:pt x="1403" y="8161"/>
                  </a:lnTo>
                  <a:lnTo>
                    <a:pt x="1612" y="8224"/>
                  </a:lnTo>
                  <a:lnTo>
                    <a:pt x="1779" y="8161"/>
                  </a:lnTo>
                  <a:lnTo>
                    <a:pt x="2072" y="7994"/>
                  </a:lnTo>
                  <a:lnTo>
                    <a:pt x="2261" y="7889"/>
                  </a:lnTo>
                  <a:lnTo>
                    <a:pt x="2261" y="7826"/>
                  </a:lnTo>
                  <a:lnTo>
                    <a:pt x="2344" y="7722"/>
                  </a:lnTo>
                  <a:lnTo>
                    <a:pt x="2386" y="7513"/>
                  </a:lnTo>
                  <a:lnTo>
                    <a:pt x="2302" y="7408"/>
                  </a:lnTo>
                  <a:lnTo>
                    <a:pt x="2386" y="7199"/>
                  </a:lnTo>
                  <a:lnTo>
                    <a:pt x="2386" y="7094"/>
                  </a:lnTo>
                  <a:lnTo>
                    <a:pt x="2407" y="7010"/>
                  </a:lnTo>
                  <a:lnTo>
                    <a:pt x="2428" y="7094"/>
                  </a:lnTo>
                  <a:lnTo>
                    <a:pt x="2595" y="7094"/>
                  </a:lnTo>
                  <a:lnTo>
                    <a:pt x="2637" y="7115"/>
                  </a:lnTo>
                  <a:lnTo>
                    <a:pt x="2742" y="7073"/>
                  </a:lnTo>
                  <a:lnTo>
                    <a:pt x="2721" y="7115"/>
                  </a:lnTo>
                  <a:lnTo>
                    <a:pt x="2616" y="7220"/>
                  </a:lnTo>
                  <a:lnTo>
                    <a:pt x="2533" y="7199"/>
                  </a:lnTo>
                  <a:lnTo>
                    <a:pt x="2512" y="7220"/>
                  </a:lnTo>
                  <a:lnTo>
                    <a:pt x="2491" y="7366"/>
                  </a:lnTo>
                  <a:lnTo>
                    <a:pt x="2533" y="7429"/>
                  </a:lnTo>
                  <a:lnTo>
                    <a:pt x="2533" y="7533"/>
                  </a:lnTo>
                  <a:lnTo>
                    <a:pt x="2595" y="7575"/>
                  </a:lnTo>
                  <a:lnTo>
                    <a:pt x="2742" y="7533"/>
                  </a:lnTo>
                  <a:lnTo>
                    <a:pt x="2826" y="7575"/>
                  </a:lnTo>
                  <a:lnTo>
                    <a:pt x="2742" y="7575"/>
                  </a:lnTo>
                  <a:lnTo>
                    <a:pt x="2700" y="7617"/>
                  </a:lnTo>
                  <a:lnTo>
                    <a:pt x="2554" y="7701"/>
                  </a:lnTo>
                  <a:lnTo>
                    <a:pt x="2616" y="7952"/>
                  </a:lnTo>
                  <a:lnTo>
                    <a:pt x="2700" y="8015"/>
                  </a:lnTo>
                  <a:lnTo>
                    <a:pt x="2742" y="8203"/>
                  </a:lnTo>
                  <a:lnTo>
                    <a:pt x="2742" y="8349"/>
                  </a:lnTo>
                  <a:lnTo>
                    <a:pt x="2700" y="8475"/>
                  </a:lnTo>
                  <a:lnTo>
                    <a:pt x="2700" y="8580"/>
                  </a:lnTo>
                  <a:lnTo>
                    <a:pt x="2784" y="8642"/>
                  </a:lnTo>
                  <a:lnTo>
                    <a:pt x="2700" y="8684"/>
                  </a:lnTo>
                  <a:lnTo>
                    <a:pt x="2721" y="8873"/>
                  </a:lnTo>
                  <a:lnTo>
                    <a:pt x="2867" y="9186"/>
                  </a:lnTo>
                  <a:lnTo>
                    <a:pt x="2909" y="9291"/>
                  </a:lnTo>
                  <a:lnTo>
                    <a:pt x="2951" y="9375"/>
                  </a:lnTo>
                  <a:lnTo>
                    <a:pt x="2867" y="9396"/>
                  </a:lnTo>
                  <a:lnTo>
                    <a:pt x="2867" y="9521"/>
                  </a:lnTo>
                  <a:lnTo>
                    <a:pt x="3035" y="9730"/>
                  </a:lnTo>
                  <a:lnTo>
                    <a:pt x="2909" y="9730"/>
                  </a:lnTo>
                  <a:lnTo>
                    <a:pt x="3035" y="9919"/>
                  </a:lnTo>
                  <a:lnTo>
                    <a:pt x="3035" y="10086"/>
                  </a:lnTo>
                  <a:lnTo>
                    <a:pt x="3265" y="10546"/>
                  </a:lnTo>
                  <a:lnTo>
                    <a:pt x="3265" y="10860"/>
                  </a:lnTo>
                  <a:lnTo>
                    <a:pt x="3370" y="11132"/>
                  </a:lnTo>
                  <a:lnTo>
                    <a:pt x="3453" y="11174"/>
                  </a:lnTo>
                  <a:lnTo>
                    <a:pt x="3495" y="11342"/>
                  </a:lnTo>
                  <a:lnTo>
                    <a:pt x="3579" y="11383"/>
                  </a:lnTo>
                  <a:lnTo>
                    <a:pt x="3579" y="11467"/>
                  </a:lnTo>
                  <a:lnTo>
                    <a:pt x="3704" y="11697"/>
                  </a:lnTo>
                  <a:lnTo>
                    <a:pt x="3767" y="11718"/>
                  </a:lnTo>
                  <a:lnTo>
                    <a:pt x="3767" y="11781"/>
                  </a:lnTo>
                  <a:lnTo>
                    <a:pt x="3893" y="11969"/>
                  </a:lnTo>
                  <a:lnTo>
                    <a:pt x="3955" y="11969"/>
                  </a:lnTo>
                  <a:lnTo>
                    <a:pt x="3955" y="12178"/>
                  </a:lnTo>
                  <a:lnTo>
                    <a:pt x="3997" y="12241"/>
                  </a:lnTo>
                  <a:lnTo>
                    <a:pt x="4081" y="12388"/>
                  </a:lnTo>
                  <a:lnTo>
                    <a:pt x="4102" y="12555"/>
                  </a:lnTo>
                  <a:lnTo>
                    <a:pt x="4207" y="12827"/>
                  </a:lnTo>
                  <a:lnTo>
                    <a:pt x="4269" y="12932"/>
                  </a:lnTo>
                  <a:lnTo>
                    <a:pt x="4290" y="13162"/>
                  </a:lnTo>
                  <a:lnTo>
                    <a:pt x="4332" y="13225"/>
                  </a:lnTo>
                  <a:lnTo>
                    <a:pt x="4416" y="13371"/>
                  </a:lnTo>
                  <a:lnTo>
                    <a:pt x="4583" y="13539"/>
                  </a:lnTo>
                  <a:lnTo>
                    <a:pt x="4604" y="13539"/>
                  </a:lnTo>
                  <a:lnTo>
                    <a:pt x="4709" y="13685"/>
                  </a:lnTo>
                  <a:lnTo>
                    <a:pt x="4876" y="13894"/>
                  </a:lnTo>
                  <a:lnTo>
                    <a:pt x="4939" y="14083"/>
                  </a:lnTo>
                  <a:lnTo>
                    <a:pt x="5002" y="14229"/>
                  </a:lnTo>
                  <a:lnTo>
                    <a:pt x="5043" y="14271"/>
                  </a:lnTo>
                  <a:lnTo>
                    <a:pt x="5043" y="14375"/>
                  </a:lnTo>
                  <a:lnTo>
                    <a:pt x="5169" y="14606"/>
                  </a:lnTo>
                  <a:lnTo>
                    <a:pt x="5232" y="14815"/>
                  </a:lnTo>
                  <a:lnTo>
                    <a:pt x="5232" y="15045"/>
                  </a:lnTo>
                  <a:lnTo>
                    <a:pt x="5441" y="15484"/>
                  </a:lnTo>
                  <a:lnTo>
                    <a:pt x="5629" y="15673"/>
                  </a:lnTo>
                  <a:lnTo>
                    <a:pt x="5776" y="15798"/>
                  </a:lnTo>
                  <a:lnTo>
                    <a:pt x="5985" y="15840"/>
                  </a:lnTo>
                  <a:lnTo>
                    <a:pt x="6194" y="15673"/>
                  </a:lnTo>
                  <a:lnTo>
                    <a:pt x="6257" y="15547"/>
                  </a:lnTo>
                  <a:lnTo>
                    <a:pt x="6215" y="15484"/>
                  </a:lnTo>
                  <a:lnTo>
                    <a:pt x="6257" y="15464"/>
                  </a:lnTo>
                  <a:lnTo>
                    <a:pt x="6278" y="15422"/>
                  </a:lnTo>
                  <a:lnTo>
                    <a:pt x="6320" y="15317"/>
                  </a:lnTo>
                  <a:lnTo>
                    <a:pt x="6529" y="15212"/>
                  </a:lnTo>
                  <a:lnTo>
                    <a:pt x="6571" y="15212"/>
                  </a:lnTo>
                  <a:lnTo>
                    <a:pt x="6822" y="15129"/>
                  </a:lnTo>
                  <a:lnTo>
                    <a:pt x="6906" y="15150"/>
                  </a:lnTo>
                  <a:lnTo>
                    <a:pt x="6717" y="15045"/>
                  </a:lnTo>
                  <a:lnTo>
                    <a:pt x="6696" y="14961"/>
                  </a:lnTo>
                  <a:lnTo>
                    <a:pt x="6738" y="14919"/>
                  </a:lnTo>
                  <a:lnTo>
                    <a:pt x="6906" y="14710"/>
                  </a:lnTo>
                  <a:lnTo>
                    <a:pt x="6885" y="14647"/>
                  </a:lnTo>
                  <a:lnTo>
                    <a:pt x="6927" y="14543"/>
                  </a:lnTo>
                  <a:lnTo>
                    <a:pt x="7094" y="14522"/>
                  </a:lnTo>
                  <a:lnTo>
                    <a:pt x="7136" y="14543"/>
                  </a:lnTo>
                  <a:lnTo>
                    <a:pt x="7261" y="14522"/>
                  </a:lnTo>
                  <a:lnTo>
                    <a:pt x="7261" y="14375"/>
                  </a:lnTo>
                  <a:lnTo>
                    <a:pt x="7220" y="13894"/>
                  </a:lnTo>
                  <a:lnTo>
                    <a:pt x="7157" y="13811"/>
                  </a:lnTo>
                  <a:lnTo>
                    <a:pt x="7157" y="13580"/>
                  </a:lnTo>
                  <a:lnTo>
                    <a:pt x="7303" y="13329"/>
                  </a:lnTo>
                  <a:lnTo>
                    <a:pt x="7429" y="12953"/>
                  </a:lnTo>
                  <a:lnTo>
                    <a:pt x="7429" y="12660"/>
                  </a:lnTo>
                  <a:lnTo>
                    <a:pt x="7261" y="12618"/>
                  </a:lnTo>
                  <a:lnTo>
                    <a:pt x="7261" y="12178"/>
                  </a:lnTo>
                  <a:lnTo>
                    <a:pt x="7240" y="12011"/>
                  </a:lnTo>
                  <a:lnTo>
                    <a:pt x="7345" y="11906"/>
                  </a:lnTo>
                  <a:lnTo>
                    <a:pt x="7240" y="11614"/>
                  </a:lnTo>
                  <a:lnTo>
                    <a:pt x="7240" y="11404"/>
                  </a:lnTo>
                  <a:lnTo>
                    <a:pt x="7303" y="11300"/>
                  </a:lnTo>
                  <a:lnTo>
                    <a:pt x="7492" y="11132"/>
                  </a:lnTo>
                  <a:lnTo>
                    <a:pt x="7533" y="11132"/>
                  </a:lnTo>
                  <a:lnTo>
                    <a:pt x="7617" y="11195"/>
                  </a:lnTo>
                  <a:lnTo>
                    <a:pt x="7680" y="11237"/>
                  </a:lnTo>
                  <a:lnTo>
                    <a:pt x="7847" y="11028"/>
                  </a:lnTo>
                  <a:lnTo>
                    <a:pt x="7847" y="10881"/>
                  </a:lnTo>
                  <a:lnTo>
                    <a:pt x="7952" y="10818"/>
                  </a:lnTo>
                  <a:lnTo>
                    <a:pt x="8203" y="10839"/>
                  </a:lnTo>
                  <a:lnTo>
                    <a:pt x="8349" y="10756"/>
                  </a:lnTo>
                  <a:lnTo>
                    <a:pt x="8454" y="10609"/>
                  </a:lnTo>
                  <a:lnTo>
                    <a:pt x="8412" y="10463"/>
                  </a:lnTo>
                  <a:lnTo>
                    <a:pt x="8454" y="10358"/>
                  </a:lnTo>
                  <a:lnTo>
                    <a:pt x="8600" y="10212"/>
                  </a:lnTo>
                  <a:lnTo>
                    <a:pt x="8810" y="10149"/>
                  </a:lnTo>
                  <a:lnTo>
                    <a:pt x="8935" y="10023"/>
                  </a:lnTo>
                  <a:lnTo>
                    <a:pt x="9019" y="9877"/>
                  </a:lnTo>
                  <a:lnTo>
                    <a:pt x="9542" y="9479"/>
                  </a:lnTo>
                  <a:lnTo>
                    <a:pt x="9626" y="9186"/>
                  </a:lnTo>
                  <a:lnTo>
                    <a:pt x="10023" y="8852"/>
                  </a:lnTo>
                  <a:lnTo>
                    <a:pt x="9961" y="8831"/>
                  </a:lnTo>
                  <a:lnTo>
                    <a:pt x="9940" y="8852"/>
                  </a:lnTo>
                  <a:lnTo>
                    <a:pt x="9856" y="8893"/>
                  </a:lnTo>
                  <a:lnTo>
                    <a:pt x="9877" y="8747"/>
                  </a:lnTo>
                  <a:lnTo>
                    <a:pt x="9940" y="8747"/>
                  </a:lnTo>
                  <a:lnTo>
                    <a:pt x="10044" y="8663"/>
                  </a:lnTo>
                  <a:lnTo>
                    <a:pt x="10065" y="8663"/>
                  </a:lnTo>
                  <a:lnTo>
                    <a:pt x="10086" y="8684"/>
                  </a:lnTo>
                  <a:lnTo>
                    <a:pt x="10086" y="8747"/>
                  </a:lnTo>
                  <a:lnTo>
                    <a:pt x="10149" y="8789"/>
                  </a:lnTo>
                  <a:lnTo>
                    <a:pt x="10463" y="8621"/>
                  </a:lnTo>
                  <a:lnTo>
                    <a:pt x="10463" y="8559"/>
                  </a:lnTo>
                  <a:lnTo>
                    <a:pt x="10672" y="8412"/>
                  </a:lnTo>
                  <a:lnTo>
                    <a:pt x="10630" y="8329"/>
                  </a:lnTo>
                  <a:lnTo>
                    <a:pt x="10714" y="8329"/>
                  </a:lnTo>
                  <a:lnTo>
                    <a:pt x="10756" y="8224"/>
                  </a:lnTo>
                  <a:lnTo>
                    <a:pt x="10881" y="8119"/>
                  </a:lnTo>
                  <a:lnTo>
                    <a:pt x="10818" y="8098"/>
                  </a:lnTo>
                  <a:lnTo>
                    <a:pt x="10860" y="8057"/>
                  </a:lnTo>
                  <a:lnTo>
                    <a:pt x="10777" y="7931"/>
                  </a:lnTo>
                  <a:lnTo>
                    <a:pt x="10777" y="7847"/>
                  </a:lnTo>
                  <a:lnTo>
                    <a:pt x="10818" y="7743"/>
                  </a:lnTo>
                  <a:lnTo>
                    <a:pt x="10860" y="7680"/>
                  </a:lnTo>
                  <a:lnTo>
                    <a:pt x="10902" y="7617"/>
                  </a:lnTo>
                  <a:lnTo>
                    <a:pt x="11279" y="7492"/>
                  </a:lnTo>
                  <a:lnTo>
                    <a:pt x="11341" y="7387"/>
                  </a:lnTo>
                  <a:lnTo>
                    <a:pt x="11341" y="7303"/>
                  </a:lnTo>
                  <a:lnTo>
                    <a:pt x="11404" y="7220"/>
                  </a:lnTo>
                  <a:lnTo>
                    <a:pt x="11425" y="7178"/>
                  </a:lnTo>
                  <a:lnTo>
                    <a:pt x="11383" y="7115"/>
                  </a:lnTo>
                  <a:lnTo>
                    <a:pt x="11321" y="7115"/>
                  </a:lnTo>
                  <a:lnTo>
                    <a:pt x="11300" y="7073"/>
                  </a:lnTo>
                  <a:lnTo>
                    <a:pt x="11404" y="7073"/>
                  </a:lnTo>
                  <a:lnTo>
                    <a:pt x="11488" y="7157"/>
                  </a:lnTo>
                  <a:lnTo>
                    <a:pt x="11488" y="7261"/>
                  </a:lnTo>
                  <a:lnTo>
                    <a:pt x="11509" y="7387"/>
                  </a:lnTo>
                  <a:lnTo>
                    <a:pt x="11593" y="7408"/>
                  </a:lnTo>
                  <a:lnTo>
                    <a:pt x="11676" y="7408"/>
                  </a:lnTo>
                  <a:lnTo>
                    <a:pt x="11718" y="7366"/>
                  </a:lnTo>
                  <a:lnTo>
                    <a:pt x="11739" y="7387"/>
                  </a:lnTo>
                  <a:lnTo>
                    <a:pt x="11739" y="7324"/>
                  </a:lnTo>
                  <a:lnTo>
                    <a:pt x="11760" y="7282"/>
                  </a:lnTo>
                  <a:lnTo>
                    <a:pt x="11802" y="7324"/>
                  </a:lnTo>
                  <a:lnTo>
                    <a:pt x="11823" y="7492"/>
                  </a:lnTo>
                  <a:lnTo>
                    <a:pt x="11906" y="7513"/>
                  </a:lnTo>
                  <a:lnTo>
                    <a:pt x="11906" y="7429"/>
                  </a:lnTo>
                  <a:lnTo>
                    <a:pt x="11969" y="7533"/>
                  </a:lnTo>
                  <a:lnTo>
                    <a:pt x="12032" y="7429"/>
                  </a:lnTo>
                  <a:lnTo>
                    <a:pt x="11969" y="7303"/>
                  </a:lnTo>
                  <a:lnTo>
                    <a:pt x="12011" y="7303"/>
                  </a:lnTo>
                  <a:lnTo>
                    <a:pt x="11969" y="7115"/>
                  </a:lnTo>
                  <a:lnTo>
                    <a:pt x="11948" y="7010"/>
                  </a:lnTo>
                  <a:lnTo>
                    <a:pt x="11948" y="6864"/>
                  </a:lnTo>
                  <a:lnTo>
                    <a:pt x="11760" y="6634"/>
                  </a:lnTo>
                  <a:lnTo>
                    <a:pt x="11739" y="6445"/>
                  </a:lnTo>
                  <a:lnTo>
                    <a:pt x="11760" y="6341"/>
                  </a:lnTo>
                  <a:lnTo>
                    <a:pt x="11718" y="6215"/>
                  </a:lnTo>
                  <a:lnTo>
                    <a:pt x="11718" y="6027"/>
                  </a:lnTo>
                  <a:lnTo>
                    <a:pt x="11551" y="5839"/>
                  </a:lnTo>
                  <a:lnTo>
                    <a:pt x="11425" y="5797"/>
                  </a:lnTo>
                  <a:lnTo>
                    <a:pt x="11300" y="5629"/>
                  </a:lnTo>
                  <a:lnTo>
                    <a:pt x="11300" y="5399"/>
                  </a:lnTo>
                  <a:lnTo>
                    <a:pt x="11404" y="5378"/>
                  </a:lnTo>
                  <a:lnTo>
                    <a:pt x="11446" y="5211"/>
                  </a:lnTo>
                  <a:lnTo>
                    <a:pt x="11530" y="5169"/>
                  </a:lnTo>
                  <a:lnTo>
                    <a:pt x="11613" y="5190"/>
                  </a:lnTo>
                  <a:lnTo>
                    <a:pt x="11676" y="5127"/>
                  </a:lnTo>
                  <a:lnTo>
                    <a:pt x="11634" y="4981"/>
                  </a:lnTo>
                  <a:lnTo>
                    <a:pt x="11655" y="4918"/>
                  </a:lnTo>
                  <a:lnTo>
                    <a:pt x="11530" y="4897"/>
                  </a:lnTo>
                  <a:lnTo>
                    <a:pt x="11425" y="4960"/>
                  </a:lnTo>
                  <a:lnTo>
                    <a:pt x="11132" y="4855"/>
                  </a:lnTo>
                  <a:lnTo>
                    <a:pt x="11153" y="4709"/>
                  </a:lnTo>
                  <a:lnTo>
                    <a:pt x="11279" y="4583"/>
                  </a:lnTo>
                  <a:lnTo>
                    <a:pt x="11321" y="4437"/>
                  </a:lnTo>
                  <a:lnTo>
                    <a:pt x="11279" y="4374"/>
                  </a:lnTo>
                  <a:lnTo>
                    <a:pt x="11279" y="4290"/>
                  </a:lnTo>
                  <a:lnTo>
                    <a:pt x="11321" y="4290"/>
                  </a:lnTo>
                  <a:lnTo>
                    <a:pt x="11341" y="4228"/>
                  </a:lnTo>
                  <a:lnTo>
                    <a:pt x="11404" y="4269"/>
                  </a:lnTo>
                  <a:lnTo>
                    <a:pt x="11488" y="4374"/>
                  </a:lnTo>
                  <a:lnTo>
                    <a:pt x="11488" y="4437"/>
                  </a:lnTo>
                  <a:lnTo>
                    <a:pt x="11551" y="4541"/>
                  </a:lnTo>
                  <a:lnTo>
                    <a:pt x="11676" y="4562"/>
                  </a:lnTo>
                  <a:lnTo>
                    <a:pt x="11739" y="4541"/>
                  </a:lnTo>
                  <a:lnTo>
                    <a:pt x="11655" y="4479"/>
                  </a:lnTo>
                  <a:lnTo>
                    <a:pt x="11676" y="4395"/>
                  </a:lnTo>
                  <a:lnTo>
                    <a:pt x="11739" y="4395"/>
                  </a:lnTo>
                  <a:lnTo>
                    <a:pt x="11823" y="4479"/>
                  </a:lnTo>
                  <a:lnTo>
                    <a:pt x="11865" y="4541"/>
                  </a:lnTo>
                  <a:lnTo>
                    <a:pt x="11969" y="4583"/>
                  </a:lnTo>
                  <a:lnTo>
                    <a:pt x="12011" y="4541"/>
                  </a:lnTo>
                  <a:lnTo>
                    <a:pt x="12053" y="4541"/>
                  </a:lnTo>
                  <a:lnTo>
                    <a:pt x="12137" y="4667"/>
                  </a:lnTo>
                  <a:lnTo>
                    <a:pt x="12158" y="4792"/>
                  </a:lnTo>
                  <a:lnTo>
                    <a:pt x="12158" y="4876"/>
                  </a:lnTo>
                  <a:lnTo>
                    <a:pt x="12199" y="5002"/>
                  </a:lnTo>
                  <a:lnTo>
                    <a:pt x="12199" y="5085"/>
                  </a:lnTo>
                  <a:lnTo>
                    <a:pt x="12325" y="5127"/>
                  </a:lnTo>
                  <a:lnTo>
                    <a:pt x="12430" y="5106"/>
                  </a:lnTo>
                  <a:lnTo>
                    <a:pt x="12555" y="5169"/>
                  </a:lnTo>
                  <a:lnTo>
                    <a:pt x="12911" y="5169"/>
                  </a:lnTo>
                  <a:lnTo>
                    <a:pt x="13099" y="5190"/>
                  </a:lnTo>
                  <a:lnTo>
                    <a:pt x="13308" y="5169"/>
                  </a:lnTo>
                  <a:lnTo>
                    <a:pt x="13392" y="5169"/>
                  </a:lnTo>
                  <a:lnTo>
                    <a:pt x="13434" y="5190"/>
                  </a:lnTo>
                  <a:lnTo>
                    <a:pt x="13497" y="5169"/>
                  </a:lnTo>
                  <a:lnTo>
                    <a:pt x="13601" y="5274"/>
                  </a:lnTo>
                  <a:lnTo>
                    <a:pt x="13643" y="5295"/>
                  </a:lnTo>
                  <a:lnTo>
                    <a:pt x="13601" y="5420"/>
                  </a:lnTo>
                  <a:lnTo>
                    <a:pt x="13580" y="5546"/>
                  </a:lnTo>
                  <a:lnTo>
                    <a:pt x="13497" y="5755"/>
                  </a:lnTo>
                  <a:lnTo>
                    <a:pt x="13434" y="5797"/>
                  </a:lnTo>
                  <a:lnTo>
                    <a:pt x="13434" y="5860"/>
                  </a:lnTo>
                  <a:lnTo>
                    <a:pt x="13392" y="5922"/>
                  </a:lnTo>
                  <a:lnTo>
                    <a:pt x="13308" y="5922"/>
                  </a:lnTo>
                  <a:lnTo>
                    <a:pt x="13287" y="5860"/>
                  </a:lnTo>
                  <a:lnTo>
                    <a:pt x="13183" y="5943"/>
                  </a:lnTo>
                  <a:lnTo>
                    <a:pt x="13162" y="6027"/>
                  </a:lnTo>
                  <a:lnTo>
                    <a:pt x="13099" y="6048"/>
                  </a:lnTo>
                  <a:lnTo>
                    <a:pt x="13099" y="6132"/>
                  </a:lnTo>
                  <a:lnTo>
                    <a:pt x="13162" y="6278"/>
                  </a:lnTo>
                  <a:lnTo>
                    <a:pt x="13225" y="6341"/>
                  </a:lnTo>
                  <a:lnTo>
                    <a:pt x="13225" y="6383"/>
                  </a:lnTo>
                  <a:lnTo>
                    <a:pt x="13329" y="6487"/>
                  </a:lnTo>
                  <a:lnTo>
                    <a:pt x="13413" y="6592"/>
                  </a:lnTo>
                  <a:lnTo>
                    <a:pt x="13497" y="6592"/>
                  </a:lnTo>
                  <a:lnTo>
                    <a:pt x="13497" y="6529"/>
                  </a:lnTo>
                  <a:lnTo>
                    <a:pt x="13476" y="6466"/>
                  </a:lnTo>
                  <a:lnTo>
                    <a:pt x="13518" y="6383"/>
                  </a:lnTo>
                  <a:lnTo>
                    <a:pt x="13518" y="6341"/>
                  </a:lnTo>
                  <a:lnTo>
                    <a:pt x="13538" y="6278"/>
                  </a:lnTo>
                  <a:lnTo>
                    <a:pt x="13518" y="6236"/>
                  </a:lnTo>
                  <a:lnTo>
                    <a:pt x="13580" y="6173"/>
                  </a:lnTo>
                  <a:lnTo>
                    <a:pt x="13643" y="6236"/>
                  </a:lnTo>
                  <a:lnTo>
                    <a:pt x="13727" y="6236"/>
                  </a:lnTo>
                  <a:lnTo>
                    <a:pt x="13769" y="6278"/>
                  </a:lnTo>
                  <a:lnTo>
                    <a:pt x="13831" y="6362"/>
                  </a:lnTo>
                  <a:lnTo>
                    <a:pt x="13852" y="6529"/>
                  </a:lnTo>
                  <a:lnTo>
                    <a:pt x="13852" y="6655"/>
                  </a:lnTo>
                  <a:lnTo>
                    <a:pt x="13915" y="6738"/>
                  </a:lnTo>
                  <a:lnTo>
                    <a:pt x="13936" y="6969"/>
                  </a:lnTo>
                  <a:lnTo>
                    <a:pt x="13999" y="7115"/>
                  </a:lnTo>
                  <a:lnTo>
                    <a:pt x="14020" y="7199"/>
                  </a:lnTo>
                  <a:lnTo>
                    <a:pt x="14041" y="7261"/>
                  </a:lnTo>
                  <a:lnTo>
                    <a:pt x="14041" y="7303"/>
                  </a:lnTo>
                  <a:lnTo>
                    <a:pt x="14062" y="7366"/>
                  </a:lnTo>
                  <a:lnTo>
                    <a:pt x="14103" y="7387"/>
                  </a:lnTo>
                  <a:lnTo>
                    <a:pt x="14103" y="7303"/>
                  </a:lnTo>
                  <a:lnTo>
                    <a:pt x="14124" y="7199"/>
                  </a:lnTo>
                  <a:lnTo>
                    <a:pt x="14166" y="7220"/>
                  </a:lnTo>
                  <a:lnTo>
                    <a:pt x="14250" y="7199"/>
                  </a:lnTo>
                  <a:lnTo>
                    <a:pt x="14292" y="6989"/>
                  </a:lnTo>
                  <a:lnTo>
                    <a:pt x="14271" y="6885"/>
                  </a:lnTo>
                  <a:lnTo>
                    <a:pt x="14292" y="6759"/>
                  </a:lnTo>
                  <a:lnTo>
                    <a:pt x="14271" y="6592"/>
                  </a:lnTo>
                  <a:lnTo>
                    <a:pt x="14417" y="6592"/>
                  </a:lnTo>
                  <a:lnTo>
                    <a:pt x="14417" y="6383"/>
                  </a:lnTo>
                  <a:lnTo>
                    <a:pt x="14417" y="6257"/>
                  </a:lnTo>
                  <a:lnTo>
                    <a:pt x="14354" y="5964"/>
                  </a:lnTo>
                  <a:lnTo>
                    <a:pt x="14459" y="5964"/>
                  </a:lnTo>
                  <a:lnTo>
                    <a:pt x="14564" y="6006"/>
                  </a:lnTo>
                  <a:lnTo>
                    <a:pt x="14731" y="6006"/>
                  </a:lnTo>
                  <a:lnTo>
                    <a:pt x="14794" y="5797"/>
                  </a:lnTo>
                  <a:lnTo>
                    <a:pt x="14857" y="5546"/>
                  </a:lnTo>
                  <a:lnTo>
                    <a:pt x="14982" y="5232"/>
                  </a:lnTo>
                  <a:lnTo>
                    <a:pt x="14857" y="5190"/>
                  </a:lnTo>
                  <a:lnTo>
                    <a:pt x="14857" y="5085"/>
                  </a:lnTo>
                  <a:lnTo>
                    <a:pt x="15003" y="4813"/>
                  </a:lnTo>
                  <a:lnTo>
                    <a:pt x="15087" y="4583"/>
                  </a:lnTo>
                  <a:lnTo>
                    <a:pt x="15045" y="4541"/>
                  </a:lnTo>
                  <a:lnTo>
                    <a:pt x="15066" y="4374"/>
                  </a:lnTo>
                  <a:lnTo>
                    <a:pt x="15254" y="4081"/>
                  </a:lnTo>
                  <a:lnTo>
                    <a:pt x="15380" y="4039"/>
                  </a:lnTo>
                  <a:lnTo>
                    <a:pt x="15505" y="3872"/>
                  </a:lnTo>
                  <a:lnTo>
                    <a:pt x="15568" y="3725"/>
                  </a:lnTo>
                  <a:lnTo>
                    <a:pt x="15777" y="3663"/>
                  </a:lnTo>
                  <a:lnTo>
                    <a:pt x="15924" y="3558"/>
                  </a:lnTo>
                  <a:lnTo>
                    <a:pt x="16007" y="3642"/>
                  </a:lnTo>
                  <a:lnTo>
                    <a:pt x="16133" y="3704"/>
                  </a:lnTo>
                  <a:lnTo>
                    <a:pt x="16112" y="3600"/>
                  </a:lnTo>
                  <a:lnTo>
                    <a:pt x="16112" y="3432"/>
                  </a:lnTo>
                  <a:lnTo>
                    <a:pt x="16217" y="3328"/>
                  </a:lnTo>
                  <a:lnTo>
                    <a:pt x="16196" y="3244"/>
                  </a:lnTo>
                  <a:lnTo>
                    <a:pt x="16154" y="3223"/>
                  </a:lnTo>
                  <a:lnTo>
                    <a:pt x="16091" y="3119"/>
                  </a:lnTo>
                  <a:lnTo>
                    <a:pt x="15987" y="3077"/>
                  </a:lnTo>
                  <a:lnTo>
                    <a:pt x="15903" y="3119"/>
                  </a:lnTo>
                  <a:lnTo>
                    <a:pt x="15777" y="3098"/>
                  </a:lnTo>
                  <a:lnTo>
                    <a:pt x="15735" y="2993"/>
                  </a:lnTo>
                  <a:lnTo>
                    <a:pt x="15840" y="2888"/>
                  </a:lnTo>
                  <a:lnTo>
                    <a:pt x="15840" y="2805"/>
                  </a:lnTo>
                  <a:lnTo>
                    <a:pt x="15777" y="2700"/>
                  </a:lnTo>
                  <a:lnTo>
                    <a:pt x="15735" y="2616"/>
                  </a:lnTo>
                  <a:lnTo>
                    <a:pt x="15673" y="2658"/>
                  </a:lnTo>
                  <a:lnTo>
                    <a:pt x="15589" y="2658"/>
                  </a:lnTo>
                  <a:lnTo>
                    <a:pt x="15526" y="2575"/>
                  </a:lnTo>
                  <a:lnTo>
                    <a:pt x="15610" y="2407"/>
                  </a:lnTo>
                  <a:lnTo>
                    <a:pt x="15589" y="2365"/>
                  </a:lnTo>
                  <a:lnTo>
                    <a:pt x="15505" y="2365"/>
                  </a:lnTo>
                  <a:lnTo>
                    <a:pt x="15463" y="2282"/>
                  </a:lnTo>
                  <a:lnTo>
                    <a:pt x="15380" y="2261"/>
                  </a:lnTo>
                  <a:lnTo>
                    <a:pt x="15108" y="2407"/>
                  </a:lnTo>
                  <a:lnTo>
                    <a:pt x="15150" y="2512"/>
                  </a:lnTo>
                  <a:lnTo>
                    <a:pt x="15066" y="2575"/>
                  </a:lnTo>
                  <a:lnTo>
                    <a:pt x="14857" y="2491"/>
                  </a:lnTo>
                  <a:lnTo>
                    <a:pt x="14689" y="2554"/>
                  </a:lnTo>
                  <a:lnTo>
                    <a:pt x="14585" y="2386"/>
                  </a:lnTo>
                  <a:lnTo>
                    <a:pt x="14459" y="2491"/>
                  </a:lnTo>
                  <a:lnTo>
                    <a:pt x="14375" y="2491"/>
                  </a:lnTo>
                  <a:lnTo>
                    <a:pt x="14375" y="2616"/>
                  </a:lnTo>
                  <a:lnTo>
                    <a:pt x="14271" y="2784"/>
                  </a:lnTo>
                  <a:lnTo>
                    <a:pt x="14041" y="2826"/>
                  </a:lnTo>
                  <a:lnTo>
                    <a:pt x="13936" y="2867"/>
                  </a:lnTo>
                  <a:lnTo>
                    <a:pt x="13831" y="2972"/>
                  </a:lnTo>
                  <a:lnTo>
                    <a:pt x="13769" y="3098"/>
                  </a:lnTo>
                  <a:lnTo>
                    <a:pt x="13685" y="3119"/>
                  </a:lnTo>
                  <a:lnTo>
                    <a:pt x="13685" y="3202"/>
                  </a:lnTo>
                  <a:lnTo>
                    <a:pt x="13580" y="3181"/>
                  </a:lnTo>
                  <a:lnTo>
                    <a:pt x="13497" y="3223"/>
                  </a:lnTo>
                  <a:lnTo>
                    <a:pt x="13434" y="3391"/>
                  </a:lnTo>
                  <a:lnTo>
                    <a:pt x="13329" y="3391"/>
                  </a:lnTo>
                  <a:lnTo>
                    <a:pt x="13120" y="3432"/>
                  </a:lnTo>
                  <a:lnTo>
                    <a:pt x="13057" y="3432"/>
                  </a:lnTo>
                  <a:lnTo>
                    <a:pt x="13015" y="3600"/>
                  </a:lnTo>
                  <a:lnTo>
                    <a:pt x="13015" y="3704"/>
                  </a:lnTo>
                  <a:lnTo>
                    <a:pt x="13204" y="3767"/>
                  </a:lnTo>
                  <a:lnTo>
                    <a:pt x="13204" y="3935"/>
                  </a:lnTo>
                  <a:lnTo>
                    <a:pt x="13204" y="4039"/>
                  </a:lnTo>
                  <a:lnTo>
                    <a:pt x="12974" y="4123"/>
                  </a:lnTo>
                  <a:lnTo>
                    <a:pt x="12806" y="4081"/>
                  </a:lnTo>
                  <a:lnTo>
                    <a:pt x="12597" y="4144"/>
                  </a:lnTo>
                  <a:lnTo>
                    <a:pt x="12492" y="4081"/>
                  </a:lnTo>
                  <a:lnTo>
                    <a:pt x="12367" y="4123"/>
                  </a:lnTo>
                  <a:lnTo>
                    <a:pt x="12262" y="4248"/>
                  </a:lnTo>
                  <a:lnTo>
                    <a:pt x="12116" y="4248"/>
                  </a:lnTo>
                  <a:lnTo>
                    <a:pt x="11823" y="4081"/>
                  </a:lnTo>
                  <a:lnTo>
                    <a:pt x="11739" y="4144"/>
                  </a:lnTo>
                  <a:lnTo>
                    <a:pt x="11530" y="4123"/>
                  </a:lnTo>
                  <a:lnTo>
                    <a:pt x="11425" y="3935"/>
                  </a:lnTo>
                  <a:lnTo>
                    <a:pt x="11488" y="3830"/>
                  </a:lnTo>
                  <a:lnTo>
                    <a:pt x="11488" y="3704"/>
                  </a:lnTo>
                  <a:lnTo>
                    <a:pt x="11383" y="3621"/>
                  </a:lnTo>
                  <a:lnTo>
                    <a:pt x="11341" y="3453"/>
                  </a:lnTo>
                  <a:lnTo>
                    <a:pt x="11300" y="3349"/>
                  </a:lnTo>
                  <a:lnTo>
                    <a:pt x="11153" y="3349"/>
                  </a:lnTo>
                  <a:lnTo>
                    <a:pt x="11069" y="3453"/>
                  </a:lnTo>
                  <a:lnTo>
                    <a:pt x="11028" y="3453"/>
                  </a:lnTo>
                  <a:lnTo>
                    <a:pt x="11090" y="3600"/>
                  </a:lnTo>
                  <a:lnTo>
                    <a:pt x="11028" y="3851"/>
                  </a:lnTo>
                  <a:lnTo>
                    <a:pt x="11132" y="4081"/>
                  </a:lnTo>
                  <a:lnTo>
                    <a:pt x="11090" y="4353"/>
                  </a:lnTo>
                  <a:lnTo>
                    <a:pt x="10756" y="4437"/>
                  </a:lnTo>
                  <a:lnTo>
                    <a:pt x="10505" y="4290"/>
                  </a:lnTo>
                  <a:lnTo>
                    <a:pt x="10400" y="4374"/>
                  </a:lnTo>
                  <a:lnTo>
                    <a:pt x="9919" y="4186"/>
                  </a:lnTo>
                  <a:lnTo>
                    <a:pt x="9709" y="4186"/>
                  </a:lnTo>
                  <a:lnTo>
                    <a:pt x="9584" y="4248"/>
                  </a:lnTo>
                  <a:lnTo>
                    <a:pt x="9291" y="4165"/>
                  </a:lnTo>
                  <a:lnTo>
                    <a:pt x="9124" y="4039"/>
                  </a:lnTo>
                  <a:lnTo>
                    <a:pt x="9103" y="3872"/>
                  </a:lnTo>
                  <a:lnTo>
                    <a:pt x="8810" y="3830"/>
                  </a:lnTo>
                  <a:lnTo>
                    <a:pt x="8517" y="3914"/>
                  </a:lnTo>
                  <a:lnTo>
                    <a:pt x="8412" y="3830"/>
                  </a:lnTo>
                  <a:lnTo>
                    <a:pt x="8140" y="3830"/>
                  </a:lnTo>
                  <a:lnTo>
                    <a:pt x="7952" y="3725"/>
                  </a:lnTo>
                  <a:lnTo>
                    <a:pt x="7784" y="3725"/>
                  </a:lnTo>
                  <a:lnTo>
                    <a:pt x="7680" y="3642"/>
                  </a:lnTo>
                  <a:lnTo>
                    <a:pt x="7450" y="3600"/>
                  </a:lnTo>
                  <a:lnTo>
                    <a:pt x="7261" y="3391"/>
                  </a:lnTo>
                  <a:lnTo>
                    <a:pt x="7010" y="3202"/>
                  </a:lnTo>
                  <a:lnTo>
                    <a:pt x="6801" y="3139"/>
                  </a:lnTo>
                  <a:lnTo>
                    <a:pt x="6717" y="3077"/>
                  </a:lnTo>
                  <a:lnTo>
                    <a:pt x="6613" y="3077"/>
                  </a:lnTo>
                  <a:lnTo>
                    <a:pt x="6508" y="2993"/>
                  </a:lnTo>
                  <a:lnTo>
                    <a:pt x="6383" y="2972"/>
                  </a:lnTo>
                  <a:lnTo>
                    <a:pt x="6362" y="2826"/>
                  </a:lnTo>
                  <a:lnTo>
                    <a:pt x="6487" y="2616"/>
                  </a:lnTo>
                  <a:lnTo>
                    <a:pt x="6487" y="2449"/>
                  </a:lnTo>
                  <a:lnTo>
                    <a:pt x="6571" y="2135"/>
                  </a:lnTo>
                  <a:lnTo>
                    <a:pt x="6571" y="1926"/>
                  </a:lnTo>
                  <a:lnTo>
                    <a:pt x="6529" y="1947"/>
                  </a:lnTo>
                  <a:lnTo>
                    <a:pt x="6508" y="1842"/>
                  </a:lnTo>
                  <a:lnTo>
                    <a:pt x="6404" y="1842"/>
                  </a:lnTo>
                  <a:lnTo>
                    <a:pt x="6320" y="1675"/>
                  </a:lnTo>
                  <a:lnTo>
                    <a:pt x="6257" y="1654"/>
                  </a:lnTo>
                  <a:lnTo>
                    <a:pt x="6152" y="1549"/>
                  </a:lnTo>
                  <a:lnTo>
                    <a:pt x="6006" y="1528"/>
                  </a:lnTo>
                  <a:lnTo>
                    <a:pt x="5964" y="1445"/>
                  </a:lnTo>
                  <a:lnTo>
                    <a:pt x="5839" y="1445"/>
                  </a:lnTo>
                  <a:lnTo>
                    <a:pt x="5755" y="1549"/>
                  </a:lnTo>
                  <a:lnTo>
                    <a:pt x="5629" y="1507"/>
                  </a:lnTo>
                  <a:lnTo>
                    <a:pt x="5587" y="1361"/>
                  </a:lnTo>
                  <a:lnTo>
                    <a:pt x="5546" y="1361"/>
                  </a:lnTo>
                  <a:lnTo>
                    <a:pt x="5546" y="1256"/>
                  </a:lnTo>
                  <a:lnTo>
                    <a:pt x="5462" y="1152"/>
                  </a:lnTo>
                  <a:lnTo>
                    <a:pt x="5399" y="1131"/>
                  </a:lnTo>
                  <a:lnTo>
                    <a:pt x="5441" y="1047"/>
                  </a:lnTo>
                  <a:lnTo>
                    <a:pt x="5378" y="943"/>
                  </a:lnTo>
                  <a:lnTo>
                    <a:pt x="5399" y="712"/>
                  </a:lnTo>
                  <a:lnTo>
                    <a:pt x="5253" y="629"/>
                  </a:lnTo>
                  <a:lnTo>
                    <a:pt x="5232" y="566"/>
                  </a:lnTo>
                  <a:lnTo>
                    <a:pt x="5211" y="482"/>
                  </a:lnTo>
                  <a:lnTo>
                    <a:pt x="4960" y="357"/>
                  </a:lnTo>
                  <a:lnTo>
                    <a:pt x="4813" y="357"/>
                  </a:lnTo>
                  <a:lnTo>
                    <a:pt x="4751" y="189"/>
                  </a:lnTo>
                  <a:lnTo>
                    <a:pt x="4604" y="106"/>
                  </a:lnTo>
                  <a:lnTo>
                    <a:pt x="4437" y="210"/>
                  </a:lnTo>
                  <a:lnTo>
                    <a:pt x="4123"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52" name="Google Shape;2939;p58">
              <a:extLst>
                <a:ext uri="{FF2B5EF4-FFF2-40B4-BE49-F238E27FC236}">
                  <a16:creationId xmlns:a16="http://schemas.microsoft.com/office/drawing/2014/main" id="{29EDC489-E7DB-E262-C41F-35E6C78A5936}"/>
                </a:ext>
              </a:extLst>
            </p:cNvPr>
            <p:cNvSpPr/>
            <p:nvPr/>
          </p:nvSpPr>
          <p:spPr>
            <a:xfrm>
              <a:off x="4822425" y="2778250"/>
              <a:ext cx="119300" cy="63825"/>
            </a:xfrm>
            <a:custGeom>
              <a:avLst/>
              <a:gdLst/>
              <a:ahLst/>
              <a:cxnLst/>
              <a:rect l="l" t="t" r="r" b="b"/>
              <a:pathLst>
                <a:path w="4772" h="2553" extrusionOk="0">
                  <a:moveTo>
                    <a:pt x="231" y="0"/>
                  </a:moveTo>
                  <a:lnTo>
                    <a:pt x="210" y="42"/>
                  </a:lnTo>
                  <a:lnTo>
                    <a:pt x="210" y="251"/>
                  </a:lnTo>
                  <a:lnTo>
                    <a:pt x="126" y="565"/>
                  </a:lnTo>
                  <a:lnTo>
                    <a:pt x="126" y="732"/>
                  </a:lnTo>
                  <a:lnTo>
                    <a:pt x="1" y="942"/>
                  </a:lnTo>
                  <a:lnTo>
                    <a:pt x="22" y="1088"/>
                  </a:lnTo>
                  <a:lnTo>
                    <a:pt x="147" y="1109"/>
                  </a:lnTo>
                  <a:lnTo>
                    <a:pt x="252" y="1193"/>
                  </a:lnTo>
                  <a:lnTo>
                    <a:pt x="356" y="1193"/>
                  </a:lnTo>
                  <a:lnTo>
                    <a:pt x="440" y="1255"/>
                  </a:lnTo>
                  <a:lnTo>
                    <a:pt x="649" y="1318"/>
                  </a:lnTo>
                  <a:lnTo>
                    <a:pt x="900" y="1507"/>
                  </a:lnTo>
                  <a:lnTo>
                    <a:pt x="1089" y="1716"/>
                  </a:lnTo>
                  <a:lnTo>
                    <a:pt x="1319" y="1758"/>
                  </a:lnTo>
                  <a:lnTo>
                    <a:pt x="1423" y="1841"/>
                  </a:lnTo>
                  <a:lnTo>
                    <a:pt x="1591" y="1841"/>
                  </a:lnTo>
                  <a:lnTo>
                    <a:pt x="1779" y="1946"/>
                  </a:lnTo>
                  <a:lnTo>
                    <a:pt x="2051" y="1946"/>
                  </a:lnTo>
                  <a:lnTo>
                    <a:pt x="2156" y="2030"/>
                  </a:lnTo>
                  <a:lnTo>
                    <a:pt x="2449" y="1946"/>
                  </a:lnTo>
                  <a:lnTo>
                    <a:pt x="2742" y="1988"/>
                  </a:lnTo>
                  <a:lnTo>
                    <a:pt x="2763" y="2155"/>
                  </a:lnTo>
                  <a:lnTo>
                    <a:pt x="2930" y="2281"/>
                  </a:lnTo>
                  <a:lnTo>
                    <a:pt x="3223" y="2364"/>
                  </a:lnTo>
                  <a:lnTo>
                    <a:pt x="3348" y="2302"/>
                  </a:lnTo>
                  <a:lnTo>
                    <a:pt x="3558" y="2302"/>
                  </a:lnTo>
                  <a:lnTo>
                    <a:pt x="4039" y="2490"/>
                  </a:lnTo>
                  <a:lnTo>
                    <a:pt x="4144" y="2406"/>
                  </a:lnTo>
                  <a:lnTo>
                    <a:pt x="4395" y="2553"/>
                  </a:lnTo>
                  <a:lnTo>
                    <a:pt x="4729" y="2469"/>
                  </a:lnTo>
                  <a:lnTo>
                    <a:pt x="4771" y="2197"/>
                  </a:lnTo>
                  <a:lnTo>
                    <a:pt x="4667" y="1967"/>
                  </a:lnTo>
                  <a:lnTo>
                    <a:pt x="4729" y="1716"/>
                  </a:lnTo>
                  <a:lnTo>
                    <a:pt x="4667" y="1569"/>
                  </a:lnTo>
                  <a:lnTo>
                    <a:pt x="4562" y="1569"/>
                  </a:lnTo>
                  <a:lnTo>
                    <a:pt x="4416" y="1632"/>
                  </a:lnTo>
                  <a:lnTo>
                    <a:pt x="4353" y="1611"/>
                  </a:lnTo>
                  <a:lnTo>
                    <a:pt x="4206" y="1653"/>
                  </a:lnTo>
                  <a:lnTo>
                    <a:pt x="4123" y="1632"/>
                  </a:lnTo>
                  <a:lnTo>
                    <a:pt x="3997" y="1465"/>
                  </a:lnTo>
                  <a:lnTo>
                    <a:pt x="3830" y="1402"/>
                  </a:lnTo>
                  <a:lnTo>
                    <a:pt x="3788" y="1255"/>
                  </a:lnTo>
                  <a:lnTo>
                    <a:pt x="3662" y="1193"/>
                  </a:lnTo>
                  <a:lnTo>
                    <a:pt x="3453" y="1193"/>
                  </a:lnTo>
                  <a:lnTo>
                    <a:pt x="3348" y="1297"/>
                  </a:lnTo>
                  <a:lnTo>
                    <a:pt x="3202" y="1318"/>
                  </a:lnTo>
                  <a:lnTo>
                    <a:pt x="3139" y="1402"/>
                  </a:lnTo>
                  <a:lnTo>
                    <a:pt x="2972" y="1318"/>
                  </a:lnTo>
                  <a:lnTo>
                    <a:pt x="2867" y="1339"/>
                  </a:lnTo>
                  <a:lnTo>
                    <a:pt x="2825" y="1193"/>
                  </a:lnTo>
                  <a:lnTo>
                    <a:pt x="2846" y="942"/>
                  </a:lnTo>
                  <a:lnTo>
                    <a:pt x="2700" y="942"/>
                  </a:lnTo>
                  <a:lnTo>
                    <a:pt x="2532" y="1004"/>
                  </a:lnTo>
                  <a:lnTo>
                    <a:pt x="2365" y="879"/>
                  </a:lnTo>
                  <a:lnTo>
                    <a:pt x="2365" y="711"/>
                  </a:lnTo>
                  <a:lnTo>
                    <a:pt x="2239" y="628"/>
                  </a:lnTo>
                  <a:lnTo>
                    <a:pt x="2114" y="628"/>
                  </a:lnTo>
                  <a:lnTo>
                    <a:pt x="2093" y="586"/>
                  </a:lnTo>
                  <a:lnTo>
                    <a:pt x="2009" y="628"/>
                  </a:lnTo>
                  <a:lnTo>
                    <a:pt x="2009" y="816"/>
                  </a:lnTo>
                  <a:lnTo>
                    <a:pt x="1947" y="837"/>
                  </a:lnTo>
                  <a:lnTo>
                    <a:pt x="1905" y="711"/>
                  </a:lnTo>
                  <a:lnTo>
                    <a:pt x="1800" y="586"/>
                  </a:lnTo>
                  <a:lnTo>
                    <a:pt x="1737" y="523"/>
                  </a:lnTo>
                  <a:lnTo>
                    <a:pt x="1612" y="460"/>
                  </a:lnTo>
                  <a:lnTo>
                    <a:pt x="1486" y="460"/>
                  </a:lnTo>
                  <a:lnTo>
                    <a:pt x="1319" y="272"/>
                  </a:lnTo>
                  <a:lnTo>
                    <a:pt x="1214" y="209"/>
                  </a:lnTo>
                  <a:lnTo>
                    <a:pt x="1089" y="209"/>
                  </a:lnTo>
                  <a:lnTo>
                    <a:pt x="1047" y="147"/>
                  </a:lnTo>
                  <a:lnTo>
                    <a:pt x="838" y="63"/>
                  </a:lnTo>
                  <a:lnTo>
                    <a:pt x="670" y="84"/>
                  </a:lnTo>
                  <a:lnTo>
                    <a:pt x="607" y="188"/>
                  </a:lnTo>
                  <a:lnTo>
                    <a:pt x="545" y="167"/>
                  </a:lnTo>
                  <a:lnTo>
                    <a:pt x="440" y="167"/>
                  </a:lnTo>
                  <a:lnTo>
                    <a:pt x="377" y="84"/>
                  </a:lnTo>
                  <a:lnTo>
                    <a:pt x="231"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53" name="Google Shape;2940;p58">
              <a:extLst>
                <a:ext uri="{FF2B5EF4-FFF2-40B4-BE49-F238E27FC236}">
                  <a16:creationId xmlns:a16="http://schemas.microsoft.com/office/drawing/2014/main" id="{4D06E2E2-BD82-2BEF-790E-8A29A0CFB044}"/>
                </a:ext>
              </a:extLst>
            </p:cNvPr>
            <p:cNvSpPr/>
            <p:nvPr/>
          </p:nvSpPr>
          <p:spPr>
            <a:xfrm>
              <a:off x="4547800" y="2671000"/>
              <a:ext cx="200375" cy="220775"/>
            </a:xfrm>
            <a:custGeom>
              <a:avLst/>
              <a:gdLst/>
              <a:ahLst/>
              <a:cxnLst/>
              <a:rect l="l" t="t" r="r" b="b"/>
              <a:pathLst>
                <a:path w="8015" h="8831" extrusionOk="0">
                  <a:moveTo>
                    <a:pt x="5901" y="1"/>
                  </a:moveTo>
                  <a:lnTo>
                    <a:pt x="5713" y="105"/>
                  </a:lnTo>
                  <a:lnTo>
                    <a:pt x="5587" y="252"/>
                  </a:lnTo>
                  <a:lnTo>
                    <a:pt x="5441" y="252"/>
                  </a:lnTo>
                  <a:lnTo>
                    <a:pt x="5315" y="377"/>
                  </a:lnTo>
                  <a:lnTo>
                    <a:pt x="5232" y="482"/>
                  </a:lnTo>
                  <a:lnTo>
                    <a:pt x="5462" y="838"/>
                  </a:lnTo>
                  <a:lnTo>
                    <a:pt x="5483" y="1110"/>
                  </a:lnTo>
                  <a:lnTo>
                    <a:pt x="5232" y="1444"/>
                  </a:lnTo>
                  <a:lnTo>
                    <a:pt x="5357" y="1570"/>
                  </a:lnTo>
                  <a:lnTo>
                    <a:pt x="5357" y="1737"/>
                  </a:lnTo>
                  <a:lnTo>
                    <a:pt x="5190" y="1968"/>
                  </a:lnTo>
                  <a:lnTo>
                    <a:pt x="4981" y="1968"/>
                  </a:lnTo>
                  <a:lnTo>
                    <a:pt x="4771" y="1884"/>
                  </a:lnTo>
                  <a:lnTo>
                    <a:pt x="4646" y="1968"/>
                  </a:lnTo>
                  <a:lnTo>
                    <a:pt x="4709" y="2135"/>
                  </a:lnTo>
                  <a:lnTo>
                    <a:pt x="4834" y="2198"/>
                  </a:lnTo>
                  <a:lnTo>
                    <a:pt x="4876" y="2365"/>
                  </a:lnTo>
                  <a:lnTo>
                    <a:pt x="4855" y="2449"/>
                  </a:lnTo>
                  <a:lnTo>
                    <a:pt x="4730" y="2512"/>
                  </a:lnTo>
                  <a:lnTo>
                    <a:pt x="4604" y="2553"/>
                  </a:lnTo>
                  <a:lnTo>
                    <a:pt x="4562" y="2616"/>
                  </a:lnTo>
                  <a:lnTo>
                    <a:pt x="4541" y="2825"/>
                  </a:lnTo>
                  <a:lnTo>
                    <a:pt x="4499" y="2972"/>
                  </a:lnTo>
                  <a:lnTo>
                    <a:pt x="4499" y="3035"/>
                  </a:lnTo>
                  <a:lnTo>
                    <a:pt x="4457" y="3097"/>
                  </a:lnTo>
                  <a:lnTo>
                    <a:pt x="4499" y="3328"/>
                  </a:lnTo>
                  <a:lnTo>
                    <a:pt x="4395" y="3537"/>
                  </a:lnTo>
                  <a:lnTo>
                    <a:pt x="4248" y="3390"/>
                  </a:lnTo>
                  <a:lnTo>
                    <a:pt x="4206" y="3390"/>
                  </a:lnTo>
                  <a:lnTo>
                    <a:pt x="4185" y="3453"/>
                  </a:lnTo>
                  <a:lnTo>
                    <a:pt x="4039" y="3453"/>
                  </a:lnTo>
                  <a:lnTo>
                    <a:pt x="3997" y="3411"/>
                  </a:lnTo>
                  <a:lnTo>
                    <a:pt x="3830" y="3432"/>
                  </a:lnTo>
                  <a:lnTo>
                    <a:pt x="3809" y="3495"/>
                  </a:lnTo>
                  <a:lnTo>
                    <a:pt x="3600" y="3662"/>
                  </a:lnTo>
                  <a:lnTo>
                    <a:pt x="3683" y="3704"/>
                  </a:lnTo>
                  <a:lnTo>
                    <a:pt x="3621" y="3767"/>
                  </a:lnTo>
                  <a:lnTo>
                    <a:pt x="3411" y="3872"/>
                  </a:lnTo>
                  <a:lnTo>
                    <a:pt x="3349" y="3830"/>
                  </a:lnTo>
                  <a:lnTo>
                    <a:pt x="3202" y="3851"/>
                  </a:lnTo>
                  <a:lnTo>
                    <a:pt x="3160" y="3934"/>
                  </a:lnTo>
                  <a:lnTo>
                    <a:pt x="3139" y="4039"/>
                  </a:lnTo>
                  <a:lnTo>
                    <a:pt x="3035" y="4060"/>
                  </a:lnTo>
                  <a:lnTo>
                    <a:pt x="2951" y="4165"/>
                  </a:lnTo>
                  <a:lnTo>
                    <a:pt x="2951" y="4332"/>
                  </a:lnTo>
                  <a:lnTo>
                    <a:pt x="2993" y="4499"/>
                  </a:lnTo>
                  <a:lnTo>
                    <a:pt x="2993" y="4646"/>
                  </a:lnTo>
                  <a:lnTo>
                    <a:pt x="3035" y="4750"/>
                  </a:lnTo>
                  <a:lnTo>
                    <a:pt x="3035" y="4855"/>
                  </a:lnTo>
                  <a:lnTo>
                    <a:pt x="2784" y="4960"/>
                  </a:lnTo>
                  <a:lnTo>
                    <a:pt x="2574" y="4960"/>
                  </a:lnTo>
                  <a:lnTo>
                    <a:pt x="2407" y="4981"/>
                  </a:lnTo>
                  <a:lnTo>
                    <a:pt x="2093" y="4981"/>
                  </a:lnTo>
                  <a:lnTo>
                    <a:pt x="1905" y="5022"/>
                  </a:lnTo>
                  <a:lnTo>
                    <a:pt x="1821" y="5106"/>
                  </a:lnTo>
                  <a:lnTo>
                    <a:pt x="1633" y="5085"/>
                  </a:lnTo>
                  <a:lnTo>
                    <a:pt x="1465" y="5127"/>
                  </a:lnTo>
                  <a:lnTo>
                    <a:pt x="775" y="5169"/>
                  </a:lnTo>
                  <a:lnTo>
                    <a:pt x="1" y="4918"/>
                  </a:lnTo>
                  <a:lnTo>
                    <a:pt x="273" y="5336"/>
                  </a:lnTo>
                  <a:lnTo>
                    <a:pt x="356" y="5483"/>
                  </a:lnTo>
                  <a:lnTo>
                    <a:pt x="524" y="5629"/>
                  </a:lnTo>
                  <a:lnTo>
                    <a:pt x="649" y="5713"/>
                  </a:lnTo>
                  <a:lnTo>
                    <a:pt x="691" y="5755"/>
                  </a:lnTo>
                  <a:lnTo>
                    <a:pt x="880" y="5797"/>
                  </a:lnTo>
                  <a:lnTo>
                    <a:pt x="984" y="5818"/>
                  </a:lnTo>
                  <a:lnTo>
                    <a:pt x="1005" y="5901"/>
                  </a:lnTo>
                  <a:lnTo>
                    <a:pt x="1172" y="5901"/>
                  </a:lnTo>
                  <a:lnTo>
                    <a:pt x="1172" y="6110"/>
                  </a:lnTo>
                  <a:lnTo>
                    <a:pt x="1214" y="6236"/>
                  </a:lnTo>
                  <a:lnTo>
                    <a:pt x="1214" y="6382"/>
                  </a:lnTo>
                  <a:lnTo>
                    <a:pt x="1256" y="6487"/>
                  </a:lnTo>
                  <a:lnTo>
                    <a:pt x="1403" y="6466"/>
                  </a:lnTo>
                  <a:lnTo>
                    <a:pt x="1528" y="6571"/>
                  </a:lnTo>
                  <a:lnTo>
                    <a:pt x="1570" y="6801"/>
                  </a:lnTo>
                  <a:lnTo>
                    <a:pt x="1486" y="6885"/>
                  </a:lnTo>
                  <a:lnTo>
                    <a:pt x="1319" y="6843"/>
                  </a:lnTo>
                  <a:lnTo>
                    <a:pt x="1068" y="6906"/>
                  </a:lnTo>
                  <a:lnTo>
                    <a:pt x="984" y="6968"/>
                  </a:lnTo>
                  <a:lnTo>
                    <a:pt x="838" y="7052"/>
                  </a:lnTo>
                  <a:lnTo>
                    <a:pt x="754" y="7157"/>
                  </a:lnTo>
                  <a:lnTo>
                    <a:pt x="796" y="7261"/>
                  </a:lnTo>
                  <a:lnTo>
                    <a:pt x="691" y="7387"/>
                  </a:lnTo>
                  <a:lnTo>
                    <a:pt x="754" y="7512"/>
                  </a:lnTo>
                  <a:lnTo>
                    <a:pt x="733" y="7722"/>
                  </a:lnTo>
                  <a:lnTo>
                    <a:pt x="733" y="7805"/>
                  </a:lnTo>
                  <a:lnTo>
                    <a:pt x="796" y="7805"/>
                  </a:lnTo>
                  <a:lnTo>
                    <a:pt x="796" y="7889"/>
                  </a:lnTo>
                  <a:lnTo>
                    <a:pt x="859" y="7910"/>
                  </a:lnTo>
                  <a:lnTo>
                    <a:pt x="1005" y="7805"/>
                  </a:lnTo>
                  <a:lnTo>
                    <a:pt x="1131" y="7805"/>
                  </a:lnTo>
                  <a:lnTo>
                    <a:pt x="1172" y="7847"/>
                  </a:lnTo>
                  <a:lnTo>
                    <a:pt x="1193" y="7826"/>
                  </a:lnTo>
                  <a:lnTo>
                    <a:pt x="1298" y="7784"/>
                  </a:lnTo>
                  <a:lnTo>
                    <a:pt x="1403" y="7784"/>
                  </a:lnTo>
                  <a:lnTo>
                    <a:pt x="1465" y="7805"/>
                  </a:lnTo>
                  <a:lnTo>
                    <a:pt x="1570" y="7784"/>
                  </a:lnTo>
                  <a:lnTo>
                    <a:pt x="1696" y="7784"/>
                  </a:lnTo>
                  <a:lnTo>
                    <a:pt x="1717" y="7722"/>
                  </a:lnTo>
                  <a:lnTo>
                    <a:pt x="1779" y="7638"/>
                  </a:lnTo>
                  <a:lnTo>
                    <a:pt x="1884" y="7722"/>
                  </a:lnTo>
                  <a:lnTo>
                    <a:pt x="1947" y="7722"/>
                  </a:lnTo>
                  <a:lnTo>
                    <a:pt x="1989" y="7701"/>
                  </a:lnTo>
                  <a:lnTo>
                    <a:pt x="2030" y="7701"/>
                  </a:lnTo>
                  <a:lnTo>
                    <a:pt x="2051" y="7784"/>
                  </a:lnTo>
                  <a:lnTo>
                    <a:pt x="2156" y="7784"/>
                  </a:lnTo>
                  <a:lnTo>
                    <a:pt x="2240" y="7826"/>
                  </a:lnTo>
                  <a:lnTo>
                    <a:pt x="2323" y="7826"/>
                  </a:lnTo>
                  <a:lnTo>
                    <a:pt x="2449" y="7701"/>
                  </a:lnTo>
                  <a:lnTo>
                    <a:pt x="2616" y="7701"/>
                  </a:lnTo>
                  <a:lnTo>
                    <a:pt x="2700" y="7722"/>
                  </a:lnTo>
                  <a:lnTo>
                    <a:pt x="2784" y="7680"/>
                  </a:lnTo>
                  <a:lnTo>
                    <a:pt x="2867" y="7680"/>
                  </a:lnTo>
                  <a:lnTo>
                    <a:pt x="2888" y="7617"/>
                  </a:lnTo>
                  <a:lnTo>
                    <a:pt x="2951" y="7638"/>
                  </a:lnTo>
                  <a:lnTo>
                    <a:pt x="3097" y="7680"/>
                  </a:lnTo>
                  <a:lnTo>
                    <a:pt x="3223" y="7617"/>
                  </a:lnTo>
                  <a:lnTo>
                    <a:pt x="3411" y="7617"/>
                  </a:lnTo>
                  <a:lnTo>
                    <a:pt x="3558" y="7722"/>
                  </a:lnTo>
                  <a:lnTo>
                    <a:pt x="3579" y="7847"/>
                  </a:lnTo>
                  <a:lnTo>
                    <a:pt x="3579" y="7931"/>
                  </a:lnTo>
                  <a:lnTo>
                    <a:pt x="3579" y="7952"/>
                  </a:lnTo>
                  <a:lnTo>
                    <a:pt x="3558" y="7952"/>
                  </a:lnTo>
                  <a:lnTo>
                    <a:pt x="3558" y="8014"/>
                  </a:lnTo>
                  <a:lnTo>
                    <a:pt x="3662" y="8014"/>
                  </a:lnTo>
                  <a:lnTo>
                    <a:pt x="3809" y="7931"/>
                  </a:lnTo>
                  <a:lnTo>
                    <a:pt x="3809" y="8056"/>
                  </a:lnTo>
                  <a:lnTo>
                    <a:pt x="3934" y="8203"/>
                  </a:lnTo>
                  <a:lnTo>
                    <a:pt x="3997" y="8412"/>
                  </a:lnTo>
                  <a:lnTo>
                    <a:pt x="3997" y="8433"/>
                  </a:lnTo>
                  <a:lnTo>
                    <a:pt x="3997" y="8517"/>
                  </a:lnTo>
                  <a:lnTo>
                    <a:pt x="3934" y="8538"/>
                  </a:lnTo>
                  <a:lnTo>
                    <a:pt x="4039" y="8538"/>
                  </a:lnTo>
                  <a:lnTo>
                    <a:pt x="4081" y="8663"/>
                  </a:lnTo>
                  <a:lnTo>
                    <a:pt x="4353" y="8663"/>
                  </a:lnTo>
                  <a:lnTo>
                    <a:pt x="4541" y="8747"/>
                  </a:lnTo>
                  <a:lnTo>
                    <a:pt x="4541" y="8831"/>
                  </a:lnTo>
                  <a:lnTo>
                    <a:pt x="4625" y="8768"/>
                  </a:lnTo>
                  <a:lnTo>
                    <a:pt x="4646" y="8621"/>
                  </a:lnTo>
                  <a:lnTo>
                    <a:pt x="4750" y="8538"/>
                  </a:lnTo>
                  <a:lnTo>
                    <a:pt x="4834" y="8517"/>
                  </a:lnTo>
                  <a:lnTo>
                    <a:pt x="4876" y="8370"/>
                  </a:lnTo>
                  <a:lnTo>
                    <a:pt x="4960" y="8412"/>
                  </a:lnTo>
                  <a:lnTo>
                    <a:pt x="5064" y="8349"/>
                  </a:lnTo>
                  <a:lnTo>
                    <a:pt x="5462" y="8370"/>
                  </a:lnTo>
                  <a:lnTo>
                    <a:pt x="5692" y="8266"/>
                  </a:lnTo>
                  <a:lnTo>
                    <a:pt x="5755" y="8224"/>
                  </a:lnTo>
                  <a:lnTo>
                    <a:pt x="5880" y="8203"/>
                  </a:lnTo>
                  <a:lnTo>
                    <a:pt x="5880" y="8203"/>
                  </a:lnTo>
                  <a:lnTo>
                    <a:pt x="5818" y="8266"/>
                  </a:lnTo>
                  <a:lnTo>
                    <a:pt x="5880" y="8349"/>
                  </a:lnTo>
                  <a:lnTo>
                    <a:pt x="6006" y="8266"/>
                  </a:lnTo>
                  <a:lnTo>
                    <a:pt x="6110" y="8224"/>
                  </a:lnTo>
                  <a:lnTo>
                    <a:pt x="6069" y="8161"/>
                  </a:lnTo>
                  <a:lnTo>
                    <a:pt x="6090" y="8098"/>
                  </a:lnTo>
                  <a:lnTo>
                    <a:pt x="5964" y="7722"/>
                  </a:lnTo>
                  <a:lnTo>
                    <a:pt x="5838" y="7575"/>
                  </a:lnTo>
                  <a:lnTo>
                    <a:pt x="5880" y="7491"/>
                  </a:lnTo>
                  <a:lnTo>
                    <a:pt x="5797" y="7429"/>
                  </a:lnTo>
                  <a:lnTo>
                    <a:pt x="5692" y="7429"/>
                  </a:lnTo>
                  <a:lnTo>
                    <a:pt x="5483" y="7303"/>
                  </a:lnTo>
                  <a:lnTo>
                    <a:pt x="5462" y="7094"/>
                  </a:lnTo>
                  <a:lnTo>
                    <a:pt x="5483" y="6968"/>
                  </a:lnTo>
                  <a:lnTo>
                    <a:pt x="5399" y="6780"/>
                  </a:lnTo>
                  <a:lnTo>
                    <a:pt x="5294" y="6780"/>
                  </a:lnTo>
                  <a:lnTo>
                    <a:pt x="5232" y="6801"/>
                  </a:lnTo>
                  <a:lnTo>
                    <a:pt x="5085" y="6759"/>
                  </a:lnTo>
                  <a:lnTo>
                    <a:pt x="4981" y="6780"/>
                  </a:lnTo>
                  <a:lnTo>
                    <a:pt x="4981" y="6634"/>
                  </a:lnTo>
                  <a:lnTo>
                    <a:pt x="5085" y="6382"/>
                  </a:lnTo>
                  <a:lnTo>
                    <a:pt x="5169" y="6362"/>
                  </a:lnTo>
                  <a:lnTo>
                    <a:pt x="5315" y="6152"/>
                  </a:lnTo>
                  <a:lnTo>
                    <a:pt x="5357" y="6048"/>
                  </a:lnTo>
                  <a:lnTo>
                    <a:pt x="5462" y="6006"/>
                  </a:lnTo>
                  <a:lnTo>
                    <a:pt x="5546" y="5943"/>
                  </a:lnTo>
                  <a:lnTo>
                    <a:pt x="5671" y="6006"/>
                  </a:lnTo>
                  <a:lnTo>
                    <a:pt x="5692" y="6110"/>
                  </a:lnTo>
                  <a:lnTo>
                    <a:pt x="5776" y="6131"/>
                  </a:lnTo>
                  <a:lnTo>
                    <a:pt x="5985" y="6006"/>
                  </a:lnTo>
                  <a:lnTo>
                    <a:pt x="6299" y="6006"/>
                  </a:lnTo>
                  <a:lnTo>
                    <a:pt x="6487" y="5797"/>
                  </a:lnTo>
                  <a:lnTo>
                    <a:pt x="6592" y="5441"/>
                  </a:lnTo>
                  <a:lnTo>
                    <a:pt x="6843" y="5273"/>
                  </a:lnTo>
                  <a:lnTo>
                    <a:pt x="6926" y="5127"/>
                  </a:lnTo>
                  <a:lnTo>
                    <a:pt x="6947" y="4960"/>
                  </a:lnTo>
                  <a:lnTo>
                    <a:pt x="7052" y="4771"/>
                  </a:lnTo>
                  <a:lnTo>
                    <a:pt x="7261" y="4667"/>
                  </a:lnTo>
                  <a:lnTo>
                    <a:pt x="7324" y="4541"/>
                  </a:lnTo>
                  <a:lnTo>
                    <a:pt x="7324" y="4437"/>
                  </a:lnTo>
                  <a:lnTo>
                    <a:pt x="7240" y="4374"/>
                  </a:lnTo>
                  <a:lnTo>
                    <a:pt x="7387" y="4185"/>
                  </a:lnTo>
                  <a:lnTo>
                    <a:pt x="7491" y="4123"/>
                  </a:lnTo>
                  <a:lnTo>
                    <a:pt x="7491" y="3976"/>
                  </a:lnTo>
                  <a:lnTo>
                    <a:pt x="7554" y="3704"/>
                  </a:lnTo>
                  <a:lnTo>
                    <a:pt x="7470" y="3495"/>
                  </a:lnTo>
                  <a:lnTo>
                    <a:pt x="7450" y="3432"/>
                  </a:lnTo>
                  <a:lnTo>
                    <a:pt x="7638" y="3244"/>
                  </a:lnTo>
                  <a:lnTo>
                    <a:pt x="7743" y="3223"/>
                  </a:lnTo>
                  <a:lnTo>
                    <a:pt x="7847" y="3139"/>
                  </a:lnTo>
                  <a:lnTo>
                    <a:pt x="7910" y="3139"/>
                  </a:lnTo>
                  <a:lnTo>
                    <a:pt x="8015" y="3035"/>
                  </a:lnTo>
                  <a:lnTo>
                    <a:pt x="8015" y="2909"/>
                  </a:lnTo>
                  <a:lnTo>
                    <a:pt x="7868" y="2867"/>
                  </a:lnTo>
                  <a:lnTo>
                    <a:pt x="7743" y="2909"/>
                  </a:lnTo>
                  <a:lnTo>
                    <a:pt x="7554" y="2888"/>
                  </a:lnTo>
                  <a:lnTo>
                    <a:pt x="7491" y="2721"/>
                  </a:lnTo>
                  <a:lnTo>
                    <a:pt x="7282" y="2658"/>
                  </a:lnTo>
                  <a:lnTo>
                    <a:pt x="7073" y="2595"/>
                  </a:lnTo>
                  <a:lnTo>
                    <a:pt x="6864" y="2407"/>
                  </a:lnTo>
                  <a:lnTo>
                    <a:pt x="6843" y="2240"/>
                  </a:lnTo>
                  <a:lnTo>
                    <a:pt x="6738" y="1863"/>
                  </a:lnTo>
                  <a:lnTo>
                    <a:pt x="6634" y="1675"/>
                  </a:lnTo>
                  <a:lnTo>
                    <a:pt x="6634" y="1507"/>
                  </a:lnTo>
                  <a:lnTo>
                    <a:pt x="6738" y="1465"/>
                  </a:lnTo>
                  <a:lnTo>
                    <a:pt x="6738" y="1340"/>
                  </a:lnTo>
                  <a:lnTo>
                    <a:pt x="6885" y="1235"/>
                  </a:lnTo>
                  <a:lnTo>
                    <a:pt x="6885" y="1110"/>
                  </a:lnTo>
                  <a:lnTo>
                    <a:pt x="6738" y="1047"/>
                  </a:lnTo>
                  <a:lnTo>
                    <a:pt x="6717" y="921"/>
                  </a:lnTo>
                  <a:lnTo>
                    <a:pt x="6550" y="838"/>
                  </a:lnTo>
                  <a:lnTo>
                    <a:pt x="6403" y="712"/>
                  </a:lnTo>
                  <a:lnTo>
                    <a:pt x="6278" y="566"/>
                  </a:lnTo>
                  <a:lnTo>
                    <a:pt x="6173" y="608"/>
                  </a:lnTo>
                  <a:lnTo>
                    <a:pt x="6090" y="628"/>
                  </a:lnTo>
                  <a:lnTo>
                    <a:pt x="6006" y="566"/>
                  </a:lnTo>
                  <a:lnTo>
                    <a:pt x="5985" y="315"/>
                  </a:lnTo>
                  <a:lnTo>
                    <a:pt x="6236" y="147"/>
                  </a:lnTo>
                  <a:lnTo>
                    <a:pt x="6215" y="64"/>
                  </a:lnTo>
                  <a:lnTo>
                    <a:pt x="6027" y="84"/>
                  </a:lnTo>
                  <a:lnTo>
                    <a:pt x="5901"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54" name="Google Shape;2941;p58">
              <a:extLst>
                <a:ext uri="{FF2B5EF4-FFF2-40B4-BE49-F238E27FC236}">
                  <a16:creationId xmlns:a16="http://schemas.microsoft.com/office/drawing/2014/main" id="{22B7613F-96D4-0872-CDC3-A6D37EA1093D}"/>
                </a:ext>
              </a:extLst>
            </p:cNvPr>
            <p:cNvSpPr/>
            <p:nvPr/>
          </p:nvSpPr>
          <p:spPr>
            <a:xfrm>
              <a:off x="4533150" y="2640675"/>
              <a:ext cx="191475" cy="159550"/>
            </a:xfrm>
            <a:custGeom>
              <a:avLst/>
              <a:gdLst/>
              <a:ahLst/>
              <a:cxnLst/>
              <a:rect l="l" t="t" r="r" b="b"/>
              <a:pathLst>
                <a:path w="7659" h="6382" extrusionOk="0">
                  <a:moveTo>
                    <a:pt x="5295" y="0"/>
                  </a:moveTo>
                  <a:lnTo>
                    <a:pt x="5232" y="105"/>
                  </a:lnTo>
                  <a:lnTo>
                    <a:pt x="5211" y="272"/>
                  </a:lnTo>
                  <a:lnTo>
                    <a:pt x="5127" y="335"/>
                  </a:lnTo>
                  <a:lnTo>
                    <a:pt x="5106" y="419"/>
                  </a:lnTo>
                  <a:lnTo>
                    <a:pt x="5127" y="565"/>
                  </a:lnTo>
                  <a:lnTo>
                    <a:pt x="5043" y="691"/>
                  </a:lnTo>
                  <a:lnTo>
                    <a:pt x="4918" y="691"/>
                  </a:lnTo>
                  <a:lnTo>
                    <a:pt x="4897" y="649"/>
                  </a:lnTo>
                  <a:lnTo>
                    <a:pt x="4834" y="649"/>
                  </a:lnTo>
                  <a:lnTo>
                    <a:pt x="4792" y="691"/>
                  </a:lnTo>
                  <a:lnTo>
                    <a:pt x="4667" y="732"/>
                  </a:lnTo>
                  <a:lnTo>
                    <a:pt x="4667" y="837"/>
                  </a:lnTo>
                  <a:lnTo>
                    <a:pt x="4709" y="879"/>
                  </a:lnTo>
                  <a:lnTo>
                    <a:pt x="4709" y="963"/>
                  </a:lnTo>
                  <a:lnTo>
                    <a:pt x="4520" y="942"/>
                  </a:lnTo>
                  <a:lnTo>
                    <a:pt x="4458" y="858"/>
                  </a:lnTo>
                  <a:lnTo>
                    <a:pt x="4395" y="837"/>
                  </a:lnTo>
                  <a:lnTo>
                    <a:pt x="4332" y="879"/>
                  </a:lnTo>
                  <a:lnTo>
                    <a:pt x="4269" y="900"/>
                  </a:lnTo>
                  <a:lnTo>
                    <a:pt x="4207" y="984"/>
                  </a:lnTo>
                  <a:lnTo>
                    <a:pt x="4081" y="1067"/>
                  </a:lnTo>
                  <a:lnTo>
                    <a:pt x="3893" y="1088"/>
                  </a:lnTo>
                  <a:lnTo>
                    <a:pt x="3788" y="1067"/>
                  </a:lnTo>
                  <a:lnTo>
                    <a:pt x="3683" y="900"/>
                  </a:lnTo>
                  <a:lnTo>
                    <a:pt x="3579" y="879"/>
                  </a:lnTo>
                  <a:lnTo>
                    <a:pt x="3474" y="984"/>
                  </a:lnTo>
                  <a:lnTo>
                    <a:pt x="3411" y="984"/>
                  </a:lnTo>
                  <a:lnTo>
                    <a:pt x="3328" y="879"/>
                  </a:lnTo>
                  <a:lnTo>
                    <a:pt x="3223" y="795"/>
                  </a:lnTo>
                  <a:lnTo>
                    <a:pt x="3014" y="858"/>
                  </a:lnTo>
                  <a:lnTo>
                    <a:pt x="2993" y="837"/>
                  </a:lnTo>
                  <a:lnTo>
                    <a:pt x="2847" y="858"/>
                  </a:lnTo>
                  <a:lnTo>
                    <a:pt x="2742" y="774"/>
                  </a:lnTo>
                  <a:lnTo>
                    <a:pt x="2595" y="837"/>
                  </a:lnTo>
                  <a:lnTo>
                    <a:pt x="2428" y="942"/>
                  </a:lnTo>
                  <a:lnTo>
                    <a:pt x="2386" y="942"/>
                  </a:lnTo>
                  <a:lnTo>
                    <a:pt x="2219" y="984"/>
                  </a:lnTo>
                  <a:lnTo>
                    <a:pt x="2177" y="1046"/>
                  </a:lnTo>
                  <a:lnTo>
                    <a:pt x="2114" y="1067"/>
                  </a:lnTo>
                  <a:lnTo>
                    <a:pt x="2093" y="1109"/>
                  </a:lnTo>
                  <a:lnTo>
                    <a:pt x="2156" y="1172"/>
                  </a:lnTo>
                  <a:lnTo>
                    <a:pt x="2156" y="1297"/>
                  </a:lnTo>
                  <a:lnTo>
                    <a:pt x="2010" y="1423"/>
                  </a:lnTo>
                  <a:lnTo>
                    <a:pt x="2010" y="1590"/>
                  </a:lnTo>
                  <a:lnTo>
                    <a:pt x="1989" y="1716"/>
                  </a:lnTo>
                  <a:lnTo>
                    <a:pt x="1884" y="1737"/>
                  </a:lnTo>
                  <a:lnTo>
                    <a:pt x="1800" y="1821"/>
                  </a:lnTo>
                  <a:lnTo>
                    <a:pt x="1779" y="1883"/>
                  </a:lnTo>
                  <a:lnTo>
                    <a:pt x="1570" y="1925"/>
                  </a:lnTo>
                  <a:lnTo>
                    <a:pt x="1382" y="2030"/>
                  </a:lnTo>
                  <a:lnTo>
                    <a:pt x="1424" y="2113"/>
                  </a:lnTo>
                  <a:lnTo>
                    <a:pt x="1340" y="2155"/>
                  </a:lnTo>
                  <a:lnTo>
                    <a:pt x="1319" y="2239"/>
                  </a:lnTo>
                  <a:lnTo>
                    <a:pt x="1235" y="2344"/>
                  </a:lnTo>
                  <a:lnTo>
                    <a:pt x="1068" y="2365"/>
                  </a:lnTo>
                  <a:lnTo>
                    <a:pt x="1026" y="2427"/>
                  </a:lnTo>
                  <a:lnTo>
                    <a:pt x="963" y="2365"/>
                  </a:lnTo>
                  <a:lnTo>
                    <a:pt x="922" y="2302"/>
                  </a:lnTo>
                  <a:lnTo>
                    <a:pt x="796" y="2197"/>
                  </a:lnTo>
                  <a:lnTo>
                    <a:pt x="712" y="2197"/>
                  </a:lnTo>
                  <a:lnTo>
                    <a:pt x="629" y="2260"/>
                  </a:lnTo>
                  <a:lnTo>
                    <a:pt x="524" y="2260"/>
                  </a:lnTo>
                  <a:lnTo>
                    <a:pt x="440" y="2197"/>
                  </a:lnTo>
                  <a:lnTo>
                    <a:pt x="315" y="2155"/>
                  </a:lnTo>
                  <a:lnTo>
                    <a:pt x="273" y="2197"/>
                  </a:lnTo>
                  <a:lnTo>
                    <a:pt x="273" y="2365"/>
                  </a:lnTo>
                  <a:lnTo>
                    <a:pt x="273" y="2448"/>
                  </a:lnTo>
                  <a:lnTo>
                    <a:pt x="210" y="2532"/>
                  </a:lnTo>
                  <a:lnTo>
                    <a:pt x="294" y="2637"/>
                  </a:lnTo>
                  <a:lnTo>
                    <a:pt x="273" y="2657"/>
                  </a:lnTo>
                  <a:lnTo>
                    <a:pt x="273" y="2741"/>
                  </a:lnTo>
                  <a:lnTo>
                    <a:pt x="126" y="2846"/>
                  </a:lnTo>
                  <a:lnTo>
                    <a:pt x="1" y="2867"/>
                  </a:lnTo>
                  <a:lnTo>
                    <a:pt x="64" y="2950"/>
                  </a:lnTo>
                  <a:lnTo>
                    <a:pt x="168" y="3034"/>
                  </a:lnTo>
                  <a:lnTo>
                    <a:pt x="22" y="3181"/>
                  </a:lnTo>
                  <a:lnTo>
                    <a:pt x="85" y="3181"/>
                  </a:lnTo>
                  <a:lnTo>
                    <a:pt x="106" y="3390"/>
                  </a:lnTo>
                  <a:lnTo>
                    <a:pt x="106" y="3515"/>
                  </a:lnTo>
                  <a:lnTo>
                    <a:pt x="294" y="3557"/>
                  </a:lnTo>
                  <a:lnTo>
                    <a:pt x="336" y="3557"/>
                  </a:lnTo>
                  <a:lnTo>
                    <a:pt x="189" y="3787"/>
                  </a:lnTo>
                  <a:lnTo>
                    <a:pt x="126" y="3934"/>
                  </a:lnTo>
                  <a:lnTo>
                    <a:pt x="294" y="4227"/>
                  </a:lnTo>
                  <a:lnTo>
                    <a:pt x="378" y="4499"/>
                  </a:lnTo>
                  <a:lnTo>
                    <a:pt x="336" y="4562"/>
                  </a:lnTo>
                  <a:lnTo>
                    <a:pt x="398" y="4666"/>
                  </a:lnTo>
                  <a:lnTo>
                    <a:pt x="419" y="4875"/>
                  </a:lnTo>
                  <a:lnTo>
                    <a:pt x="922" y="4917"/>
                  </a:lnTo>
                  <a:lnTo>
                    <a:pt x="1005" y="5085"/>
                  </a:lnTo>
                  <a:lnTo>
                    <a:pt x="1005" y="5252"/>
                  </a:lnTo>
                  <a:lnTo>
                    <a:pt x="1047" y="5482"/>
                  </a:lnTo>
                  <a:lnTo>
                    <a:pt x="1005" y="5566"/>
                  </a:lnTo>
                  <a:lnTo>
                    <a:pt x="587" y="6131"/>
                  </a:lnTo>
                  <a:lnTo>
                    <a:pt x="1361" y="6382"/>
                  </a:lnTo>
                  <a:lnTo>
                    <a:pt x="2051" y="6340"/>
                  </a:lnTo>
                  <a:lnTo>
                    <a:pt x="2219" y="6298"/>
                  </a:lnTo>
                  <a:lnTo>
                    <a:pt x="2407" y="6319"/>
                  </a:lnTo>
                  <a:lnTo>
                    <a:pt x="2491" y="6235"/>
                  </a:lnTo>
                  <a:lnTo>
                    <a:pt x="2679" y="6194"/>
                  </a:lnTo>
                  <a:lnTo>
                    <a:pt x="2993" y="6194"/>
                  </a:lnTo>
                  <a:lnTo>
                    <a:pt x="3160" y="6173"/>
                  </a:lnTo>
                  <a:lnTo>
                    <a:pt x="3370" y="6173"/>
                  </a:lnTo>
                  <a:lnTo>
                    <a:pt x="3621" y="6068"/>
                  </a:lnTo>
                  <a:lnTo>
                    <a:pt x="3621" y="5963"/>
                  </a:lnTo>
                  <a:lnTo>
                    <a:pt x="3579" y="5859"/>
                  </a:lnTo>
                  <a:lnTo>
                    <a:pt x="3579" y="5712"/>
                  </a:lnTo>
                  <a:lnTo>
                    <a:pt x="3537" y="5545"/>
                  </a:lnTo>
                  <a:lnTo>
                    <a:pt x="3537" y="5378"/>
                  </a:lnTo>
                  <a:lnTo>
                    <a:pt x="3621" y="5273"/>
                  </a:lnTo>
                  <a:lnTo>
                    <a:pt x="3725" y="5252"/>
                  </a:lnTo>
                  <a:lnTo>
                    <a:pt x="3746" y="5147"/>
                  </a:lnTo>
                  <a:lnTo>
                    <a:pt x="3788" y="5064"/>
                  </a:lnTo>
                  <a:lnTo>
                    <a:pt x="3935" y="5043"/>
                  </a:lnTo>
                  <a:lnTo>
                    <a:pt x="3997" y="5085"/>
                  </a:lnTo>
                  <a:lnTo>
                    <a:pt x="4207" y="4980"/>
                  </a:lnTo>
                  <a:lnTo>
                    <a:pt x="4269" y="4917"/>
                  </a:lnTo>
                  <a:lnTo>
                    <a:pt x="4186" y="4875"/>
                  </a:lnTo>
                  <a:lnTo>
                    <a:pt x="4395" y="4708"/>
                  </a:lnTo>
                  <a:lnTo>
                    <a:pt x="4416" y="4645"/>
                  </a:lnTo>
                  <a:lnTo>
                    <a:pt x="4583" y="4624"/>
                  </a:lnTo>
                  <a:lnTo>
                    <a:pt x="4625" y="4666"/>
                  </a:lnTo>
                  <a:lnTo>
                    <a:pt x="4771" y="4666"/>
                  </a:lnTo>
                  <a:lnTo>
                    <a:pt x="4792" y="4603"/>
                  </a:lnTo>
                  <a:lnTo>
                    <a:pt x="4834" y="4603"/>
                  </a:lnTo>
                  <a:lnTo>
                    <a:pt x="4981" y="4750"/>
                  </a:lnTo>
                  <a:lnTo>
                    <a:pt x="5085" y="4541"/>
                  </a:lnTo>
                  <a:lnTo>
                    <a:pt x="5043" y="4310"/>
                  </a:lnTo>
                  <a:lnTo>
                    <a:pt x="5085" y="4248"/>
                  </a:lnTo>
                  <a:lnTo>
                    <a:pt x="5085" y="4185"/>
                  </a:lnTo>
                  <a:lnTo>
                    <a:pt x="5127" y="4038"/>
                  </a:lnTo>
                  <a:lnTo>
                    <a:pt x="5148" y="3829"/>
                  </a:lnTo>
                  <a:lnTo>
                    <a:pt x="5190" y="3766"/>
                  </a:lnTo>
                  <a:lnTo>
                    <a:pt x="5316" y="3725"/>
                  </a:lnTo>
                  <a:lnTo>
                    <a:pt x="5441" y="3662"/>
                  </a:lnTo>
                  <a:lnTo>
                    <a:pt x="5462" y="3578"/>
                  </a:lnTo>
                  <a:lnTo>
                    <a:pt x="5420" y="3411"/>
                  </a:lnTo>
                  <a:lnTo>
                    <a:pt x="5295" y="3348"/>
                  </a:lnTo>
                  <a:lnTo>
                    <a:pt x="5232" y="3181"/>
                  </a:lnTo>
                  <a:lnTo>
                    <a:pt x="5357" y="3097"/>
                  </a:lnTo>
                  <a:lnTo>
                    <a:pt x="5567" y="3181"/>
                  </a:lnTo>
                  <a:lnTo>
                    <a:pt x="5776" y="3181"/>
                  </a:lnTo>
                  <a:lnTo>
                    <a:pt x="5943" y="2950"/>
                  </a:lnTo>
                  <a:lnTo>
                    <a:pt x="5943" y="2783"/>
                  </a:lnTo>
                  <a:lnTo>
                    <a:pt x="5818" y="2657"/>
                  </a:lnTo>
                  <a:lnTo>
                    <a:pt x="6069" y="2323"/>
                  </a:lnTo>
                  <a:lnTo>
                    <a:pt x="6048" y="2051"/>
                  </a:lnTo>
                  <a:lnTo>
                    <a:pt x="5818" y="1695"/>
                  </a:lnTo>
                  <a:lnTo>
                    <a:pt x="5901" y="1590"/>
                  </a:lnTo>
                  <a:lnTo>
                    <a:pt x="6027" y="1465"/>
                  </a:lnTo>
                  <a:lnTo>
                    <a:pt x="6173" y="1465"/>
                  </a:lnTo>
                  <a:lnTo>
                    <a:pt x="6299" y="1318"/>
                  </a:lnTo>
                  <a:lnTo>
                    <a:pt x="6487" y="1214"/>
                  </a:lnTo>
                  <a:lnTo>
                    <a:pt x="6613" y="1297"/>
                  </a:lnTo>
                  <a:lnTo>
                    <a:pt x="6801" y="1277"/>
                  </a:lnTo>
                  <a:lnTo>
                    <a:pt x="7199" y="1172"/>
                  </a:lnTo>
                  <a:lnTo>
                    <a:pt x="7450" y="1067"/>
                  </a:lnTo>
                  <a:lnTo>
                    <a:pt x="7596" y="879"/>
                  </a:lnTo>
                  <a:lnTo>
                    <a:pt x="7471" y="858"/>
                  </a:lnTo>
                  <a:lnTo>
                    <a:pt x="7659" y="691"/>
                  </a:lnTo>
                  <a:lnTo>
                    <a:pt x="7638" y="586"/>
                  </a:lnTo>
                  <a:lnTo>
                    <a:pt x="7387" y="586"/>
                  </a:lnTo>
                  <a:lnTo>
                    <a:pt x="7324" y="691"/>
                  </a:lnTo>
                  <a:lnTo>
                    <a:pt x="7094" y="732"/>
                  </a:lnTo>
                  <a:lnTo>
                    <a:pt x="7073" y="586"/>
                  </a:lnTo>
                  <a:lnTo>
                    <a:pt x="6906" y="649"/>
                  </a:lnTo>
                  <a:lnTo>
                    <a:pt x="6655" y="795"/>
                  </a:lnTo>
                  <a:lnTo>
                    <a:pt x="6571" y="858"/>
                  </a:lnTo>
                  <a:lnTo>
                    <a:pt x="6550" y="984"/>
                  </a:lnTo>
                  <a:lnTo>
                    <a:pt x="6424" y="1067"/>
                  </a:lnTo>
                  <a:lnTo>
                    <a:pt x="6257" y="1151"/>
                  </a:lnTo>
                  <a:lnTo>
                    <a:pt x="6236" y="1193"/>
                  </a:lnTo>
                  <a:lnTo>
                    <a:pt x="6132" y="1277"/>
                  </a:lnTo>
                  <a:lnTo>
                    <a:pt x="5985" y="1277"/>
                  </a:lnTo>
                  <a:lnTo>
                    <a:pt x="5880" y="1256"/>
                  </a:lnTo>
                  <a:lnTo>
                    <a:pt x="5880" y="1172"/>
                  </a:lnTo>
                  <a:lnTo>
                    <a:pt x="5776" y="1046"/>
                  </a:lnTo>
                  <a:lnTo>
                    <a:pt x="5776" y="837"/>
                  </a:lnTo>
                  <a:lnTo>
                    <a:pt x="5755" y="691"/>
                  </a:lnTo>
                  <a:lnTo>
                    <a:pt x="5776" y="565"/>
                  </a:lnTo>
                  <a:lnTo>
                    <a:pt x="5734" y="460"/>
                  </a:lnTo>
                  <a:lnTo>
                    <a:pt x="5629" y="460"/>
                  </a:lnTo>
                  <a:lnTo>
                    <a:pt x="5608" y="356"/>
                  </a:lnTo>
                  <a:lnTo>
                    <a:pt x="5629" y="209"/>
                  </a:lnTo>
                  <a:lnTo>
                    <a:pt x="5629" y="126"/>
                  </a:lnTo>
                  <a:lnTo>
                    <a:pt x="5525" y="63"/>
                  </a:lnTo>
                  <a:lnTo>
                    <a:pt x="5420"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55" name="Google Shape;2942;p58">
              <a:extLst>
                <a:ext uri="{FF2B5EF4-FFF2-40B4-BE49-F238E27FC236}">
                  <a16:creationId xmlns:a16="http://schemas.microsoft.com/office/drawing/2014/main" id="{56AF13B4-2B66-950A-814C-C1DCC34E2131}"/>
                </a:ext>
              </a:extLst>
            </p:cNvPr>
            <p:cNvSpPr/>
            <p:nvPr/>
          </p:nvSpPr>
          <p:spPr>
            <a:xfrm>
              <a:off x="3978150" y="2401100"/>
              <a:ext cx="237525" cy="148050"/>
            </a:xfrm>
            <a:custGeom>
              <a:avLst/>
              <a:gdLst/>
              <a:ahLst/>
              <a:cxnLst/>
              <a:rect l="l" t="t" r="r" b="b"/>
              <a:pathLst>
                <a:path w="9501" h="5922" extrusionOk="0">
                  <a:moveTo>
                    <a:pt x="5064" y="0"/>
                  </a:moveTo>
                  <a:lnTo>
                    <a:pt x="4960" y="84"/>
                  </a:lnTo>
                  <a:lnTo>
                    <a:pt x="5002" y="209"/>
                  </a:lnTo>
                  <a:lnTo>
                    <a:pt x="4855" y="230"/>
                  </a:lnTo>
                  <a:lnTo>
                    <a:pt x="4751" y="209"/>
                  </a:lnTo>
                  <a:lnTo>
                    <a:pt x="4730" y="209"/>
                  </a:lnTo>
                  <a:lnTo>
                    <a:pt x="4500" y="272"/>
                  </a:lnTo>
                  <a:lnTo>
                    <a:pt x="4332" y="293"/>
                  </a:lnTo>
                  <a:lnTo>
                    <a:pt x="4228" y="502"/>
                  </a:lnTo>
                  <a:lnTo>
                    <a:pt x="4228" y="712"/>
                  </a:lnTo>
                  <a:lnTo>
                    <a:pt x="4102" y="712"/>
                  </a:lnTo>
                  <a:lnTo>
                    <a:pt x="3997" y="628"/>
                  </a:lnTo>
                  <a:lnTo>
                    <a:pt x="3851" y="691"/>
                  </a:lnTo>
                  <a:lnTo>
                    <a:pt x="3746" y="607"/>
                  </a:lnTo>
                  <a:lnTo>
                    <a:pt x="3642" y="628"/>
                  </a:lnTo>
                  <a:lnTo>
                    <a:pt x="3537" y="753"/>
                  </a:lnTo>
                  <a:lnTo>
                    <a:pt x="3432" y="732"/>
                  </a:lnTo>
                  <a:lnTo>
                    <a:pt x="3391" y="607"/>
                  </a:lnTo>
                  <a:lnTo>
                    <a:pt x="3244" y="607"/>
                  </a:lnTo>
                  <a:lnTo>
                    <a:pt x="3056" y="712"/>
                  </a:lnTo>
                  <a:lnTo>
                    <a:pt x="2972" y="649"/>
                  </a:lnTo>
                  <a:lnTo>
                    <a:pt x="2805" y="628"/>
                  </a:lnTo>
                  <a:lnTo>
                    <a:pt x="2763" y="691"/>
                  </a:lnTo>
                  <a:lnTo>
                    <a:pt x="2700" y="691"/>
                  </a:lnTo>
                  <a:lnTo>
                    <a:pt x="2595" y="607"/>
                  </a:lnTo>
                  <a:lnTo>
                    <a:pt x="2386" y="691"/>
                  </a:lnTo>
                  <a:lnTo>
                    <a:pt x="2344" y="628"/>
                  </a:lnTo>
                  <a:lnTo>
                    <a:pt x="2219" y="544"/>
                  </a:lnTo>
                  <a:lnTo>
                    <a:pt x="1884" y="502"/>
                  </a:lnTo>
                  <a:lnTo>
                    <a:pt x="1759" y="419"/>
                  </a:lnTo>
                  <a:lnTo>
                    <a:pt x="1675" y="419"/>
                  </a:lnTo>
                  <a:lnTo>
                    <a:pt x="1570" y="523"/>
                  </a:lnTo>
                  <a:lnTo>
                    <a:pt x="1382" y="523"/>
                  </a:lnTo>
                  <a:lnTo>
                    <a:pt x="963" y="586"/>
                  </a:lnTo>
                  <a:lnTo>
                    <a:pt x="859" y="628"/>
                  </a:lnTo>
                  <a:lnTo>
                    <a:pt x="671" y="544"/>
                  </a:lnTo>
                  <a:lnTo>
                    <a:pt x="608" y="544"/>
                  </a:lnTo>
                  <a:lnTo>
                    <a:pt x="566" y="649"/>
                  </a:lnTo>
                  <a:lnTo>
                    <a:pt x="608" y="921"/>
                  </a:lnTo>
                  <a:lnTo>
                    <a:pt x="650" y="1004"/>
                  </a:lnTo>
                  <a:lnTo>
                    <a:pt x="733" y="1151"/>
                  </a:lnTo>
                  <a:lnTo>
                    <a:pt x="859" y="1235"/>
                  </a:lnTo>
                  <a:lnTo>
                    <a:pt x="817" y="1318"/>
                  </a:lnTo>
                  <a:lnTo>
                    <a:pt x="838" y="1381"/>
                  </a:lnTo>
                  <a:lnTo>
                    <a:pt x="880" y="1465"/>
                  </a:lnTo>
                  <a:lnTo>
                    <a:pt x="838" y="1653"/>
                  </a:lnTo>
                  <a:lnTo>
                    <a:pt x="754" y="1653"/>
                  </a:lnTo>
                  <a:lnTo>
                    <a:pt x="650" y="1737"/>
                  </a:lnTo>
                  <a:lnTo>
                    <a:pt x="629" y="1904"/>
                  </a:lnTo>
                  <a:lnTo>
                    <a:pt x="252" y="2302"/>
                  </a:lnTo>
                  <a:lnTo>
                    <a:pt x="294" y="2469"/>
                  </a:lnTo>
                  <a:lnTo>
                    <a:pt x="294" y="2637"/>
                  </a:lnTo>
                  <a:lnTo>
                    <a:pt x="147" y="2616"/>
                  </a:lnTo>
                  <a:lnTo>
                    <a:pt x="43" y="2888"/>
                  </a:lnTo>
                  <a:lnTo>
                    <a:pt x="22" y="3097"/>
                  </a:lnTo>
                  <a:lnTo>
                    <a:pt x="1" y="3097"/>
                  </a:lnTo>
                  <a:lnTo>
                    <a:pt x="126" y="3222"/>
                  </a:lnTo>
                  <a:lnTo>
                    <a:pt x="294" y="3327"/>
                  </a:lnTo>
                  <a:lnTo>
                    <a:pt x="315" y="3432"/>
                  </a:lnTo>
                  <a:lnTo>
                    <a:pt x="440" y="3432"/>
                  </a:lnTo>
                  <a:lnTo>
                    <a:pt x="524" y="3348"/>
                  </a:lnTo>
                  <a:lnTo>
                    <a:pt x="629" y="3348"/>
                  </a:lnTo>
                  <a:lnTo>
                    <a:pt x="838" y="3453"/>
                  </a:lnTo>
                  <a:lnTo>
                    <a:pt x="984" y="3473"/>
                  </a:lnTo>
                  <a:lnTo>
                    <a:pt x="1152" y="3536"/>
                  </a:lnTo>
                  <a:lnTo>
                    <a:pt x="1194" y="3641"/>
                  </a:lnTo>
                  <a:lnTo>
                    <a:pt x="1340" y="3683"/>
                  </a:lnTo>
                  <a:lnTo>
                    <a:pt x="1487" y="3641"/>
                  </a:lnTo>
                  <a:lnTo>
                    <a:pt x="1612" y="3641"/>
                  </a:lnTo>
                  <a:lnTo>
                    <a:pt x="1717" y="3515"/>
                  </a:lnTo>
                  <a:lnTo>
                    <a:pt x="2114" y="3453"/>
                  </a:lnTo>
                  <a:lnTo>
                    <a:pt x="2240" y="3369"/>
                  </a:lnTo>
                  <a:lnTo>
                    <a:pt x="2386" y="3348"/>
                  </a:lnTo>
                  <a:lnTo>
                    <a:pt x="2344" y="3201"/>
                  </a:lnTo>
                  <a:lnTo>
                    <a:pt x="2386" y="3139"/>
                  </a:lnTo>
                  <a:lnTo>
                    <a:pt x="2344" y="2992"/>
                  </a:lnTo>
                  <a:lnTo>
                    <a:pt x="2428" y="3013"/>
                  </a:lnTo>
                  <a:lnTo>
                    <a:pt x="2449" y="2992"/>
                  </a:lnTo>
                  <a:lnTo>
                    <a:pt x="2554" y="3034"/>
                  </a:lnTo>
                  <a:lnTo>
                    <a:pt x="2616" y="2992"/>
                  </a:lnTo>
                  <a:lnTo>
                    <a:pt x="2742" y="2992"/>
                  </a:lnTo>
                  <a:lnTo>
                    <a:pt x="2763" y="2929"/>
                  </a:lnTo>
                  <a:lnTo>
                    <a:pt x="2867" y="3055"/>
                  </a:lnTo>
                  <a:lnTo>
                    <a:pt x="3014" y="3055"/>
                  </a:lnTo>
                  <a:lnTo>
                    <a:pt x="3181" y="3243"/>
                  </a:lnTo>
                  <a:lnTo>
                    <a:pt x="3370" y="3243"/>
                  </a:lnTo>
                  <a:lnTo>
                    <a:pt x="3391" y="3201"/>
                  </a:lnTo>
                  <a:lnTo>
                    <a:pt x="3453" y="3201"/>
                  </a:lnTo>
                  <a:lnTo>
                    <a:pt x="3642" y="3369"/>
                  </a:lnTo>
                  <a:lnTo>
                    <a:pt x="3788" y="3453"/>
                  </a:lnTo>
                  <a:lnTo>
                    <a:pt x="3809" y="3641"/>
                  </a:lnTo>
                  <a:lnTo>
                    <a:pt x="3809" y="3787"/>
                  </a:lnTo>
                  <a:lnTo>
                    <a:pt x="3956" y="3850"/>
                  </a:lnTo>
                  <a:lnTo>
                    <a:pt x="3956" y="3892"/>
                  </a:lnTo>
                  <a:lnTo>
                    <a:pt x="4102" y="4038"/>
                  </a:lnTo>
                  <a:lnTo>
                    <a:pt x="4269" y="4143"/>
                  </a:lnTo>
                  <a:lnTo>
                    <a:pt x="4290" y="4248"/>
                  </a:lnTo>
                  <a:lnTo>
                    <a:pt x="4269" y="4352"/>
                  </a:lnTo>
                  <a:lnTo>
                    <a:pt x="4332" y="4457"/>
                  </a:lnTo>
                  <a:lnTo>
                    <a:pt x="4311" y="4499"/>
                  </a:lnTo>
                  <a:lnTo>
                    <a:pt x="4123" y="4499"/>
                  </a:lnTo>
                  <a:lnTo>
                    <a:pt x="4060" y="4415"/>
                  </a:lnTo>
                  <a:lnTo>
                    <a:pt x="3893" y="4478"/>
                  </a:lnTo>
                  <a:lnTo>
                    <a:pt x="3788" y="4478"/>
                  </a:lnTo>
                  <a:lnTo>
                    <a:pt x="3767" y="4687"/>
                  </a:lnTo>
                  <a:lnTo>
                    <a:pt x="3767" y="4834"/>
                  </a:lnTo>
                  <a:lnTo>
                    <a:pt x="3704" y="4813"/>
                  </a:lnTo>
                  <a:lnTo>
                    <a:pt x="3600" y="5022"/>
                  </a:lnTo>
                  <a:lnTo>
                    <a:pt x="3600" y="5126"/>
                  </a:lnTo>
                  <a:lnTo>
                    <a:pt x="3495" y="5106"/>
                  </a:lnTo>
                  <a:lnTo>
                    <a:pt x="3432" y="5147"/>
                  </a:lnTo>
                  <a:lnTo>
                    <a:pt x="3537" y="5315"/>
                  </a:lnTo>
                  <a:lnTo>
                    <a:pt x="3684" y="5357"/>
                  </a:lnTo>
                  <a:lnTo>
                    <a:pt x="3893" y="5357"/>
                  </a:lnTo>
                  <a:lnTo>
                    <a:pt x="3976" y="5294"/>
                  </a:lnTo>
                  <a:lnTo>
                    <a:pt x="4165" y="5294"/>
                  </a:lnTo>
                  <a:lnTo>
                    <a:pt x="4269" y="5357"/>
                  </a:lnTo>
                  <a:lnTo>
                    <a:pt x="4290" y="5252"/>
                  </a:lnTo>
                  <a:lnTo>
                    <a:pt x="4228" y="5189"/>
                  </a:lnTo>
                  <a:lnTo>
                    <a:pt x="4228" y="5106"/>
                  </a:lnTo>
                  <a:lnTo>
                    <a:pt x="4228" y="5022"/>
                  </a:lnTo>
                  <a:lnTo>
                    <a:pt x="4290" y="5106"/>
                  </a:lnTo>
                  <a:lnTo>
                    <a:pt x="4374" y="5106"/>
                  </a:lnTo>
                  <a:lnTo>
                    <a:pt x="4583" y="4834"/>
                  </a:lnTo>
                  <a:lnTo>
                    <a:pt x="4541" y="4771"/>
                  </a:lnTo>
                  <a:lnTo>
                    <a:pt x="4604" y="4771"/>
                  </a:lnTo>
                  <a:lnTo>
                    <a:pt x="4730" y="4603"/>
                  </a:lnTo>
                  <a:lnTo>
                    <a:pt x="4730" y="4478"/>
                  </a:lnTo>
                  <a:lnTo>
                    <a:pt x="4813" y="4394"/>
                  </a:lnTo>
                  <a:lnTo>
                    <a:pt x="4939" y="4394"/>
                  </a:lnTo>
                  <a:lnTo>
                    <a:pt x="5064" y="4269"/>
                  </a:lnTo>
                  <a:lnTo>
                    <a:pt x="5127" y="4310"/>
                  </a:lnTo>
                  <a:lnTo>
                    <a:pt x="5127" y="4352"/>
                  </a:lnTo>
                  <a:lnTo>
                    <a:pt x="5232" y="4352"/>
                  </a:lnTo>
                  <a:lnTo>
                    <a:pt x="5274" y="4289"/>
                  </a:lnTo>
                  <a:lnTo>
                    <a:pt x="5336" y="4206"/>
                  </a:lnTo>
                  <a:lnTo>
                    <a:pt x="5357" y="4269"/>
                  </a:lnTo>
                  <a:lnTo>
                    <a:pt x="5441" y="4310"/>
                  </a:lnTo>
                  <a:lnTo>
                    <a:pt x="5525" y="4352"/>
                  </a:lnTo>
                  <a:lnTo>
                    <a:pt x="5692" y="4310"/>
                  </a:lnTo>
                  <a:lnTo>
                    <a:pt x="5567" y="4373"/>
                  </a:lnTo>
                  <a:lnTo>
                    <a:pt x="5483" y="4415"/>
                  </a:lnTo>
                  <a:lnTo>
                    <a:pt x="5378" y="4394"/>
                  </a:lnTo>
                  <a:lnTo>
                    <a:pt x="5211" y="4415"/>
                  </a:lnTo>
                  <a:lnTo>
                    <a:pt x="5064" y="4415"/>
                  </a:lnTo>
                  <a:lnTo>
                    <a:pt x="5127" y="4478"/>
                  </a:lnTo>
                  <a:lnTo>
                    <a:pt x="5336" y="4478"/>
                  </a:lnTo>
                  <a:lnTo>
                    <a:pt x="5483" y="4561"/>
                  </a:lnTo>
                  <a:lnTo>
                    <a:pt x="5462" y="4582"/>
                  </a:lnTo>
                  <a:lnTo>
                    <a:pt x="5420" y="4624"/>
                  </a:lnTo>
                  <a:lnTo>
                    <a:pt x="5483" y="4708"/>
                  </a:lnTo>
                  <a:lnTo>
                    <a:pt x="5567" y="4708"/>
                  </a:lnTo>
                  <a:lnTo>
                    <a:pt x="5671" y="4771"/>
                  </a:lnTo>
                  <a:lnTo>
                    <a:pt x="5797" y="4708"/>
                  </a:lnTo>
                  <a:lnTo>
                    <a:pt x="5943" y="4687"/>
                  </a:lnTo>
                  <a:lnTo>
                    <a:pt x="6069" y="4729"/>
                  </a:lnTo>
                  <a:lnTo>
                    <a:pt x="6173" y="4792"/>
                  </a:lnTo>
                  <a:lnTo>
                    <a:pt x="6194" y="4708"/>
                  </a:lnTo>
                  <a:lnTo>
                    <a:pt x="6257" y="4729"/>
                  </a:lnTo>
                  <a:lnTo>
                    <a:pt x="6278" y="4875"/>
                  </a:lnTo>
                  <a:lnTo>
                    <a:pt x="6362" y="4938"/>
                  </a:lnTo>
                  <a:lnTo>
                    <a:pt x="6299" y="4980"/>
                  </a:lnTo>
                  <a:lnTo>
                    <a:pt x="6111" y="5022"/>
                  </a:lnTo>
                  <a:lnTo>
                    <a:pt x="5943" y="5126"/>
                  </a:lnTo>
                  <a:lnTo>
                    <a:pt x="5797" y="5315"/>
                  </a:lnTo>
                  <a:lnTo>
                    <a:pt x="5901" y="5357"/>
                  </a:lnTo>
                  <a:lnTo>
                    <a:pt x="5985" y="5294"/>
                  </a:lnTo>
                  <a:lnTo>
                    <a:pt x="6111" y="5357"/>
                  </a:lnTo>
                  <a:lnTo>
                    <a:pt x="6173" y="5336"/>
                  </a:lnTo>
                  <a:lnTo>
                    <a:pt x="6362" y="5503"/>
                  </a:lnTo>
                  <a:lnTo>
                    <a:pt x="6383" y="5566"/>
                  </a:lnTo>
                  <a:lnTo>
                    <a:pt x="6299" y="5775"/>
                  </a:lnTo>
                  <a:lnTo>
                    <a:pt x="6278" y="5838"/>
                  </a:lnTo>
                  <a:lnTo>
                    <a:pt x="6383" y="5922"/>
                  </a:lnTo>
                  <a:lnTo>
                    <a:pt x="6592" y="5922"/>
                  </a:lnTo>
                  <a:lnTo>
                    <a:pt x="6780" y="5817"/>
                  </a:lnTo>
                  <a:lnTo>
                    <a:pt x="7031" y="5629"/>
                  </a:lnTo>
                  <a:lnTo>
                    <a:pt x="7220" y="5629"/>
                  </a:lnTo>
                  <a:lnTo>
                    <a:pt x="7324" y="5503"/>
                  </a:lnTo>
                  <a:lnTo>
                    <a:pt x="7450" y="5419"/>
                  </a:lnTo>
                  <a:lnTo>
                    <a:pt x="7680" y="5440"/>
                  </a:lnTo>
                  <a:lnTo>
                    <a:pt x="7889" y="5440"/>
                  </a:lnTo>
                  <a:lnTo>
                    <a:pt x="7952" y="5336"/>
                  </a:lnTo>
                  <a:lnTo>
                    <a:pt x="7889" y="5231"/>
                  </a:lnTo>
                  <a:lnTo>
                    <a:pt x="7952" y="5210"/>
                  </a:lnTo>
                  <a:lnTo>
                    <a:pt x="7994" y="5126"/>
                  </a:lnTo>
                  <a:lnTo>
                    <a:pt x="7847" y="5106"/>
                  </a:lnTo>
                  <a:lnTo>
                    <a:pt x="7659" y="5126"/>
                  </a:lnTo>
                  <a:lnTo>
                    <a:pt x="7638" y="5252"/>
                  </a:lnTo>
                  <a:lnTo>
                    <a:pt x="7513" y="5189"/>
                  </a:lnTo>
                  <a:lnTo>
                    <a:pt x="7450" y="5189"/>
                  </a:lnTo>
                  <a:lnTo>
                    <a:pt x="7345" y="5294"/>
                  </a:lnTo>
                  <a:lnTo>
                    <a:pt x="7303" y="5252"/>
                  </a:lnTo>
                  <a:lnTo>
                    <a:pt x="7010" y="4938"/>
                  </a:lnTo>
                  <a:lnTo>
                    <a:pt x="6948" y="4813"/>
                  </a:lnTo>
                  <a:lnTo>
                    <a:pt x="6885" y="4687"/>
                  </a:lnTo>
                  <a:lnTo>
                    <a:pt x="6822" y="4708"/>
                  </a:lnTo>
                  <a:lnTo>
                    <a:pt x="6885" y="4875"/>
                  </a:lnTo>
                  <a:lnTo>
                    <a:pt x="7094" y="5106"/>
                  </a:lnTo>
                  <a:lnTo>
                    <a:pt x="7261" y="5294"/>
                  </a:lnTo>
                  <a:lnTo>
                    <a:pt x="7220" y="5315"/>
                  </a:lnTo>
                  <a:lnTo>
                    <a:pt x="7094" y="5294"/>
                  </a:lnTo>
                  <a:lnTo>
                    <a:pt x="7031" y="5210"/>
                  </a:lnTo>
                  <a:lnTo>
                    <a:pt x="7010" y="5085"/>
                  </a:lnTo>
                  <a:lnTo>
                    <a:pt x="6927" y="5043"/>
                  </a:lnTo>
                  <a:lnTo>
                    <a:pt x="6885" y="5106"/>
                  </a:lnTo>
                  <a:lnTo>
                    <a:pt x="6885" y="5022"/>
                  </a:lnTo>
                  <a:lnTo>
                    <a:pt x="6822" y="5022"/>
                  </a:lnTo>
                  <a:lnTo>
                    <a:pt x="6780" y="5043"/>
                  </a:lnTo>
                  <a:lnTo>
                    <a:pt x="6780" y="5001"/>
                  </a:lnTo>
                  <a:lnTo>
                    <a:pt x="6822" y="4917"/>
                  </a:lnTo>
                  <a:lnTo>
                    <a:pt x="6801" y="4875"/>
                  </a:lnTo>
                  <a:lnTo>
                    <a:pt x="6717" y="4896"/>
                  </a:lnTo>
                  <a:lnTo>
                    <a:pt x="6676" y="4834"/>
                  </a:lnTo>
                  <a:lnTo>
                    <a:pt x="6592" y="4771"/>
                  </a:lnTo>
                  <a:lnTo>
                    <a:pt x="6404" y="4792"/>
                  </a:lnTo>
                  <a:lnTo>
                    <a:pt x="6320" y="4729"/>
                  </a:lnTo>
                  <a:lnTo>
                    <a:pt x="6362" y="4687"/>
                  </a:lnTo>
                  <a:lnTo>
                    <a:pt x="6487" y="4708"/>
                  </a:lnTo>
                  <a:lnTo>
                    <a:pt x="6529" y="4624"/>
                  </a:lnTo>
                  <a:lnTo>
                    <a:pt x="6634" y="4708"/>
                  </a:lnTo>
                  <a:lnTo>
                    <a:pt x="6738" y="4708"/>
                  </a:lnTo>
                  <a:lnTo>
                    <a:pt x="6780" y="4624"/>
                  </a:lnTo>
                  <a:lnTo>
                    <a:pt x="6885" y="4603"/>
                  </a:lnTo>
                  <a:lnTo>
                    <a:pt x="7052" y="4415"/>
                  </a:lnTo>
                  <a:lnTo>
                    <a:pt x="7052" y="4373"/>
                  </a:lnTo>
                  <a:lnTo>
                    <a:pt x="7136" y="4394"/>
                  </a:lnTo>
                  <a:lnTo>
                    <a:pt x="7136" y="4457"/>
                  </a:lnTo>
                  <a:lnTo>
                    <a:pt x="7031" y="4582"/>
                  </a:lnTo>
                  <a:lnTo>
                    <a:pt x="6989" y="4603"/>
                  </a:lnTo>
                  <a:lnTo>
                    <a:pt x="7010" y="4666"/>
                  </a:lnTo>
                  <a:lnTo>
                    <a:pt x="7094" y="4624"/>
                  </a:lnTo>
                  <a:lnTo>
                    <a:pt x="7220" y="4457"/>
                  </a:lnTo>
                  <a:lnTo>
                    <a:pt x="7241" y="4373"/>
                  </a:lnTo>
                  <a:lnTo>
                    <a:pt x="7157" y="4289"/>
                  </a:lnTo>
                  <a:lnTo>
                    <a:pt x="7136" y="4248"/>
                  </a:lnTo>
                  <a:lnTo>
                    <a:pt x="7199" y="4206"/>
                  </a:lnTo>
                  <a:lnTo>
                    <a:pt x="7261" y="4352"/>
                  </a:lnTo>
                  <a:lnTo>
                    <a:pt x="7345" y="4373"/>
                  </a:lnTo>
                  <a:lnTo>
                    <a:pt x="7450" y="4289"/>
                  </a:lnTo>
                  <a:lnTo>
                    <a:pt x="7617" y="4310"/>
                  </a:lnTo>
                  <a:lnTo>
                    <a:pt x="7722" y="4248"/>
                  </a:lnTo>
                  <a:lnTo>
                    <a:pt x="7868" y="4248"/>
                  </a:lnTo>
                  <a:lnTo>
                    <a:pt x="7973" y="4101"/>
                  </a:lnTo>
                  <a:lnTo>
                    <a:pt x="8057" y="4038"/>
                  </a:lnTo>
                  <a:lnTo>
                    <a:pt x="8182" y="4038"/>
                  </a:lnTo>
                  <a:lnTo>
                    <a:pt x="8203" y="3934"/>
                  </a:lnTo>
                  <a:lnTo>
                    <a:pt x="8287" y="3871"/>
                  </a:lnTo>
                  <a:lnTo>
                    <a:pt x="8454" y="3871"/>
                  </a:lnTo>
                  <a:lnTo>
                    <a:pt x="8580" y="3829"/>
                  </a:lnTo>
                  <a:lnTo>
                    <a:pt x="8663" y="3829"/>
                  </a:lnTo>
                  <a:lnTo>
                    <a:pt x="8663" y="3892"/>
                  </a:lnTo>
                  <a:lnTo>
                    <a:pt x="8768" y="3850"/>
                  </a:lnTo>
                  <a:lnTo>
                    <a:pt x="8789" y="3578"/>
                  </a:lnTo>
                  <a:lnTo>
                    <a:pt x="8873" y="3557"/>
                  </a:lnTo>
                  <a:lnTo>
                    <a:pt x="8998" y="3348"/>
                  </a:lnTo>
                  <a:lnTo>
                    <a:pt x="9291" y="3327"/>
                  </a:lnTo>
                  <a:lnTo>
                    <a:pt x="9396" y="3243"/>
                  </a:lnTo>
                  <a:lnTo>
                    <a:pt x="9354" y="3118"/>
                  </a:lnTo>
                  <a:lnTo>
                    <a:pt x="9438" y="2909"/>
                  </a:lnTo>
                  <a:lnTo>
                    <a:pt x="9417" y="2720"/>
                  </a:lnTo>
                  <a:lnTo>
                    <a:pt x="9228" y="2616"/>
                  </a:lnTo>
                  <a:lnTo>
                    <a:pt x="9291" y="2365"/>
                  </a:lnTo>
                  <a:lnTo>
                    <a:pt x="9396" y="2323"/>
                  </a:lnTo>
                  <a:lnTo>
                    <a:pt x="9500" y="2197"/>
                  </a:lnTo>
                  <a:lnTo>
                    <a:pt x="9500" y="2072"/>
                  </a:lnTo>
                  <a:lnTo>
                    <a:pt x="9417" y="2009"/>
                  </a:lnTo>
                  <a:lnTo>
                    <a:pt x="9354" y="1883"/>
                  </a:lnTo>
                  <a:lnTo>
                    <a:pt x="9291" y="1967"/>
                  </a:lnTo>
                  <a:lnTo>
                    <a:pt x="9103" y="1946"/>
                  </a:lnTo>
                  <a:lnTo>
                    <a:pt x="8935" y="1841"/>
                  </a:lnTo>
                  <a:lnTo>
                    <a:pt x="8810" y="1862"/>
                  </a:lnTo>
                  <a:lnTo>
                    <a:pt x="8705" y="1800"/>
                  </a:lnTo>
                  <a:lnTo>
                    <a:pt x="8559" y="1779"/>
                  </a:lnTo>
                  <a:lnTo>
                    <a:pt x="8349" y="1758"/>
                  </a:lnTo>
                  <a:lnTo>
                    <a:pt x="8266" y="1841"/>
                  </a:lnTo>
                  <a:lnTo>
                    <a:pt x="8203" y="1695"/>
                  </a:lnTo>
                  <a:lnTo>
                    <a:pt x="8057" y="1590"/>
                  </a:lnTo>
                  <a:lnTo>
                    <a:pt x="7931" y="1318"/>
                  </a:lnTo>
                  <a:lnTo>
                    <a:pt x="7826" y="1339"/>
                  </a:lnTo>
                  <a:lnTo>
                    <a:pt x="7638" y="1465"/>
                  </a:lnTo>
                  <a:lnTo>
                    <a:pt x="7513" y="1444"/>
                  </a:lnTo>
                  <a:lnTo>
                    <a:pt x="7366" y="1486"/>
                  </a:lnTo>
                  <a:lnTo>
                    <a:pt x="7220" y="1423"/>
                  </a:lnTo>
                  <a:lnTo>
                    <a:pt x="7115" y="1528"/>
                  </a:lnTo>
                  <a:lnTo>
                    <a:pt x="6843" y="1256"/>
                  </a:lnTo>
                  <a:lnTo>
                    <a:pt x="6780" y="1067"/>
                  </a:lnTo>
                  <a:lnTo>
                    <a:pt x="6780" y="921"/>
                  </a:lnTo>
                  <a:lnTo>
                    <a:pt x="6676" y="921"/>
                  </a:lnTo>
                  <a:lnTo>
                    <a:pt x="6676" y="795"/>
                  </a:lnTo>
                  <a:lnTo>
                    <a:pt x="6529" y="691"/>
                  </a:lnTo>
                  <a:lnTo>
                    <a:pt x="6215" y="732"/>
                  </a:lnTo>
                  <a:lnTo>
                    <a:pt x="6069" y="523"/>
                  </a:lnTo>
                  <a:lnTo>
                    <a:pt x="6111" y="398"/>
                  </a:lnTo>
                  <a:lnTo>
                    <a:pt x="6006" y="293"/>
                  </a:lnTo>
                  <a:lnTo>
                    <a:pt x="5901" y="21"/>
                  </a:lnTo>
                  <a:lnTo>
                    <a:pt x="5776" y="21"/>
                  </a:lnTo>
                  <a:lnTo>
                    <a:pt x="5650" y="105"/>
                  </a:lnTo>
                  <a:lnTo>
                    <a:pt x="5357" y="105"/>
                  </a:lnTo>
                  <a:lnTo>
                    <a:pt x="5064"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56" name="Google Shape;2943;p58">
              <a:extLst>
                <a:ext uri="{FF2B5EF4-FFF2-40B4-BE49-F238E27FC236}">
                  <a16:creationId xmlns:a16="http://schemas.microsoft.com/office/drawing/2014/main" id="{6FBD2F9D-31C2-6FCF-0442-BC808454C0D3}"/>
                </a:ext>
              </a:extLst>
            </p:cNvPr>
            <p:cNvSpPr/>
            <p:nvPr/>
          </p:nvSpPr>
          <p:spPr>
            <a:xfrm>
              <a:off x="4036750" y="2474325"/>
              <a:ext cx="49725" cy="55475"/>
            </a:xfrm>
            <a:custGeom>
              <a:avLst/>
              <a:gdLst/>
              <a:ahLst/>
              <a:cxnLst/>
              <a:rect l="l" t="t" r="r" b="b"/>
              <a:pathLst>
                <a:path w="1989" h="2219" extrusionOk="0">
                  <a:moveTo>
                    <a:pt x="419" y="0"/>
                  </a:moveTo>
                  <a:lnTo>
                    <a:pt x="398" y="63"/>
                  </a:lnTo>
                  <a:lnTo>
                    <a:pt x="272" y="63"/>
                  </a:lnTo>
                  <a:lnTo>
                    <a:pt x="210" y="105"/>
                  </a:lnTo>
                  <a:lnTo>
                    <a:pt x="105" y="63"/>
                  </a:lnTo>
                  <a:lnTo>
                    <a:pt x="84" y="84"/>
                  </a:lnTo>
                  <a:lnTo>
                    <a:pt x="0" y="63"/>
                  </a:lnTo>
                  <a:lnTo>
                    <a:pt x="42" y="210"/>
                  </a:lnTo>
                  <a:lnTo>
                    <a:pt x="0" y="272"/>
                  </a:lnTo>
                  <a:lnTo>
                    <a:pt x="42" y="419"/>
                  </a:lnTo>
                  <a:lnTo>
                    <a:pt x="251" y="377"/>
                  </a:lnTo>
                  <a:lnTo>
                    <a:pt x="314" y="628"/>
                  </a:lnTo>
                  <a:lnTo>
                    <a:pt x="565" y="837"/>
                  </a:lnTo>
                  <a:lnTo>
                    <a:pt x="586" y="942"/>
                  </a:lnTo>
                  <a:lnTo>
                    <a:pt x="900" y="1214"/>
                  </a:lnTo>
                  <a:lnTo>
                    <a:pt x="921" y="1360"/>
                  </a:lnTo>
                  <a:lnTo>
                    <a:pt x="1026" y="1528"/>
                  </a:lnTo>
                  <a:lnTo>
                    <a:pt x="1005" y="2072"/>
                  </a:lnTo>
                  <a:lnTo>
                    <a:pt x="1088" y="2218"/>
                  </a:lnTo>
                  <a:lnTo>
                    <a:pt x="1151" y="2177"/>
                  </a:lnTo>
                  <a:lnTo>
                    <a:pt x="1256" y="2197"/>
                  </a:lnTo>
                  <a:lnTo>
                    <a:pt x="1256" y="2093"/>
                  </a:lnTo>
                  <a:lnTo>
                    <a:pt x="1360" y="1884"/>
                  </a:lnTo>
                  <a:lnTo>
                    <a:pt x="1423" y="1905"/>
                  </a:lnTo>
                  <a:lnTo>
                    <a:pt x="1423" y="1758"/>
                  </a:lnTo>
                  <a:lnTo>
                    <a:pt x="1444" y="1549"/>
                  </a:lnTo>
                  <a:lnTo>
                    <a:pt x="1549" y="1549"/>
                  </a:lnTo>
                  <a:lnTo>
                    <a:pt x="1716" y="1486"/>
                  </a:lnTo>
                  <a:lnTo>
                    <a:pt x="1779" y="1570"/>
                  </a:lnTo>
                  <a:lnTo>
                    <a:pt x="1967" y="1570"/>
                  </a:lnTo>
                  <a:lnTo>
                    <a:pt x="1988" y="1528"/>
                  </a:lnTo>
                  <a:lnTo>
                    <a:pt x="1925" y="1423"/>
                  </a:lnTo>
                  <a:lnTo>
                    <a:pt x="1946" y="1319"/>
                  </a:lnTo>
                  <a:lnTo>
                    <a:pt x="1925" y="1214"/>
                  </a:lnTo>
                  <a:lnTo>
                    <a:pt x="1758" y="1109"/>
                  </a:lnTo>
                  <a:lnTo>
                    <a:pt x="1612" y="963"/>
                  </a:lnTo>
                  <a:lnTo>
                    <a:pt x="1612" y="921"/>
                  </a:lnTo>
                  <a:lnTo>
                    <a:pt x="1465" y="858"/>
                  </a:lnTo>
                  <a:lnTo>
                    <a:pt x="1465" y="712"/>
                  </a:lnTo>
                  <a:lnTo>
                    <a:pt x="1444" y="524"/>
                  </a:lnTo>
                  <a:lnTo>
                    <a:pt x="1298" y="440"/>
                  </a:lnTo>
                  <a:lnTo>
                    <a:pt x="1109" y="272"/>
                  </a:lnTo>
                  <a:lnTo>
                    <a:pt x="1047" y="272"/>
                  </a:lnTo>
                  <a:lnTo>
                    <a:pt x="1026" y="314"/>
                  </a:lnTo>
                  <a:lnTo>
                    <a:pt x="837" y="314"/>
                  </a:lnTo>
                  <a:lnTo>
                    <a:pt x="670" y="126"/>
                  </a:lnTo>
                  <a:lnTo>
                    <a:pt x="523" y="126"/>
                  </a:lnTo>
                  <a:lnTo>
                    <a:pt x="419"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57" name="Google Shape;2944;p58">
              <a:extLst>
                <a:ext uri="{FF2B5EF4-FFF2-40B4-BE49-F238E27FC236}">
                  <a16:creationId xmlns:a16="http://schemas.microsoft.com/office/drawing/2014/main" id="{209CB559-5299-1DB7-0FA2-A0DAF0DE2429}"/>
                </a:ext>
              </a:extLst>
            </p:cNvPr>
            <p:cNvSpPr/>
            <p:nvPr/>
          </p:nvSpPr>
          <p:spPr>
            <a:xfrm>
              <a:off x="3957250" y="2483750"/>
              <a:ext cx="127650" cy="81625"/>
            </a:xfrm>
            <a:custGeom>
              <a:avLst/>
              <a:gdLst/>
              <a:ahLst/>
              <a:cxnLst/>
              <a:rect l="l" t="t" r="r" b="b"/>
              <a:pathLst>
                <a:path w="5106" h="3265" extrusionOk="0">
                  <a:moveTo>
                    <a:pt x="3431" y="0"/>
                  </a:moveTo>
                  <a:lnTo>
                    <a:pt x="3076" y="63"/>
                  </a:lnTo>
                  <a:lnTo>
                    <a:pt x="2950" y="147"/>
                  </a:lnTo>
                  <a:lnTo>
                    <a:pt x="2553" y="209"/>
                  </a:lnTo>
                  <a:lnTo>
                    <a:pt x="2448" y="335"/>
                  </a:lnTo>
                  <a:lnTo>
                    <a:pt x="2323" y="335"/>
                  </a:lnTo>
                  <a:lnTo>
                    <a:pt x="2176" y="377"/>
                  </a:lnTo>
                  <a:lnTo>
                    <a:pt x="2030" y="335"/>
                  </a:lnTo>
                  <a:lnTo>
                    <a:pt x="1988" y="230"/>
                  </a:lnTo>
                  <a:lnTo>
                    <a:pt x="1820" y="167"/>
                  </a:lnTo>
                  <a:lnTo>
                    <a:pt x="1674" y="147"/>
                  </a:lnTo>
                  <a:lnTo>
                    <a:pt x="1465" y="42"/>
                  </a:lnTo>
                  <a:lnTo>
                    <a:pt x="1360" y="42"/>
                  </a:lnTo>
                  <a:lnTo>
                    <a:pt x="1276" y="126"/>
                  </a:lnTo>
                  <a:lnTo>
                    <a:pt x="1151" y="126"/>
                  </a:lnTo>
                  <a:lnTo>
                    <a:pt x="1172" y="147"/>
                  </a:lnTo>
                  <a:lnTo>
                    <a:pt x="1130" y="272"/>
                  </a:lnTo>
                  <a:lnTo>
                    <a:pt x="962" y="314"/>
                  </a:lnTo>
                  <a:lnTo>
                    <a:pt x="858" y="544"/>
                  </a:lnTo>
                  <a:lnTo>
                    <a:pt x="732" y="879"/>
                  </a:lnTo>
                  <a:lnTo>
                    <a:pt x="523" y="1193"/>
                  </a:lnTo>
                  <a:lnTo>
                    <a:pt x="544" y="1297"/>
                  </a:lnTo>
                  <a:lnTo>
                    <a:pt x="439" y="1402"/>
                  </a:lnTo>
                  <a:lnTo>
                    <a:pt x="293" y="1381"/>
                  </a:lnTo>
                  <a:lnTo>
                    <a:pt x="230" y="1486"/>
                  </a:lnTo>
                  <a:lnTo>
                    <a:pt x="126" y="1507"/>
                  </a:lnTo>
                  <a:lnTo>
                    <a:pt x="0" y="1632"/>
                  </a:lnTo>
                  <a:lnTo>
                    <a:pt x="126" y="1674"/>
                  </a:lnTo>
                  <a:lnTo>
                    <a:pt x="146" y="1737"/>
                  </a:lnTo>
                  <a:lnTo>
                    <a:pt x="335" y="1946"/>
                  </a:lnTo>
                  <a:lnTo>
                    <a:pt x="356" y="2051"/>
                  </a:lnTo>
                  <a:lnTo>
                    <a:pt x="523" y="2134"/>
                  </a:lnTo>
                  <a:lnTo>
                    <a:pt x="670" y="2260"/>
                  </a:lnTo>
                  <a:lnTo>
                    <a:pt x="607" y="2406"/>
                  </a:lnTo>
                  <a:lnTo>
                    <a:pt x="628" y="2448"/>
                  </a:lnTo>
                  <a:lnTo>
                    <a:pt x="837" y="2532"/>
                  </a:lnTo>
                  <a:lnTo>
                    <a:pt x="879" y="2616"/>
                  </a:lnTo>
                  <a:lnTo>
                    <a:pt x="983" y="2574"/>
                  </a:lnTo>
                  <a:lnTo>
                    <a:pt x="1088" y="2657"/>
                  </a:lnTo>
                  <a:lnTo>
                    <a:pt x="1172" y="2532"/>
                  </a:lnTo>
                  <a:lnTo>
                    <a:pt x="1381" y="2553"/>
                  </a:lnTo>
                  <a:lnTo>
                    <a:pt x="1276" y="2678"/>
                  </a:lnTo>
                  <a:lnTo>
                    <a:pt x="1297" y="2762"/>
                  </a:lnTo>
                  <a:lnTo>
                    <a:pt x="1339" y="2888"/>
                  </a:lnTo>
                  <a:lnTo>
                    <a:pt x="1486" y="2888"/>
                  </a:lnTo>
                  <a:lnTo>
                    <a:pt x="1569" y="2971"/>
                  </a:lnTo>
                  <a:lnTo>
                    <a:pt x="1569" y="3055"/>
                  </a:lnTo>
                  <a:lnTo>
                    <a:pt x="1507" y="3097"/>
                  </a:lnTo>
                  <a:lnTo>
                    <a:pt x="1590" y="3201"/>
                  </a:lnTo>
                  <a:lnTo>
                    <a:pt x="1716" y="3139"/>
                  </a:lnTo>
                  <a:lnTo>
                    <a:pt x="1883" y="3139"/>
                  </a:lnTo>
                  <a:lnTo>
                    <a:pt x="1925" y="3201"/>
                  </a:lnTo>
                  <a:lnTo>
                    <a:pt x="1988" y="3180"/>
                  </a:lnTo>
                  <a:lnTo>
                    <a:pt x="2197" y="3264"/>
                  </a:lnTo>
                  <a:lnTo>
                    <a:pt x="2343" y="3180"/>
                  </a:lnTo>
                  <a:lnTo>
                    <a:pt x="2490" y="3201"/>
                  </a:lnTo>
                  <a:lnTo>
                    <a:pt x="2553" y="3160"/>
                  </a:lnTo>
                  <a:lnTo>
                    <a:pt x="2699" y="3201"/>
                  </a:lnTo>
                  <a:lnTo>
                    <a:pt x="2804" y="3201"/>
                  </a:lnTo>
                  <a:lnTo>
                    <a:pt x="3013" y="3243"/>
                  </a:lnTo>
                  <a:lnTo>
                    <a:pt x="3076" y="3180"/>
                  </a:lnTo>
                  <a:lnTo>
                    <a:pt x="3222" y="3139"/>
                  </a:lnTo>
                  <a:lnTo>
                    <a:pt x="3264" y="3055"/>
                  </a:lnTo>
                  <a:lnTo>
                    <a:pt x="3599" y="2888"/>
                  </a:lnTo>
                  <a:lnTo>
                    <a:pt x="3766" y="2867"/>
                  </a:lnTo>
                  <a:lnTo>
                    <a:pt x="3955" y="2888"/>
                  </a:lnTo>
                  <a:lnTo>
                    <a:pt x="4122" y="2971"/>
                  </a:lnTo>
                  <a:lnTo>
                    <a:pt x="4185" y="3034"/>
                  </a:lnTo>
                  <a:lnTo>
                    <a:pt x="4289" y="2992"/>
                  </a:lnTo>
                  <a:lnTo>
                    <a:pt x="4436" y="3055"/>
                  </a:lnTo>
                  <a:lnTo>
                    <a:pt x="4478" y="3139"/>
                  </a:lnTo>
                  <a:lnTo>
                    <a:pt x="4603" y="3139"/>
                  </a:lnTo>
                  <a:lnTo>
                    <a:pt x="4582" y="2992"/>
                  </a:lnTo>
                  <a:lnTo>
                    <a:pt x="4624" y="2888"/>
                  </a:lnTo>
                  <a:lnTo>
                    <a:pt x="4624" y="2720"/>
                  </a:lnTo>
                  <a:lnTo>
                    <a:pt x="4603" y="2636"/>
                  </a:lnTo>
                  <a:lnTo>
                    <a:pt x="4645" y="2553"/>
                  </a:lnTo>
                  <a:lnTo>
                    <a:pt x="4708" y="2427"/>
                  </a:lnTo>
                  <a:lnTo>
                    <a:pt x="4896" y="2427"/>
                  </a:lnTo>
                  <a:lnTo>
                    <a:pt x="5022" y="2406"/>
                  </a:lnTo>
                  <a:lnTo>
                    <a:pt x="5105" y="2239"/>
                  </a:lnTo>
                  <a:lnTo>
                    <a:pt x="5105" y="2155"/>
                  </a:lnTo>
                  <a:lnTo>
                    <a:pt x="5043" y="2113"/>
                  </a:lnTo>
                  <a:lnTo>
                    <a:pt x="5105" y="2051"/>
                  </a:lnTo>
                  <a:lnTo>
                    <a:pt x="5001" y="1988"/>
                  </a:lnTo>
                  <a:lnTo>
                    <a:pt x="4812" y="1988"/>
                  </a:lnTo>
                  <a:lnTo>
                    <a:pt x="4729" y="2051"/>
                  </a:lnTo>
                  <a:lnTo>
                    <a:pt x="4520" y="2051"/>
                  </a:lnTo>
                  <a:lnTo>
                    <a:pt x="4373" y="2009"/>
                  </a:lnTo>
                  <a:lnTo>
                    <a:pt x="4268" y="1841"/>
                  </a:lnTo>
                  <a:lnTo>
                    <a:pt x="4185" y="1695"/>
                  </a:lnTo>
                  <a:lnTo>
                    <a:pt x="4206" y="1151"/>
                  </a:lnTo>
                  <a:lnTo>
                    <a:pt x="4101" y="983"/>
                  </a:lnTo>
                  <a:lnTo>
                    <a:pt x="4080" y="837"/>
                  </a:lnTo>
                  <a:lnTo>
                    <a:pt x="3766" y="565"/>
                  </a:lnTo>
                  <a:lnTo>
                    <a:pt x="3745" y="460"/>
                  </a:lnTo>
                  <a:lnTo>
                    <a:pt x="3494" y="251"/>
                  </a:lnTo>
                  <a:lnTo>
                    <a:pt x="3431"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58" name="Google Shape;2945;p58">
              <a:extLst>
                <a:ext uri="{FF2B5EF4-FFF2-40B4-BE49-F238E27FC236}">
                  <a16:creationId xmlns:a16="http://schemas.microsoft.com/office/drawing/2014/main" id="{1F842B5A-E514-C1AF-9BDB-D707A42B16F0}"/>
                </a:ext>
              </a:extLst>
            </p:cNvPr>
            <p:cNvSpPr/>
            <p:nvPr/>
          </p:nvSpPr>
          <p:spPr>
            <a:xfrm>
              <a:off x="3989150" y="2555400"/>
              <a:ext cx="83725" cy="52850"/>
            </a:xfrm>
            <a:custGeom>
              <a:avLst/>
              <a:gdLst/>
              <a:ahLst/>
              <a:cxnLst/>
              <a:rect l="l" t="t" r="r" b="b"/>
              <a:pathLst>
                <a:path w="3349" h="2114" extrusionOk="0">
                  <a:moveTo>
                    <a:pt x="2490" y="1"/>
                  </a:moveTo>
                  <a:lnTo>
                    <a:pt x="2323" y="22"/>
                  </a:lnTo>
                  <a:lnTo>
                    <a:pt x="1988" y="189"/>
                  </a:lnTo>
                  <a:lnTo>
                    <a:pt x="1946" y="273"/>
                  </a:lnTo>
                  <a:lnTo>
                    <a:pt x="1800" y="314"/>
                  </a:lnTo>
                  <a:lnTo>
                    <a:pt x="1737" y="377"/>
                  </a:lnTo>
                  <a:lnTo>
                    <a:pt x="1528" y="335"/>
                  </a:lnTo>
                  <a:lnTo>
                    <a:pt x="1423" y="335"/>
                  </a:lnTo>
                  <a:lnTo>
                    <a:pt x="1277" y="294"/>
                  </a:lnTo>
                  <a:lnTo>
                    <a:pt x="1214" y="335"/>
                  </a:lnTo>
                  <a:lnTo>
                    <a:pt x="1067" y="314"/>
                  </a:lnTo>
                  <a:lnTo>
                    <a:pt x="921" y="398"/>
                  </a:lnTo>
                  <a:lnTo>
                    <a:pt x="712" y="314"/>
                  </a:lnTo>
                  <a:lnTo>
                    <a:pt x="649" y="335"/>
                  </a:lnTo>
                  <a:lnTo>
                    <a:pt x="607" y="273"/>
                  </a:lnTo>
                  <a:lnTo>
                    <a:pt x="440" y="273"/>
                  </a:lnTo>
                  <a:lnTo>
                    <a:pt x="314" y="335"/>
                  </a:lnTo>
                  <a:lnTo>
                    <a:pt x="231" y="231"/>
                  </a:lnTo>
                  <a:lnTo>
                    <a:pt x="293" y="189"/>
                  </a:lnTo>
                  <a:lnTo>
                    <a:pt x="293" y="105"/>
                  </a:lnTo>
                  <a:lnTo>
                    <a:pt x="210" y="22"/>
                  </a:lnTo>
                  <a:lnTo>
                    <a:pt x="63" y="22"/>
                  </a:lnTo>
                  <a:lnTo>
                    <a:pt x="84" y="126"/>
                  </a:lnTo>
                  <a:lnTo>
                    <a:pt x="0" y="210"/>
                  </a:lnTo>
                  <a:lnTo>
                    <a:pt x="63" y="440"/>
                  </a:lnTo>
                  <a:lnTo>
                    <a:pt x="231" y="628"/>
                  </a:lnTo>
                  <a:lnTo>
                    <a:pt x="314" y="754"/>
                  </a:lnTo>
                  <a:lnTo>
                    <a:pt x="272" y="900"/>
                  </a:lnTo>
                  <a:lnTo>
                    <a:pt x="63" y="1068"/>
                  </a:lnTo>
                  <a:lnTo>
                    <a:pt x="84" y="1172"/>
                  </a:lnTo>
                  <a:lnTo>
                    <a:pt x="168" y="1277"/>
                  </a:lnTo>
                  <a:lnTo>
                    <a:pt x="105" y="1382"/>
                  </a:lnTo>
                  <a:lnTo>
                    <a:pt x="335" y="1570"/>
                  </a:lnTo>
                  <a:lnTo>
                    <a:pt x="503" y="1842"/>
                  </a:lnTo>
                  <a:lnTo>
                    <a:pt x="523" y="1988"/>
                  </a:lnTo>
                  <a:lnTo>
                    <a:pt x="523" y="2093"/>
                  </a:lnTo>
                  <a:lnTo>
                    <a:pt x="607" y="2114"/>
                  </a:lnTo>
                  <a:lnTo>
                    <a:pt x="795" y="2114"/>
                  </a:lnTo>
                  <a:lnTo>
                    <a:pt x="942" y="2093"/>
                  </a:lnTo>
                  <a:lnTo>
                    <a:pt x="1026" y="1988"/>
                  </a:lnTo>
                  <a:lnTo>
                    <a:pt x="1172" y="2009"/>
                  </a:lnTo>
                  <a:lnTo>
                    <a:pt x="1319" y="2009"/>
                  </a:lnTo>
                  <a:lnTo>
                    <a:pt x="1339" y="2114"/>
                  </a:lnTo>
                  <a:lnTo>
                    <a:pt x="1444" y="2114"/>
                  </a:lnTo>
                  <a:lnTo>
                    <a:pt x="1528" y="2051"/>
                  </a:lnTo>
                  <a:lnTo>
                    <a:pt x="1653" y="2051"/>
                  </a:lnTo>
                  <a:lnTo>
                    <a:pt x="1737" y="2114"/>
                  </a:lnTo>
                  <a:lnTo>
                    <a:pt x="1863" y="2072"/>
                  </a:lnTo>
                  <a:lnTo>
                    <a:pt x="2093" y="2072"/>
                  </a:lnTo>
                  <a:lnTo>
                    <a:pt x="2176" y="2009"/>
                  </a:lnTo>
                  <a:lnTo>
                    <a:pt x="2114" y="1905"/>
                  </a:lnTo>
                  <a:lnTo>
                    <a:pt x="2114" y="1779"/>
                  </a:lnTo>
                  <a:lnTo>
                    <a:pt x="2281" y="1675"/>
                  </a:lnTo>
                  <a:lnTo>
                    <a:pt x="2323" y="1675"/>
                  </a:lnTo>
                  <a:lnTo>
                    <a:pt x="2427" y="1570"/>
                  </a:lnTo>
                  <a:lnTo>
                    <a:pt x="2511" y="1570"/>
                  </a:lnTo>
                  <a:lnTo>
                    <a:pt x="2595" y="1486"/>
                  </a:lnTo>
                  <a:lnTo>
                    <a:pt x="2741" y="1486"/>
                  </a:lnTo>
                  <a:lnTo>
                    <a:pt x="2909" y="1633"/>
                  </a:lnTo>
                  <a:lnTo>
                    <a:pt x="3013" y="1549"/>
                  </a:lnTo>
                  <a:lnTo>
                    <a:pt x="3118" y="1570"/>
                  </a:lnTo>
                  <a:lnTo>
                    <a:pt x="3034" y="1444"/>
                  </a:lnTo>
                  <a:lnTo>
                    <a:pt x="2930" y="1256"/>
                  </a:lnTo>
                  <a:lnTo>
                    <a:pt x="2825" y="1256"/>
                  </a:lnTo>
                  <a:lnTo>
                    <a:pt x="2804" y="1172"/>
                  </a:lnTo>
                  <a:lnTo>
                    <a:pt x="2951" y="1068"/>
                  </a:lnTo>
                  <a:lnTo>
                    <a:pt x="3013" y="942"/>
                  </a:lnTo>
                  <a:lnTo>
                    <a:pt x="2992" y="712"/>
                  </a:lnTo>
                  <a:lnTo>
                    <a:pt x="3139" y="545"/>
                  </a:lnTo>
                  <a:lnTo>
                    <a:pt x="3244" y="586"/>
                  </a:lnTo>
                  <a:lnTo>
                    <a:pt x="3327" y="503"/>
                  </a:lnTo>
                  <a:lnTo>
                    <a:pt x="3348" y="294"/>
                  </a:lnTo>
                  <a:lnTo>
                    <a:pt x="3327" y="273"/>
                  </a:lnTo>
                  <a:lnTo>
                    <a:pt x="3202" y="273"/>
                  </a:lnTo>
                  <a:lnTo>
                    <a:pt x="3160" y="189"/>
                  </a:lnTo>
                  <a:lnTo>
                    <a:pt x="3013" y="126"/>
                  </a:lnTo>
                  <a:lnTo>
                    <a:pt x="2909" y="168"/>
                  </a:lnTo>
                  <a:lnTo>
                    <a:pt x="2846" y="105"/>
                  </a:lnTo>
                  <a:lnTo>
                    <a:pt x="2679" y="22"/>
                  </a:lnTo>
                  <a:lnTo>
                    <a:pt x="2490"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nvGrpSpPr>
            <p:cNvPr id="459" name="Google Shape;2946;p58">
              <a:extLst>
                <a:ext uri="{FF2B5EF4-FFF2-40B4-BE49-F238E27FC236}">
                  <a16:creationId xmlns:a16="http://schemas.microsoft.com/office/drawing/2014/main" id="{DD01616E-C1B2-E979-B91E-DF755681B57C}"/>
                </a:ext>
              </a:extLst>
            </p:cNvPr>
            <p:cNvGrpSpPr/>
            <p:nvPr/>
          </p:nvGrpSpPr>
          <p:grpSpPr>
            <a:xfrm>
              <a:off x="3866750" y="2520350"/>
              <a:ext cx="78475" cy="60700"/>
              <a:chOff x="3866750" y="2520350"/>
              <a:chExt cx="78475" cy="60700"/>
            </a:xfrm>
            <a:grpFill/>
          </p:grpSpPr>
          <p:sp>
            <p:nvSpPr>
              <p:cNvPr id="540" name="Google Shape;2947;p58">
                <a:extLst>
                  <a:ext uri="{FF2B5EF4-FFF2-40B4-BE49-F238E27FC236}">
                    <a16:creationId xmlns:a16="http://schemas.microsoft.com/office/drawing/2014/main" id="{B6F93CC7-E4D4-05A1-8819-FB3F0178D192}"/>
                  </a:ext>
                </a:extLst>
              </p:cNvPr>
              <p:cNvSpPr/>
              <p:nvPr/>
            </p:nvSpPr>
            <p:spPr>
              <a:xfrm>
                <a:off x="3877200" y="2546500"/>
                <a:ext cx="4725" cy="6300"/>
              </a:xfrm>
              <a:custGeom>
                <a:avLst/>
                <a:gdLst/>
                <a:ahLst/>
                <a:cxnLst/>
                <a:rect l="l" t="t" r="r" b="b"/>
                <a:pathLst>
                  <a:path w="189" h="252" extrusionOk="0">
                    <a:moveTo>
                      <a:pt x="1" y="1"/>
                    </a:moveTo>
                    <a:lnTo>
                      <a:pt x="84" y="126"/>
                    </a:lnTo>
                    <a:lnTo>
                      <a:pt x="63" y="147"/>
                    </a:lnTo>
                    <a:lnTo>
                      <a:pt x="168" y="252"/>
                    </a:lnTo>
                    <a:lnTo>
                      <a:pt x="189" y="252"/>
                    </a:lnTo>
                    <a:lnTo>
                      <a:pt x="168" y="106"/>
                    </a:lnTo>
                    <a:lnTo>
                      <a:pt x="1"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41" name="Google Shape;2948;p58">
                <a:extLst>
                  <a:ext uri="{FF2B5EF4-FFF2-40B4-BE49-F238E27FC236}">
                    <a16:creationId xmlns:a16="http://schemas.microsoft.com/office/drawing/2014/main" id="{4D0CFB34-664B-2F8C-6647-6558C690A6E7}"/>
                  </a:ext>
                </a:extLst>
              </p:cNvPr>
              <p:cNvSpPr/>
              <p:nvPr/>
            </p:nvSpPr>
            <p:spPr>
              <a:xfrm>
                <a:off x="3882425" y="2554350"/>
                <a:ext cx="2650" cy="3175"/>
              </a:xfrm>
              <a:custGeom>
                <a:avLst/>
                <a:gdLst/>
                <a:ahLst/>
                <a:cxnLst/>
                <a:rect l="l" t="t" r="r" b="b"/>
                <a:pathLst>
                  <a:path w="106" h="127" extrusionOk="0">
                    <a:moveTo>
                      <a:pt x="1" y="1"/>
                    </a:moveTo>
                    <a:lnTo>
                      <a:pt x="106" y="126"/>
                    </a:lnTo>
                    <a:lnTo>
                      <a:pt x="85" y="43"/>
                    </a:lnTo>
                    <a:lnTo>
                      <a:pt x="1"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42" name="Google Shape;2949;p58">
                <a:extLst>
                  <a:ext uri="{FF2B5EF4-FFF2-40B4-BE49-F238E27FC236}">
                    <a16:creationId xmlns:a16="http://schemas.microsoft.com/office/drawing/2014/main" id="{A4734470-4C77-A522-8C4D-2069FFF0E345}"/>
                  </a:ext>
                </a:extLst>
              </p:cNvPr>
              <p:cNvSpPr/>
              <p:nvPr/>
            </p:nvSpPr>
            <p:spPr>
              <a:xfrm>
                <a:off x="3866750" y="2520350"/>
                <a:ext cx="78475" cy="60700"/>
              </a:xfrm>
              <a:custGeom>
                <a:avLst/>
                <a:gdLst/>
                <a:ahLst/>
                <a:cxnLst/>
                <a:rect l="l" t="t" r="r" b="b"/>
                <a:pathLst>
                  <a:path w="3139" h="2428" extrusionOk="0">
                    <a:moveTo>
                      <a:pt x="1653" y="1"/>
                    </a:moveTo>
                    <a:lnTo>
                      <a:pt x="1653" y="22"/>
                    </a:lnTo>
                    <a:lnTo>
                      <a:pt x="1402" y="22"/>
                    </a:lnTo>
                    <a:lnTo>
                      <a:pt x="1046" y="210"/>
                    </a:lnTo>
                    <a:lnTo>
                      <a:pt x="1025" y="356"/>
                    </a:lnTo>
                    <a:lnTo>
                      <a:pt x="837" y="440"/>
                    </a:lnTo>
                    <a:lnTo>
                      <a:pt x="816" y="649"/>
                    </a:lnTo>
                    <a:lnTo>
                      <a:pt x="691" y="649"/>
                    </a:lnTo>
                    <a:lnTo>
                      <a:pt x="481" y="545"/>
                    </a:lnTo>
                    <a:lnTo>
                      <a:pt x="356" y="587"/>
                    </a:lnTo>
                    <a:lnTo>
                      <a:pt x="209" y="691"/>
                    </a:lnTo>
                    <a:lnTo>
                      <a:pt x="0" y="691"/>
                    </a:lnTo>
                    <a:lnTo>
                      <a:pt x="0" y="733"/>
                    </a:lnTo>
                    <a:lnTo>
                      <a:pt x="42" y="942"/>
                    </a:lnTo>
                    <a:lnTo>
                      <a:pt x="168" y="1068"/>
                    </a:lnTo>
                    <a:lnTo>
                      <a:pt x="168" y="1110"/>
                    </a:lnTo>
                    <a:lnTo>
                      <a:pt x="209" y="1152"/>
                    </a:lnTo>
                    <a:lnTo>
                      <a:pt x="356" y="942"/>
                    </a:lnTo>
                    <a:lnTo>
                      <a:pt x="377" y="796"/>
                    </a:lnTo>
                    <a:lnTo>
                      <a:pt x="461" y="691"/>
                    </a:lnTo>
                    <a:lnTo>
                      <a:pt x="607" y="691"/>
                    </a:lnTo>
                    <a:lnTo>
                      <a:pt x="628" y="796"/>
                    </a:lnTo>
                    <a:lnTo>
                      <a:pt x="733" y="900"/>
                    </a:lnTo>
                    <a:lnTo>
                      <a:pt x="774" y="1068"/>
                    </a:lnTo>
                    <a:lnTo>
                      <a:pt x="879" y="1256"/>
                    </a:lnTo>
                    <a:lnTo>
                      <a:pt x="1025" y="1403"/>
                    </a:lnTo>
                    <a:lnTo>
                      <a:pt x="1088" y="1403"/>
                    </a:lnTo>
                    <a:lnTo>
                      <a:pt x="1193" y="1507"/>
                    </a:lnTo>
                    <a:lnTo>
                      <a:pt x="1088" y="1486"/>
                    </a:lnTo>
                    <a:lnTo>
                      <a:pt x="1005" y="1507"/>
                    </a:lnTo>
                    <a:lnTo>
                      <a:pt x="942" y="1591"/>
                    </a:lnTo>
                    <a:lnTo>
                      <a:pt x="1005" y="1696"/>
                    </a:lnTo>
                    <a:lnTo>
                      <a:pt x="1130" y="1696"/>
                    </a:lnTo>
                    <a:lnTo>
                      <a:pt x="1256" y="1821"/>
                    </a:lnTo>
                    <a:lnTo>
                      <a:pt x="1360" y="1842"/>
                    </a:lnTo>
                    <a:lnTo>
                      <a:pt x="1423" y="1947"/>
                    </a:lnTo>
                    <a:lnTo>
                      <a:pt x="1465" y="2030"/>
                    </a:lnTo>
                    <a:lnTo>
                      <a:pt x="1611" y="2009"/>
                    </a:lnTo>
                    <a:lnTo>
                      <a:pt x="1862" y="2030"/>
                    </a:lnTo>
                    <a:lnTo>
                      <a:pt x="1988" y="2093"/>
                    </a:lnTo>
                    <a:lnTo>
                      <a:pt x="2281" y="2365"/>
                    </a:lnTo>
                    <a:lnTo>
                      <a:pt x="2197" y="2407"/>
                    </a:lnTo>
                    <a:lnTo>
                      <a:pt x="2072" y="2323"/>
                    </a:lnTo>
                    <a:lnTo>
                      <a:pt x="2155" y="2407"/>
                    </a:lnTo>
                    <a:lnTo>
                      <a:pt x="2260" y="2428"/>
                    </a:lnTo>
                    <a:lnTo>
                      <a:pt x="2302" y="2344"/>
                    </a:lnTo>
                    <a:lnTo>
                      <a:pt x="1925" y="1884"/>
                    </a:lnTo>
                    <a:lnTo>
                      <a:pt x="1444" y="1486"/>
                    </a:lnTo>
                    <a:lnTo>
                      <a:pt x="1423" y="1403"/>
                    </a:lnTo>
                    <a:lnTo>
                      <a:pt x="1465" y="1382"/>
                    </a:lnTo>
                    <a:lnTo>
                      <a:pt x="1402" y="1277"/>
                    </a:lnTo>
                    <a:lnTo>
                      <a:pt x="1360" y="1172"/>
                    </a:lnTo>
                    <a:lnTo>
                      <a:pt x="1235" y="1047"/>
                    </a:lnTo>
                    <a:lnTo>
                      <a:pt x="1193" y="1047"/>
                    </a:lnTo>
                    <a:lnTo>
                      <a:pt x="1151" y="963"/>
                    </a:lnTo>
                    <a:lnTo>
                      <a:pt x="1214" y="900"/>
                    </a:lnTo>
                    <a:lnTo>
                      <a:pt x="1214" y="775"/>
                    </a:lnTo>
                    <a:lnTo>
                      <a:pt x="1256" y="733"/>
                    </a:lnTo>
                    <a:lnTo>
                      <a:pt x="1402" y="838"/>
                    </a:lnTo>
                    <a:lnTo>
                      <a:pt x="1444" y="900"/>
                    </a:lnTo>
                    <a:lnTo>
                      <a:pt x="1528" y="880"/>
                    </a:lnTo>
                    <a:lnTo>
                      <a:pt x="1528" y="796"/>
                    </a:lnTo>
                    <a:lnTo>
                      <a:pt x="1632" y="775"/>
                    </a:lnTo>
                    <a:lnTo>
                      <a:pt x="1716" y="796"/>
                    </a:lnTo>
                    <a:lnTo>
                      <a:pt x="1758" y="733"/>
                    </a:lnTo>
                    <a:lnTo>
                      <a:pt x="1841" y="775"/>
                    </a:lnTo>
                    <a:lnTo>
                      <a:pt x="1883" y="733"/>
                    </a:lnTo>
                    <a:lnTo>
                      <a:pt x="1988" y="754"/>
                    </a:lnTo>
                    <a:lnTo>
                      <a:pt x="2051" y="859"/>
                    </a:lnTo>
                    <a:lnTo>
                      <a:pt x="2093" y="796"/>
                    </a:lnTo>
                    <a:lnTo>
                      <a:pt x="2239" y="859"/>
                    </a:lnTo>
                    <a:lnTo>
                      <a:pt x="2344" y="796"/>
                    </a:lnTo>
                    <a:lnTo>
                      <a:pt x="2365" y="859"/>
                    </a:lnTo>
                    <a:lnTo>
                      <a:pt x="2490" y="838"/>
                    </a:lnTo>
                    <a:lnTo>
                      <a:pt x="2616" y="880"/>
                    </a:lnTo>
                    <a:lnTo>
                      <a:pt x="2699" y="859"/>
                    </a:lnTo>
                    <a:lnTo>
                      <a:pt x="2804" y="963"/>
                    </a:lnTo>
                    <a:lnTo>
                      <a:pt x="2971" y="963"/>
                    </a:lnTo>
                    <a:lnTo>
                      <a:pt x="2992" y="984"/>
                    </a:lnTo>
                    <a:lnTo>
                      <a:pt x="2971" y="880"/>
                    </a:lnTo>
                    <a:lnTo>
                      <a:pt x="3097" y="859"/>
                    </a:lnTo>
                    <a:lnTo>
                      <a:pt x="3139" y="859"/>
                    </a:lnTo>
                    <a:lnTo>
                      <a:pt x="3139" y="796"/>
                    </a:lnTo>
                    <a:lnTo>
                      <a:pt x="3034" y="775"/>
                    </a:lnTo>
                    <a:lnTo>
                      <a:pt x="2971" y="733"/>
                    </a:lnTo>
                    <a:lnTo>
                      <a:pt x="2930" y="566"/>
                    </a:lnTo>
                    <a:lnTo>
                      <a:pt x="2888" y="419"/>
                    </a:lnTo>
                    <a:lnTo>
                      <a:pt x="2804" y="356"/>
                    </a:lnTo>
                    <a:lnTo>
                      <a:pt x="2699" y="482"/>
                    </a:lnTo>
                    <a:lnTo>
                      <a:pt x="2490" y="419"/>
                    </a:lnTo>
                    <a:lnTo>
                      <a:pt x="2197" y="356"/>
                    </a:lnTo>
                    <a:lnTo>
                      <a:pt x="2093" y="273"/>
                    </a:lnTo>
                    <a:lnTo>
                      <a:pt x="1988" y="231"/>
                    </a:lnTo>
                    <a:lnTo>
                      <a:pt x="1737" y="22"/>
                    </a:lnTo>
                    <a:lnTo>
                      <a:pt x="1653"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43" name="Google Shape;2950;p58">
                <a:extLst>
                  <a:ext uri="{FF2B5EF4-FFF2-40B4-BE49-F238E27FC236}">
                    <a16:creationId xmlns:a16="http://schemas.microsoft.com/office/drawing/2014/main" id="{2A3F84DC-A9EF-8F13-51D2-1AD0F21BBD06}"/>
                  </a:ext>
                </a:extLst>
              </p:cNvPr>
              <p:cNvSpPr/>
              <p:nvPr/>
            </p:nvSpPr>
            <p:spPr>
              <a:xfrm>
                <a:off x="3886100" y="2558550"/>
                <a:ext cx="3675" cy="5250"/>
              </a:xfrm>
              <a:custGeom>
                <a:avLst/>
                <a:gdLst/>
                <a:ahLst/>
                <a:cxnLst/>
                <a:rect l="l" t="t" r="r" b="b"/>
                <a:pathLst>
                  <a:path w="147" h="210" extrusionOk="0">
                    <a:moveTo>
                      <a:pt x="0" y="0"/>
                    </a:moveTo>
                    <a:lnTo>
                      <a:pt x="147" y="209"/>
                    </a:lnTo>
                    <a:lnTo>
                      <a:pt x="126" y="105"/>
                    </a:lnTo>
                    <a:lnTo>
                      <a:pt x="0"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sp>
          <p:nvSpPr>
            <p:cNvPr id="460" name="Google Shape;2951;p58">
              <a:extLst>
                <a:ext uri="{FF2B5EF4-FFF2-40B4-BE49-F238E27FC236}">
                  <a16:creationId xmlns:a16="http://schemas.microsoft.com/office/drawing/2014/main" id="{51AE2266-9177-3ECF-02A4-99D46EDB2209}"/>
                </a:ext>
              </a:extLst>
            </p:cNvPr>
            <p:cNvSpPr/>
            <p:nvPr/>
          </p:nvSpPr>
          <p:spPr>
            <a:xfrm>
              <a:off x="3799775" y="2577900"/>
              <a:ext cx="14675" cy="29325"/>
            </a:xfrm>
            <a:custGeom>
              <a:avLst/>
              <a:gdLst/>
              <a:ahLst/>
              <a:cxnLst/>
              <a:rect l="l" t="t" r="r" b="b"/>
              <a:pathLst>
                <a:path w="587" h="1173" extrusionOk="0">
                  <a:moveTo>
                    <a:pt x="461" y="0"/>
                  </a:moveTo>
                  <a:lnTo>
                    <a:pt x="440" y="105"/>
                  </a:lnTo>
                  <a:lnTo>
                    <a:pt x="482" y="147"/>
                  </a:lnTo>
                  <a:lnTo>
                    <a:pt x="461" y="251"/>
                  </a:lnTo>
                  <a:lnTo>
                    <a:pt x="419" y="251"/>
                  </a:lnTo>
                  <a:lnTo>
                    <a:pt x="357" y="210"/>
                  </a:lnTo>
                  <a:lnTo>
                    <a:pt x="273" y="251"/>
                  </a:lnTo>
                  <a:lnTo>
                    <a:pt x="106" y="335"/>
                  </a:lnTo>
                  <a:lnTo>
                    <a:pt x="22" y="461"/>
                  </a:lnTo>
                  <a:lnTo>
                    <a:pt x="106" y="523"/>
                  </a:lnTo>
                  <a:lnTo>
                    <a:pt x="64" y="565"/>
                  </a:lnTo>
                  <a:lnTo>
                    <a:pt x="1" y="565"/>
                  </a:lnTo>
                  <a:lnTo>
                    <a:pt x="22" y="649"/>
                  </a:lnTo>
                  <a:lnTo>
                    <a:pt x="106" y="691"/>
                  </a:lnTo>
                  <a:lnTo>
                    <a:pt x="106" y="754"/>
                  </a:lnTo>
                  <a:lnTo>
                    <a:pt x="64" y="775"/>
                  </a:lnTo>
                  <a:lnTo>
                    <a:pt x="106" y="837"/>
                  </a:lnTo>
                  <a:lnTo>
                    <a:pt x="168" y="879"/>
                  </a:lnTo>
                  <a:lnTo>
                    <a:pt x="168" y="963"/>
                  </a:lnTo>
                  <a:lnTo>
                    <a:pt x="210" y="963"/>
                  </a:lnTo>
                  <a:lnTo>
                    <a:pt x="252" y="1005"/>
                  </a:lnTo>
                  <a:lnTo>
                    <a:pt x="210" y="984"/>
                  </a:lnTo>
                  <a:lnTo>
                    <a:pt x="147" y="1067"/>
                  </a:lnTo>
                  <a:lnTo>
                    <a:pt x="210" y="1109"/>
                  </a:lnTo>
                  <a:lnTo>
                    <a:pt x="357" y="1172"/>
                  </a:lnTo>
                  <a:lnTo>
                    <a:pt x="461" y="1109"/>
                  </a:lnTo>
                  <a:lnTo>
                    <a:pt x="545" y="942"/>
                  </a:lnTo>
                  <a:lnTo>
                    <a:pt x="545" y="795"/>
                  </a:lnTo>
                  <a:lnTo>
                    <a:pt x="587" y="544"/>
                  </a:lnTo>
                  <a:lnTo>
                    <a:pt x="545" y="314"/>
                  </a:lnTo>
                  <a:lnTo>
                    <a:pt x="545" y="147"/>
                  </a:lnTo>
                  <a:lnTo>
                    <a:pt x="524"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61" name="Google Shape;2952;p58">
              <a:extLst>
                <a:ext uri="{FF2B5EF4-FFF2-40B4-BE49-F238E27FC236}">
                  <a16:creationId xmlns:a16="http://schemas.microsoft.com/office/drawing/2014/main" id="{7C9BD341-B034-E206-8A82-AB554851328D}"/>
                </a:ext>
              </a:extLst>
            </p:cNvPr>
            <p:cNvSpPr/>
            <p:nvPr/>
          </p:nvSpPr>
          <p:spPr>
            <a:xfrm>
              <a:off x="3567525" y="2564825"/>
              <a:ext cx="160625" cy="134450"/>
            </a:xfrm>
            <a:custGeom>
              <a:avLst/>
              <a:gdLst/>
              <a:ahLst/>
              <a:cxnLst/>
              <a:rect l="l" t="t" r="r" b="b"/>
              <a:pathLst>
                <a:path w="6425" h="5378" extrusionOk="0">
                  <a:moveTo>
                    <a:pt x="817" y="0"/>
                  </a:moveTo>
                  <a:lnTo>
                    <a:pt x="733" y="42"/>
                  </a:lnTo>
                  <a:lnTo>
                    <a:pt x="712" y="21"/>
                  </a:lnTo>
                  <a:lnTo>
                    <a:pt x="503" y="126"/>
                  </a:lnTo>
                  <a:lnTo>
                    <a:pt x="524" y="209"/>
                  </a:lnTo>
                  <a:lnTo>
                    <a:pt x="608" y="251"/>
                  </a:lnTo>
                  <a:lnTo>
                    <a:pt x="524" y="335"/>
                  </a:lnTo>
                  <a:lnTo>
                    <a:pt x="336" y="356"/>
                  </a:lnTo>
                  <a:lnTo>
                    <a:pt x="252" y="335"/>
                  </a:lnTo>
                  <a:lnTo>
                    <a:pt x="43" y="419"/>
                  </a:lnTo>
                  <a:lnTo>
                    <a:pt x="1" y="544"/>
                  </a:lnTo>
                  <a:lnTo>
                    <a:pt x="43" y="670"/>
                  </a:lnTo>
                  <a:lnTo>
                    <a:pt x="126" y="649"/>
                  </a:lnTo>
                  <a:lnTo>
                    <a:pt x="126" y="691"/>
                  </a:lnTo>
                  <a:lnTo>
                    <a:pt x="189" y="733"/>
                  </a:lnTo>
                  <a:lnTo>
                    <a:pt x="147" y="879"/>
                  </a:lnTo>
                  <a:lnTo>
                    <a:pt x="210" y="900"/>
                  </a:lnTo>
                  <a:lnTo>
                    <a:pt x="294" y="837"/>
                  </a:lnTo>
                  <a:lnTo>
                    <a:pt x="252" y="963"/>
                  </a:lnTo>
                  <a:lnTo>
                    <a:pt x="315" y="1005"/>
                  </a:lnTo>
                  <a:lnTo>
                    <a:pt x="252" y="1088"/>
                  </a:lnTo>
                  <a:lnTo>
                    <a:pt x="357" y="1109"/>
                  </a:lnTo>
                  <a:lnTo>
                    <a:pt x="231" y="1256"/>
                  </a:lnTo>
                  <a:lnTo>
                    <a:pt x="231" y="1277"/>
                  </a:lnTo>
                  <a:lnTo>
                    <a:pt x="482" y="1214"/>
                  </a:lnTo>
                  <a:lnTo>
                    <a:pt x="587" y="1256"/>
                  </a:lnTo>
                  <a:lnTo>
                    <a:pt x="566" y="1381"/>
                  </a:lnTo>
                  <a:lnTo>
                    <a:pt x="629" y="1465"/>
                  </a:lnTo>
                  <a:lnTo>
                    <a:pt x="796" y="1360"/>
                  </a:lnTo>
                  <a:lnTo>
                    <a:pt x="1110" y="1423"/>
                  </a:lnTo>
                  <a:lnTo>
                    <a:pt x="1214" y="1318"/>
                  </a:lnTo>
                  <a:lnTo>
                    <a:pt x="1486" y="1360"/>
                  </a:lnTo>
                  <a:lnTo>
                    <a:pt x="1507" y="1486"/>
                  </a:lnTo>
                  <a:lnTo>
                    <a:pt x="1612" y="1632"/>
                  </a:lnTo>
                  <a:lnTo>
                    <a:pt x="1591" y="1737"/>
                  </a:lnTo>
                  <a:lnTo>
                    <a:pt x="1445" y="1737"/>
                  </a:lnTo>
                  <a:lnTo>
                    <a:pt x="1235" y="1946"/>
                  </a:lnTo>
                  <a:lnTo>
                    <a:pt x="1256" y="2114"/>
                  </a:lnTo>
                  <a:lnTo>
                    <a:pt x="1235" y="2469"/>
                  </a:lnTo>
                  <a:lnTo>
                    <a:pt x="1089" y="2616"/>
                  </a:lnTo>
                  <a:lnTo>
                    <a:pt x="1194" y="2720"/>
                  </a:lnTo>
                  <a:lnTo>
                    <a:pt x="1047" y="2930"/>
                  </a:lnTo>
                  <a:lnTo>
                    <a:pt x="942" y="2888"/>
                  </a:lnTo>
                  <a:lnTo>
                    <a:pt x="817" y="2930"/>
                  </a:lnTo>
                  <a:lnTo>
                    <a:pt x="963" y="3202"/>
                  </a:lnTo>
                  <a:lnTo>
                    <a:pt x="1089" y="3285"/>
                  </a:lnTo>
                  <a:lnTo>
                    <a:pt x="1089" y="3515"/>
                  </a:lnTo>
                  <a:lnTo>
                    <a:pt x="922" y="3704"/>
                  </a:lnTo>
                  <a:lnTo>
                    <a:pt x="984" y="3871"/>
                  </a:lnTo>
                  <a:lnTo>
                    <a:pt x="1131" y="3871"/>
                  </a:lnTo>
                  <a:lnTo>
                    <a:pt x="1089" y="3976"/>
                  </a:lnTo>
                  <a:lnTo>
                    <a:pt x="963" y="4080"/>
                  </a:lnTo>
                  <a:lnTo>
                    <a:pt x="838" y="4331"/>
                  </a:lnTo>
                  <a:lnTo>
                    <a:pt x="922" y="4457"/>
                  </a:lnTo>
                  <a:lnTo>
                    <a:pt x="922" y="4603"/>
                  </a:lnTo>
                  <a:lnTo>
                    <a:pt x="1026" y="4624"/>
                  </a:lnTo>
                  <a:lnTo>
                    <a:pt x="1173" y="4645"/>
                  </a:lnTo>
                  <a:lnTo>
                    <a:pt x="1403" y="4875"/>
                  </a:lnTo>
                  <a:lnTo>
                    <a:pt x="1382" y="4917"/>
                  </a:lnTo>
                  <a:lnTo>
                    <a:pt x="1486" y="5168"/>
                  </a:lnTo>
                  <a:lnTo>
                    <a:pt x="1675" y="5357"/>
                  </a:lnTo>
                  <a:lnTo>
                    <a:pt x="1842" y="5378"/>
                  </a:lnTo>
                  <a:lnTo>
                    <a:pt x="2010" y="5273"/>
                  </a:lnTo>
                  <a:lnTo>
                    <a:pt x="2010" y="5168"/>
                  </a:lnTo>
                  <a:lnTo>
                    <a:pt x="2093" y="5085"/>
                  </a:lnTo>
                  <a:lnTo>
                    <a:pt x="2303" y="5064"/>
                  </a:lnTo>
                  <a:lnTo>
                    <a:pt x="2470" y="4875"/>
                  </a:lnTo>
                  <a:lnTo>
                    <a:pt x="2679" y="4855"/>
                  </a:lnTo>
                  <a:lnTo>
                    <a:pt x="2784" y="4813"/>
                  </a:lnTo>
                  <a:lnTo>
                    <a:pt x="3035" y="4875"/>
                  </a:lnTo>
                  <a:lnTo>
                    <a:pt x="3181" y="4917"/>
                  </a:lnTo>
                  <a:lnTo>
                    <a:pt x="3202" y="4855"/>
                  </a:lnTo>
                  <a:lnTo>
                    <a:pt x="3307" y="4855"/>
                  </a:lnTo>
                  <a:lnTo>
                    <a:pt x="3411" y="4938"/>
                  </a:lnTo>
                  <a:lnTo>
                    <a:pt x="3495" y="4855"/>
                  </a:lnTo>
                  <a:lnTo>
                    <a:pt x="3558" y="4750"/>
                  </a:lnTo>
                  <a:lnTo>
                    <a:pt x="3663" y="4855"/>
                  </a:lnTo>
                  <a:lnTo>
                    <a:pt x="3788" y="4917"/>
                  </a:lnTo>
                  <a:lnTo>
                    <a:pt x="3914" y="4708"/>
                  </a:lnTo>
                  <a:lnTo>
                    <a:pt x="3914" y="4603"/>
                  </a:lnTo>
                  <a:lnTo>
                    <a:pt x="4248" y="4436"/>
                  </a:lnTo>
                  <a:lnTo>
                    <a:pt x="4458" y="4436"/>
                  </a:lnTo>
                  <a:lnTo>
                    <a:pt x="4520" y="4352"/>
                  </a:lnTo>
                  <a:lnTo>
                    <a:pt x="4458" y="4311"/>
                  </a:lnTo>
                  <a:lnTo>
                    <a:pt x="4499" y="4143"/>
                  </a:lnTo>
                  <a:lnTo>
                    <a:pt x="4667" y="3892"/>
                  </a:lnTo>
                  <a:lnTo>
                    <a:pt x="4667" y="3766"/>
                  </a:lnTo>
                  <a:lnTo>
                    <a:pt x="4855" y="3704"/>
                  </a:lnTo>
                  <a:lnTo>
                    <a:pt x="4981" y="3578"/>
                  </a:lnTo>
                  <a:lnTo>
                    <a:pt x="4855" y="3390"/>
                  </a:lnTo>
                  <a:lnTo>
                    <a:pt x="4771" y="3348"/>
                  </a:lnTo>
                  <a:lnTo>
                    <a:pt x="4751" y="3243"/>
                  </a:lnTo>
                  <a:lnTo>
                    <a:pt x="4646" y="3076"/>
                  </a:lnTo>
                  <a:lnTo>
                    <a:pt x="4730" y="2992"/>
                  </a:lnTo>
                  <a:lnTo>
                    <a:pt x="4960" y="2637"/>
                  </a:lnTo>
                  <a:lnTo>
                    <a:pt x="5064" y="2574"/>
                  </a:lnTo>
                  <a:lnTo>
                    <a:pt x="5232" y="2302"/>
                  </a:lnTo>
                  <a:lnTo>
                    <a:pt x="5274" y="2323"/>
                  </a:lnTo>
                  <a:lnTo>
                    <a:pt x="5253" y="2344"/>
                  </a:lnTo>
                  <a:lnTo>
                    <a:pt x="5253" y="2365"/>
                  </a:lnTo>
                  <a:lnTo>
                    <a:pt x="5336" y="2323"/>
                  </a:lnTo>
                  <a:lnTo>
                    <a:pt x="5357" y="2197"/>
                  </a:lnTo>
                  <a:lnTo>
                    <a:pt x="5295" y="2134"/>
                  </a:lnTo>
                  <a:lnTo>
                    <a:pt x="5441" y="2051"/>
                  </a:lnTo>
                  <a:lnTo>
                    <a:pt x="5567" y="1946"/>
                  </a:lnTo>
                  <a:lnTo>
                    <a:pt x="5776" y="1946"/>
                  </a:lnTo>
                  <a:lnTo>
                    <a:pt x="5964" y="1883"/>
                  </a:lnTo>
                  <a:lnTo>
                    <a:pt x="6069" y="1737"/>
                  </a:lnTo>
                  <a:lnTo>
                    <a:pt x="6278" y="1611"/>
                  </a:lnTo>
                  <a:lnTo>
                    <a:pt x="6320" y="1507"/>
                  </a:lnTo>
                  <a:lnTo>
                    <a:pt x="6341" y="1381"/>
                  </a:lnTo>
                  <a:lnTo>
                    <a:pt x="6320" y="1193"/>
                  </a:lnTo>
                  <a:lnTo>
                    <a:pt x="6424" y="1151"/>
                  </a:lnTo>
                  <a:lnTo>
                    <a:pt x="6424" y="1088"/>
                  </a:lnTo>
                  <a:lnTo>
                    <a:pt x="6341" y="1067"/>
                  </a:lnTo>
                  <a:lnTo>
                    <a:pt x="6215" y="879"/>
                  </a:lnTo>
                  <a:lnTo>
                    <a:pt x="5964" y="900"/>
                  </a:lnTo>
                  <a:lnTo>
                    <a:pt x="5797" y="837"/>
                  </a:lnTo>
                  <a:lnTo>
                    <a:pt x="5629" y="837"/>
                  </a:lnTo>
                  <a:lnTo>
                    <a:pt x="5525" y="774"/>
                  </a:lnTo>
                  <a:lnTo>
                    <a:pt x="5253" y="774"/>
                  </a:lnTo>
                  <a:lnTo>
                    <a:pt x="5148" y="879"/>
                  </a:lnTo>
                  <a:lnTo>
                    <a:pt x="5064" y="837"/>
                  </a:lnTo>
                  <a:lnTo>
                    <a:pt x="4918" y="837"/>
                  </a:lnTo>
                  <a:lnTo>
                    <a:pt x="4792" y="691"/>
                  </a:lnTo>
                  <a:lnTo>
                    <a:pt x="4688" y="753"/>
                  </a:lnTo>
                  <a:lnTo>
                    <a:pt x="4583" y="649"/>
                  </a:lnTo>
                  <a:lnTo>
                    <a:pt x="4332" y="565"/>
                  </a:lnTo>
                  <a:lnTo>
                    <a:pt x="4186" y="586"/>
                  </a:lnTo>
                  <a:lnTo>
                    <a:pt x="4207" y="523"/>
                  </a:lnTo>
                  <a:lnTo>
                    <a:pt x="4186" y="377"/>
                  </a:lnTo>
                  <a:lnTo>
                    <a:pt x="4102" y="377"/>
                  </a:lnTo>
                  <a:lnTo>
                    <a:pt x="4102" y="356"/>
                  </a:lnTo>
                  <a:lnTo>
                    <a:pt x="3997" y="314"/>
                  </a:lnTo>
                  <a:lnTo>
                    <a:pt x="3955" y="335"/>
                  </a:lnTo>
                  <a:lnTo>
                    <a:pt x="3872" y="335"/>
                  </a:lnTo>
                  <a:lnTo>
                    <a:pt x="3809" y="419"/>
                  </a:lnTo>
                  <a:lnTo>
                    <a:pt x="3495" y="230"/>
                  </a:lnTo>
                  <a:lnTo>
                    <a:pt x="3391" y="230"/>
                  </a:lnTo>
                  <a:lnTo>
                    <a:pt x="3286" y="335"/>
                  </a:lnTo>
                  <a:lnTo>
                    <a:pt x="3077" y="272"/>
                  </a:lnTo>
                  <a:lnTo>
                    <a:pt x="3035" y="168"/>
                  </a:lnTo>
                  <a:lnTo>
                    <a:pt x="2826" y="147"/>
                  </a:lnTo>
                  <a:lnTo>
                    <a:pt x="2533" y="272"/>
                  </a:lnTo>
                  <a:lnTo>
                    <a:pt x="2344" y="230"/>
                  </a:lnTo>
                  <a:lnTo>
                    <a:pt x="1926" y="168"/>
                  </a:lnTo>
                  <a:lnTo>
                    <a:pt x="1779" y="105"/>
                  </a:lnTo>
                  <a:lnTo>
                    <a:pt x="1758" y="42"/>
                  </a:lnTo>
                  <a:lnTo>
                    <a:pt x="1570" y="105"/>
                  </a:lnTo>
                  <a:lnTo>
                    <a:pt x="1403" y="147"/>
                  </a:lnTo>
                  <a:lnTo>
                    <a:pt x="1277" y="105"/>
                  </a:lnTo>
                  <a:lnTo>
                    <a:pt x="1173" y="105"/>
                  </a:lnTo>
                  <a:lnTo>
                    <a:pt x="1068" y="168"/>
                  </a:lnTo>
                  <a:lnTo>
                    <a:pt x="942" y="21"/>
                  </a:lnTo>
                  <a:lnTo>
                    <a:pt x="817"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62" name="Google Shape;2953;p58">
              <a:extLst>
                <a:ext uri="{FF2B5EF4-FFF2-40B4-BE49-F238E27FC236}">
                  <a16:creationId xmlns:a16="http://schemas.microsoft.com/office/drawing/2014/main" id="{00882B90-2CAB-41BD-BC2E-7876C320C6FA}"/>
                </a:ext>
              </a:extLst>
            </p:cNvPr>
            <p:cNvSpPr/>
            <p:nvPr/>
          </p:nvSpPr>
          <p:spPr>
            <a:xfrm>
              <a:off x="4298300" y="2628625"/>
              <a:ext cx="25125" cy="19925"/>
            </a:xfrm>
            <a:custGeom>
              <a:avLst/>
              <a:gdLst/>
              <a:ahLst/>
              <a:cxnLst/>
              <a:rect l="l" t="t" r="r" b="b"/>
              <a:pathLst>
                <a:path w="1005" h="797" extrusionOk="0">
                  <a:moveTo>
                    <a:pt x="189" y="1"/>
                  </a:moveTo>
                  <a:lnTo>
                    <a:pt x="84" y="64"/>
                  </a:lnTo>
                  <a:lnTo>
                    <a:pt x="0" y="64"/>
                  </a:lnTo>
                  <a:lnTo>
                    <a:pt x="0" y="106"/>
                  </a:lnTo>
                  <a:lnTo>
                    <a:pt x="42" y="106"/>
                  </a:lnTo>
                  <a:lnTo>
                    <a:pt x="105" y="189"/>
                  </a:lnTo>
                  <a:lnTo>
                    <a:pt x="189" y="189"/>
                  </a:lnTo>
                  <a:lnTo>
                    <a:pt x="251" y="294"/>
                  </a:lnTo>
                  <a:lnTo>
                    <a:pt x="209" y="378"/>
                  </a:lnTo>
                  <a:lnTo>
                    <a:pt x="481" y="503"/>
                  </a:lnTo>
                  <a:lnTo>
                    <a:pt x="502" y="629"/>
                  </a:lnTo>
                  <a:lnTo>
                    <a:pt x="670" y="712"/>
                  </a:lnTo>
                  <a:lnTo>
                    <a:pt x="795" y="712"/>
                  </a:lnTo>
                  <a:lnTo>
                    <a:pt x="984" y="796"/>
                  </a:lnTo>
                  <a:lnTo>
                    <a:pt x="1005" y="712"/>
                  </a:lnTo>
                  <a:lnTo>
                    <a:pt x="733" y="315"/>
                  </a:lnTo>
                  <a:lnTo>
                    <a:pt x="586" y="273"/>
                  </a:lnTo>
                  <a:lnTo>
                    <a:pt x="502" y="85"/>
                  </a:lnTo>
                  <a:lnTo>
                    <a:pt x="398" y="85"/>
                  </a:lnTo>
                  <a:lnTo>
                    <a:pt x="356" y="126"/>
                  </a:lnTo>
                  <a:lnTo>
                    <a:pt x="189"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63" name="Google Shape;2954;p58">
              <a:extLst>
                <a:ext uri="{FF2B5EF4-FFF2-40B4-BE49-F238E27FC236}">
                  <a16:creationId xmlns:a16="http://schemas.microsoft.com/office/drawing/2014/main" id="{5EF3FEF9-B9A4-5CA7-5C36-37046F2AE9A4}"/>
                </a:ext>
              </a:extLst>
            </p:cNvPr>
            <p:cNvSpPr/>
            <p:nvPr/>
          </p:nvSpPr>
          <p:spPr>
            <a:xfrm>
              <a:off x="4292025" y="2631250"/>
              <a:ext cx="295050" cy="237500"/>
            </a:xfrm>
            <a:custGeom>
              <a:avLst/>
              <a:gdLst/>
              <a:ahLst/>
              <a:cxnLst/>
              <a:rect l="l" t="t" r="r" b="b"/>
              <a:pathLst>
                <a:path w="11802" h="9500" extrusionOk="0">
                  <a:moveTo>
                    <a:pt x="502" y="1863"/>
                  </a:moveTo>
                  <a:lnTo>
                    <a:pt x="502" y="1884"/>
                  </a:lnTo>
                  <a:lnTo>
                    <a:pt x="506" y="1864"/>
                  </a:lnTo>
                  <a:lnTo>
                    <a:pt x="506" y="1864"/>
                  </a:lnTo>
                  <a:lnTo>
                    <a:pt x="502" y="1863"/>
                  </a:lnTo>
                  <a:close/>
                  <a:moveTo>
                    <a:pt x="251" y="1"/>
                  </a:moveTo>
                  <a:lnTo>
                    <a:pt x="209" y="63"/>
                  </a:lnTo>
                  <a:lnTo>
                    <a:pt x="147" y="210"/>
                  </a:lnTo>
                  <a:lnTo>
                    <a:pt x="0" y="210"/>
                  </a:lnTo>
                  <a:lnTo>
                    <a:pt x="0" y="273"/>
                  </a:lnTo>
                  <a:lnTo>
                    <a:pt x="42" y="398"/>
                  </a:lnTo>
                  <a:lnTo>
                    <a:pt x="105" y="607"/>
                  </a:lnTo>
                  <a:lnTo>
                    <a:pt x="105" y="712"/>
                  </a:lnTo>
                  <a:lnTo>
                    <a:pt x="105" y="858"/>
                  </a:lnTo>
                  <a:lnTo>
                    <a:pt x="230" y="900"/>
                  </a:lnTo>
                  <a:lnTo>
                    <a:pt x="251" y="942"/>
                  </a:lnTo>
                  <a:lnTo>
                    <a:pt x="188" y="1130"/>
                  </a:lnTo>
                  <a:lnTo>
                    <a:pt x="209" y="1277"/>
                  </a:lnTo>
                  <a:lnTo>
                    <a:pt x="188" y="1361"/>
                  </a:lnTo>
                  <a:lnTo>
                    <a:pt x="335" y="1423"/>
                  </a:lnTo>
                  <a:lnTo>
                    <a:pt x="460" y="1654"/>
                  </a:lnTo>
                  <a:lnTo>
                    <a:pt x="523" y="1779"/>
                  </a:lnTo>
                  <a:lnTo>
                    <a:pt x="506" y="1864"/>
                  </a:lnTo>
                  <a:lnTo>
                    <a:pt x="506" y="1864"/>
                  </a:lnTo>
                  <a:lnTo>
                    <a:pt x="607" y="1884"/>
                  </a:lnTo>
                  <a:lnTo>
                    <a:pt x="670" y="2009"/>
                  </a:lnTo>
                  <a:lnTo>
                    <a:pt x="649" y="2114"/>
                  </a:lnTo>
                  <a:lnTo>
                    <a:pt x="712" y="2260"/>
                  </a:lnTo>
                  <a:lnTo>
                    <a:pt x="816" y="2260"/>
                  </a:lnTo>
                  <a:lnTo>
                    <a:pt x="858" y="2365"/>
                  </a:lnTo>
                  <a:lnTo>
                    <a:pt x="921" y="2490"/>
                  </a:lnTo>
                  <a:lnTo>
                    <a:pt x="1025" y="2532"/>
                  </a:lnTo>
                  <a:lnTo>
                    <a:pt x="1088" y="2574"/>
                  </a:lnTo>
                  <a:lnTo>
                    <a:pt x="1297" y="2679"/>
                  </a:lnTo>
                  <a:lnTo>
                    <a:pt x="1381" y="2700"/>
                  </a:lnTo>
                  <a:lnTo>
                    <a:pt x="1507" y="2679"/>
                  </a:lnTo>
                  <a:lnTo>
                    <a:pt x="1590" y="2721"/>
                  </a:lnTo>
                  <a:lnTo>
                    <a:pt x="1653" y="2742"/>
                  </a:lnTo>
                  <a:lnTo>
                    <a:pt x="1590" y="2783"/>
                  </a:lnTo>
                  <a:lnTo>
                    <a:pt x="1486" y="2825"/>
                  </a:lnTo>
                  <a:lnTo>
                    <a:pt x="1402" y="2825"/>
                  </a:lnTo>
                  <a:lnTo>
                    <a:pt x="1444" y="2993"/>
                  </a:lnTo>
                  <a:lnTo>
                    <a:pt x="1486" y="3014"/>
                  </a:lnTo>
                  <a:lnTo>
                    <a:pt x="1486" y="3223"/>
                  </a:lnTo>
                  <a:lnTo>
                    <a:pt x="1402" y="3244"/>
                  </a:lnTo>
                  <a:lnTo>
                    <a:pt x="1339" y="3244"/>
                  </a:lnTo>
                  <a:lnTo>
                    <a:pt x="1297" y="3432"/>
                  </a:lnTo>
                  <a:lnTo>
                    <a:pt x="1256" y="3474"/>
                  </a:lnTo>
                  <a:lnTo>
                    <a:pt x="1256" y="3683"/>
                  </a:lnTo>
                  <a:lnTo>
                    <a:pt x="1235" y="3767"/>
                  </a:lnTo>
                  <a:lnTo>
                    <a:pt x="1256" y="3830"/>
                  </a:lnTo>
                  <a:lnTo>
                    <a:pt x="1193" y="3871"/>
                  </a:lnTo>
                  <a:lnTo>
                    <a:pt x="1193" y="3955"/>
                  </a:lnTo>
                  <a:lnTo>
                    <a:pt x="1276" y="3976"/>
                  </a:lnTo>
                  <a:lnTo>
                    <a:pt x="1360" y="4060"/>
                  </a:lnTo>
                  <a:lnTo>
                    <a:pt x="1465" y="4081"/>
                  </a:lnTo>
                  <a:lnTo>
                    <a:pt x="1486" y="4164"/>
                  </a:lnTo>
                  <a:lnTo>
                    <a:pt x="1611" y="4269"/>
                  </a:lnTo>
                  <a:lnTo>
                    <a:pt x="1569" y="4394"/>
                  </a:lnTo>
                  <a:lnTo>
                    <a:pt x="1590" y="4415"/>
                  </a:lnTo>
                  <a:lnTo>
                    <a:pt x="1590" y="4499"/>
                  </a:lnTo>
                  <a:lnTo>
                    <a:pt x="1695" y="4583"/>
                  </a:lnTo>
                  <a:lnTo>
                    <a:pt x="1758" y="4562"/>
                  </a:lnTo>
                  <a:lnTo>
                    <a:pt x="1862" y="4520"/>
                  </a:lnTo>
                  <a:lnTo>
                    <a:pt x="2302" y="4813"/>
                  </a:lnTo>
                  <a:lnTo>
                    <a:pt x="2344" y="4792"/>
                  </a:lnTo>
                  <a:lnTo>
                    <a:pt x="2427" y="4834"/>
                  </a:lnTo>
                  <a:lnTo>
                    <a:pt x="2532" y="5043"/>
                  </a:lnTo>
                  <a:lnTo>
                    <a:pt x="2636" y="5106"/>
                  </a:lnTo>
                  <a:lnTo>
                    <a:pt x="2762" y="5357"/>
                  </a:lnTo>
                  <a:lnTo>
                    <a:pt x="2636" y="5462"/>
                  </a:lnTo>
                  <a:lnTo>
                    <a:pt x="2636" y="5650"/>
                  </a:lnTo>
                  <a:lnTo>
                    <a:pt x="2657" y="5817"/>
                  </a:lnTo>
                  <a:lnTo>
                    <a:pt x="2846" y="5817"/>
                  </a:lnTo>
                  <a:lnTo>
                    <a:pt x="2909" y="6152"/>
                  </a:lnTo>
                  <a:lnTo>
                    <a:pt x="3013" y="6236"/>
                  </a:lnTo>
                  <a:lnTo>
                    <a:pt x="3118" y="6278"/>
                  </a:lnTo>
                  <a:lnTo>
                    <a:pt x="3160" y="6299"/>
                  </a:lnTo>
                  <a:lnTo>
                    <a:pt x="3222" y="6278"/>
                  </a:lnTo>
                  <a:lnTo>
                    <a:pt x="3222" y="6340"/>
                  </a:lnTo>
                  <a:lnTo>
                    <a:pt x="3285" y="6445"/>
                  </a:lnTo>
                  <a:lnTo>
                    <a:pt x="3369" y="6445"/>
                  </a:lnTo>
                  <a:lnTo>
                    <a:pt x="3432" y="6382"/>
                  </a:lnTo>
                  <a:lnTo>
                    <a:pt x="3453" y="6257"/>
                  </a:lnTo>
                  <a:lnTo>
                    <a:pt x="3348" y="6194"/>
                  </a:lnTo>
                  <a:lnTo>
                    <a:pt x="3494" y="6194"/>
                  </a:lnTo>
                  <a:lnTo>
                    <a:pt x="3536" y="6173"/>
                  </a:lnTo>
                  <a:lnTo>
                    <a:pt x="3494" y="6236"/>
                  </a:lnTo>
                  <a:lnTo>
                    <a:pt x="3494" y="6299"/>
                  </a:lnTo>
                  <a:lnTo>
                    <a:pt x="3641" y="6361"/>
                  </a:lnTo>
                  <a:lnTo>
                    <a:pt x="3683" y="6340"/>
                  </a:lnTo>
                  <a:lnTo>
                    <a:pt x="3745" y="6445"/>
                  </a:lnTo>
                  <a:lnTo>
                    <a:pt x="3787" y="6445"/>
                  </a:lnTo>
                  <a:lnTo>
                    <a:pt x="3976" y="6299"/>
                  </a:lnTo>
                  <a:lnTo>
                    <a:pt x="4017" y="6340"/>
                  </a:lnTo>
                  <a:lnTo>
                    <a:pt x="4164" y="6487"/>
                  </a:lnTo>
                  <a:lnTo>
                    <a:pt x="4164" y="6591"/>
                  </a:lnTo>
                  <a:lnTo>
                    <a:pt x="4373" y="6863"/>
                  </a:lnTo>
                  <a:lnTo>
                    <a:pt x="4394" y="7031"/>
                  </a:lnTo>
                  <a:lnTo>
                    <a:pt x="4436" y="7073"/>
                  </a:lnTo>
                  <a:lnTo>
                    <a:pt x="4541" y="7073"/>
                  </a:lnTo>
                  <a:lnTo>
                    <a:pt x="4603" y="7177"/>
                  </a:lnTo>
                  <a:lnTo>
                    <a:pt x="4541" y="7177"/>
                  </a:lnTo>
                  <a:lnTo>
                    <a:pt x="4520" y="7135"/>
                  </a:lnTo>
                  <a:lnTo>
                    <a:pt x="4499" y="7177"/>
                  </a:lnTo>
                  <a:lnTo>
                    <a:pt x="4603" y="7240"/>
                  </a:lnTo>
                  <a:lnTo>
                    <a:pt x="4645" y="7219"/>
                  </a:lnTo>
                  <a:lnTo>
                    <a:pt x="4687" y="7324"/>
                  </a:lnTo>
                  <a:lnTo>
                    <a:pt x="4833" y="7721"/>
                  </a:lnTo>
                  <a:lnTo>
                    <a:pt x="4959" y="7763"/>
                  </a:lnTo>
                  <a:lnTo>
                    <a:pt x="5168" y="7763"/>
                  </a:lnTo>
                  <a:lnTo>
                    <a:pt x="5315" y="7805"/>
                  </a:lnTo>
                  <a:lnTo>
                    <a:pt x="5377" y="7868"/>
                  </a:lnTo>
                  <a:lnTo>
                    <a:pt x="5566" y="7868"/>
                  </a:lnTo>
                  <a:lnTo>
                    <a:pt x="5587" y="7931"/>
                  </a:lnTo>
                  <a:lnTo>
                    <a:pt x="5691" y="7931"/>
                  </a:lnTo>
                  <a:lnTo>
                    <a:pt x="5733" y="7972"/>
                  </a:lnTo>
                  <a:lnTo>
                    <a:pt x="5649" y="8035"/>
                  </a:lnTo>
                  <a:lnTo>
                    <a:pt x="5796" y="8224"/>
                  </a:lnTo>
                  <a:lnTo>
                    <a:pt x="5963" y="8244"/>
                  </a:lnTo>
                  <a:lnTo>
                    <a:pt x="6047" y="8328"/>
                  </a:lnTo>
                  <a:lnTo>
                    <a:pt x="6152" y="8328"/>
                  </a:lnTo>
                  <a:lnTo>
                    <a:pt x="6319" y="8496"/>
                  </a:lnTo>
                  <a:lnTo>
                    <a:pt x="6403" y="8475"/>
                  </a:lnTo>
                  <a:lnTo>
                    <a:pt x="6528" y="8454"/>
                  </a:lnTo>
                  <a:lnTo>
                    <a:pt x="6717" y="8496"/>
                  </a:lnTo>
                  <a:lnTo>
                    <a:pt x="6947" y="8663"/>
                  </a:lnTo>
                  <a:lnTo>
                    <a:pt x="7135" y="8475"/>
                  </a:lnTo>
                  <a:lnTo>
                    <a:pt x="7407" y="8349"/>
                  </a:lnTo>
                  <a:lnTo>
                    <a:pt x="7407" y="8328"/>
                  </a:lnTo>
                  <a:lnTo>
                    <a:pt x="7533" y="8328"/>
                  </a:lnTo>
                  <a:lnTo>
                    <a:pt x="7679" y="8224"/>
                  </a:lnTo>
                  <a:lnTo>
                    <a:pt x="7784" y="8161"/>
                  </a:lnTo>
                  <a:lnTo>
                    <a:pt x="7993" y="8182"/>
                  </a:lnTo>
                  <a:lnTo>
                    <a:pt x="7993" y="8244"/>
                  </a:lnTo>
                  <a:lnTo>
                    <a:pt x="8056" y="8244"/>
                  </a:lnTo>
                  <a:lnTo>
                    <a:pt x="8056" y="8286"/>
                  </a:lnTo>
                  <a:lnTo>
                    <a:pt x="8160" y="8454"/>
                  </a:lnTo>
                  <a:lnTo>
                    <a:pt x="8244" y="8663"/>
                  </a:lnTo>
                  <a:lnTo>
                    <a:pt x="8349" y="8872"/>
                  </a:lnTo>
                  <a:lnTo>
                    <a:pt x="8349" y="9019"/>
                  </a:lnTo>
                  <a:lnTo>
                    <a:pt x="8411" y="9081"/>
                  </a:lnTo>
                  <a:lnTo>
                    <a:pt x="8453" y="9123"/>
                  </a:lnTo>
                  <a:lnTo>
                    <a:pt x="8872" y="9123"/>
                  </a:lnTo>
                  <a:lnTo>
                    <a:pt x="8976" y="9207"/>
                  </a:lnTo>
                  <a:lnTo>
                    <a:pt x="9102" y="9081"/>
                  </a:lnTo>
                  <a:lnTo>
                    <a:pt x="9144" y="9102"/>
                  </a:lnTo>
                  <a:lnTo>
                    <a:pt x="9311" y="9228"/>
                  </a:lnTo>
                  <a:lnTo>
                    <a:pt x="9625" y="9207"/>
                  </a:lnTo>
                  <a:lnTo>
                    <a:pt x="9813" y="9291"/>
                  </a:lnTo>
                  <a:lnTo>
                    <a:pt x="10064" y="9312"/>
                  </a:lnTo>
                  <a:lnTo>
                    <a:pt x="10169" y="9332"/>
                  </a:lnTo>
                  <a:lnTo>
                    <a:pt x="10232" y="9312"/>
                  </a:lnTo>
                  <a:lnTo>
                    <a:pt x="10295" y="9395"/>
                  </a:lnTo>
                  <a:lnTo>
                    <a:pt x="10315" y="9395"/>
                  </a:lnTo>
                  <a:lnTo>
                    <a:pt x="10357" y="9291"/>
                  </a:lnTo>
                  <a:lnTo>
                    <a:pt x="10441" y="9291"/>
                  </a:lnTo>
                  <a:lnTo>
                    <a:pt x="10483" y="9374"/>
                  </a:lnTo>
                  <a:lnTo>
                    <a:pt x="10608" y="9416"/>
                  </a:lnTo>
                  <a:lnTo>
                    <a:pt x="10818" y="9500"/>
                  </a:lnTo>
                  <a:lnTo>
                    <a:pt x="10901" y="9437"/>
                  </a:lnTo>
                  <a:lnTo>
                    <a:pt x="10922" y="9395"/>
                  </a:lnTo>
                  <a:lnTo>
                    <a:pt x="10964" y="9395"/>
                  </a:lnTo>
                  <a:lnTo>
                    <a:pt x="10964" y="9312"/>
                  </a:lnTo>
                  <a:lnTo>
                    <a:pt x="10985" y="9102"/>
                  </a:lnTo>
                  <a:lnTo>
                    <a:pt x="10922" y="8977"/>
                  </a:lnTo>
                  <a:lnTo>
                    <a:pt x="11027" y="8851"/>
                  </a:lnTo>
                  <a:lnTo>
                    <a:pt x="10985" y="8747"/>
                  </a:lnTo>
                  <a:lnTo>
                    <a:pt x="11069" y="8642"/>
                  </a:lnTo>
                  <a:lnTo>
                    <a:pt x="11215" y="8558"/>
                  </a:lnTo>
                  <a:lnTo>
                    <a:pt x="11299" y="8496"/>
                  </a:lnTo>
                  <a:lnTo>
                    <a:pt x="11550" y="8433"/>
                  </a:lnTo>
                  <a:lnTo>
                    <a:pt x="11717" y="8475"/>
                  </a:lnTo>
                  <a:lnTo>
                    <a:pt x="11801" y="8391"/>
                  </a:lnTo>
                  <a:lnTo>
                    <a:pt x="11759" y="8161"/>
                  </a:lnTo>
                  <a:lnTo>
                    <a:pt x="11634" y="8056"/>
                  </a:lnTo>
                  <a:lnTo>
                    <a:pt x="11487" y="8077"/>
                  </a:lnTo>
                  <a:lnTo>
                    <a:pt x="11445" y="7972"/>
                  </a:lnTo>
                  <a:lnTo>
                    <a:pt x="11445" y="7826"/>
                  </a:lnTo>
                  <a:lnTo>
                    <a:pt x="11403" y="7700"/>
                  </a:lnTo>
                  <a:lnTo>
                    <a:pt x="11403" y="7491"/>
                  </a:lnTo>
                  <a:lnTo>
                    <a:pt x="11236" y="7491"/>
                  </a:lnTo>
                  <a:lnTo>
                    <a:pt x="11215" y="7408"/>
                  </a:lnTo>
                  <a:lnTo>
                    <a:pt x="11111" y="7387"/>
                  </a:lnTo>
                  <a:lnTo>
                    <a:pt x="10922" y="7345"/>
                  </a:lnTo>
                  <a:lnTo>
                    <a:pt x="10880" y="7303"/>
                  </a:lnTo>
                  <a:lnTo>
                    <a:pt x="10755" y="7219"/>
                  </a:lnTo>
                  <a:lnTo>
                    <a:pt x="10587" y="7073"/>
                  </a:lnTo>
                  <a:lnTo>
                    <a:pt x="10504" y="6926"/>
                  </a:lnTo>
                  <a:lnTo>
                    <a:pt x="10232" y="6508"/>
                  </a:lnTo>
                  <a:lnTo>
                    <a:pt x="10650" y="5943"/>
                  </a:lnTo>
                  <a:lnTo>
                    <a:pt x="10692" y="5859"/>
                  </a:lnTo>
                  <a:lnTo>
                    <a:pt x="10650" y="5629"/>
                  </a:lnTo>
                  <a:lnTo>
                    <a:pt x="10650" y="5462"/>
                  </a:lnTo>
                  <a:lnTo>
                    <a:pt x="10567" y="5294"/>
                  </a:lnTo>
                  <a:lnTo>
                    <a:pt x="10064" y="5252"/>
                  </a:lnTo>
                  <a:lnTo>
                    <a:pt x="10043" y="5043"/>
                  </a:lnTo>
                  <a:lnTo>
                    <a:pt x="9981" y="4939"/>
                  </a:lnTo>
                  <a:lnTo>
                    <a:pt x="10023" y="4876"/>
                  </a:lnTo>
                  <a:lnTo>
                    <a:pt x="9939" y="4604"/>
                  </a:lnTo>
                  <a:lnTo>
                    <a:pt x="9771" y="4311"/>
                  </a:lnTo>
                  <a:lnTo>
                    <a:pt x="9834" y="4164"/>
                  </a:lnTo>
                  <a:lnTo>
                    <a:pt x="9981" y="3934"/>
                  </a:lnTo>
                  <a:lnTo>
                    <a:pt x="9939" y="3934"/>
                  </a:lnTo>
                  <a:lnTo>
                    <a:pt x="9751" y="3892"/>
                  </a:lnTo>
                  <a:lnTo>
                    <a:pt x="9751" y="3767"/>
                  </a:lnTo>
                  <a:lnTo>
                    <a:pt x="9730" y="3558"/>
                  </a:lnTo>
                  <a:lnTo>
                    <a:pt x="9667" y="3558"/>
                  </a:lnTo>
                  <a:lnTo>
                    <a:pt x="9813" y="3411"/>
                  </a:lnTo>
                  <a:lnTo>
                    <a:pt x="9709" y="3327"/>
                  </a:lnTo>
                  <a:lnTo>
                    <a:pt x="9646" y="3244"/>
                  </a:lnTo>
                  <a:lnTo>
                    <a:pt x="9771" y="3223"/>
                  </a:lnTo>
                  <a:lnTo>
                    <a:pt x="9918" y="3118"/>
                  </a:lnTo>
                  <a:lnTo>
                    <a:pt x="9918" y="3034"/>
                  </a:lnTo>
                  <a:lnTo>
                    <a:pt x="9939" y="3014"/>
                  </a:lnTo>
                  <a:lnTo>
                    <a:pt x="9855" y="2909"/>
                  </a:lnTo>
                  <a:lnTo>
                    <a:pt x="9918" y="2825"/>
                  </a:lnTo>
                  <a:lnTo>
                    <a:pt x="9918" y="2742"/>
                  </a:lnTo>
                  <a:lnTo>
                    <a:pt x="9918" y="2574"/>
                  </a:lnTo>
                  <a:lnTo>
                    <a:pt x="9855" y="2470"/>
                  </a:lnTo>
                  <a:lnTo>
                    <a:pt x="9855" y="2386"/>
                  </a:lnTo>
                  <a:lnTo>
                    <a:pt x="9813" y="2260"/>
                  </a:lnTo>
                  <a:lnTo>
                    <a:pt x="9855" y="2156"/>
                  </a:lnTo>
                  <a:lnTo>
                    <a:pt x="9751" y="1988"/>
                  </a:lnTo>
                  <a:lnTo>
                    <a:pt x="9625" y="1946"/>
                  </a:lnTo>
                  <a:lnTo>
                    <a:pt x="9353" y="1905"/>
                  </a:lnTo>
                  <a:lnTo>
                    <a:pt x="9123" y="1591"/>
                  </a:lnTo>
                  <a:lnTo>
                    <a:pt x="8914" y="1549"/>
                  </a:lnTo>
                  <a:lnTo>
                    <a:pt x="8788" y="1570"/>
                  </a:lnTo>
                  <a:lnTo>
                    <a:pt x="8725" y="1528"/>
                  </a:lnTo>
                  <a:lnTo>
                    <a:pt x="8704" y="1361"/>
                  </a:lnTo>
                  <a:lnTo>
                    <a:pt x="8579" y="1340"/>
                  </a:lnTo>
                  <a:lnTo>
                    <a:pt x="8349" y="1235"/>
                  </a:lnTo>
                  <a:lnTo>
                    <a:pt x="8265" y="1319"/>
                  </a:lnTo>
                  <a:lnTo>
                    <a:pt x="8160" y="1319"/>
                  </a:lnTo>
                  <a:lnTo>
                    <a:pt x="7826" y="1109"/>
                  </a:lnTo>
                  <a:lnTo>
                    <a:pt x="7658" y="1047"/>
                  </a:lnTo>
                  <a:lnTo>
                    <a:pt x="7449" y="858"/>
                  </a:lnTo>
                  <a:lnTo>
                    <a:pt x="7323" y="900"/>
                  </a:lnTo>
                  <a:lnTo>
                    <a:pt x="7198" y="837"/>
                  </a:lnTo>
                  <a:lnTo>
                    <a:pt x="7093" y="858"/>
                  </a:lnTo>
                  <a:lnTo>
                    <a:pt x="7030" y="1005"/>
                  </a:lnTo>
                  <a:lnTo>
                    <a:pt x="6821" y="942"/>
                  </a:lnTo>
                  <a:lnTo>
                    <a:pt x="6591" y="1005"/>
                  </a:lnTo>
                  <a:lnTo>
                    <a:pt x="6361" y="1214"/>
                  </a:lnTo>
                  <a:lnTo>
                    <a:pt x="6256" y="1214"/>
                  </a:lnTo>
                  <a:lnTo>
                    <a:pt x="6173" y="1319"/>
                  </a:lnTo>
                  <a:lnTo>
                    <a:pt x="6110" y="1465"/>
                  </a:lnTo>
                  <a:lnTo>
                    <a:pt x="5838" y="1465"/>
                  </a:lnTo>
                  <a:lnTo>
                    <a:pt x="5733" y="1549"/>
                  </a:lnTo>
                  <a:lnTo>
                    <a:pt x="5775" y="1695"/>
                  </a:lnTo>
                  <a:lnTo>
                    <a:pt x="5859" y="1842"/>
                  </a:lnTo>
                  <a:lnTo>
                    <a:pt x="5838" y="1967"/>
                  </a:lnTo>
                  <a:lnTo>
                    <a:pt x="5691" y="1967"/>
                  </a:lnTo>
                  <a:lnTo>
                    <a:pt x="5357" y="1905"/>
                  </a:lnTo>
                  <a:lnTo>
                    <a:pt x="5064" y="1967"/>
                  </a:lnTo>
                  <a:lnTo>
                    <a:pt x="4708" y="2072"/>
                  </a:lnTo>
                  <a:lnTo>
                    <a:pt x="4520" y="2072"/>
                  </a:lnTo>
                  <a:lnTo>
                    <a:pt x="4185" y="1967"/>
                  </a:lnTo>
                  <a:lnTo>
                    <a:pt x="4059" y="1967"/>
                  </a:lnTo>
                  <a:lnTo>
                    <a:pt x="3766" y="1842"/>
                  </a:lnTo>
                  <a:lnTo>
                    <a:pt x="3662" y="1737"/>
                  </a:lnTo>
                  <a:lnTo>
                    <a:pt x="3641" y="1591"/>
                  </a:lnTo>
                  <a:lnTo>
                    <a:pt x="3557" y="1591"/>
                  </a:lnTo>
                  <a:lnTo>
                    <a:pt x="3432" y="1528"/>
                  </a:lnTo>
                  <a:lnTo>
                    <a:pt x="3264" y="1570"/>
                  </a:lnTo>
                  <a:lnTo>
                    <a:pt x="3181" y="1528"/>
                  </a:lnTo>
                  <a:lnTo>
                    <a:pt x="3055" y="1528"/>
                  </a:lnTo>
                  <a:lnTo>
                    <a:pt x="2929" y="1423"/>
                  </a:lnTo>
                  <a:lnTo>
                    <a:pt x="2846" y="1381"/>
                  </a:lnTo>
                  <a:lnTo>
                    <a:pt x="2804" y="1340"/>
                  </a:lnTo>
                  <a:lnTo>
                    <a:pt x="2825" y="1214"/>
                  </a:lnTo>
                  <a:lnTo>
                    <a:pt x="2825" y="1068"/>
                  </a:lnTo>
                  <a:lnTo>
                    <a:pt x="2741" y="942"/>
                  </a:lnTo>
                  <a:lnTo>
                    <a:pt x="2741" y="921"/>
                  </a:lnTo>
                  <a:lnTo>
                    <a:pt x="2699" y="942"/>
                  </a:lnTo>
                  <a:lnTo>
                    <a:pt x="2595" y="921"/>
                  </a:lnTo>
                  <a:lnTo>
                    <a:pt x="2553" y="858"/>
                  </a:lnTo>
                  <a:lnTo>
                    <a:pt x="2448" y="817"/>
                  </a:lnTo>
                  <a:lnTo>
                    <a:pt x="2281" y="607"/>
                  </a:lnTo>
                  <a:lnTo>
                    <a:pt x="2448" y="482"/>
                  </a:lnTo>
                  <a:lnTo>
                    <a:pt x="2323" y="398"/>
                  </a:lnTo>
                  <a:lnTo>
                    <a:pt x="2302" y="335"/>
                  </a:lnTo>
                  <a:lnTo>
                    <a:pt x="2344" y="293"/>
                  </a:lnTo>
                  <a:lnTo>
                    <a:pt x="2281" y="210"/>
                  </a:lnTo>
                  <a:lnTo>
                    <a:pt x="2218" y="105"/>
                  </a:lnTo>
                  <a:lnTo>
                    <a:pt x="2176" y="105"/>
                  </a:lnTo>
                  <a:lnTo>
                    <a:pt x="2176" y="84"/>
                  </a:lnTo>
                  <a:lnTo>
                    <a:pt x="2113" y="84"/>
                  </a:lnTo>
                  <a:lnTo>
                    <a:pt x="1988" y="168"/>
                  </a:lnTo>
                  <a:lnTo>
                    <a:pt x="1904" y="168"/>
                  </a:lnTo>
                  <a:lnTo>
                    <a:pt x="1862" y="273"/>
                  </a:lnTo>
                  <a:lnTo>
                    <a:pt x="1779" y="293"/>
                  </a:lnTo>
                  <a:lnTo>
                    <a:pt x="1674" y="419"/>
                  </a:lnTo>
                  <a:lnTo>
                    <a:pt x="1611" y="440"/>
                  </a:lnTo>
                  <a:lnTo>
                    <a:pt x="1569" y="503"/>
                  </a:lnTo>
                  <a:lnTo>
                    <a:pt x="1569" y="545"/>
                  </a:lnTo>
                  <a:lnTo>
                    <a:pt x="1465" y="607"/>
                  </a:lnTo>
                  <a:lnTo>
                    <a:pt x="1381" y="586"/>
                  </a:lnTo>
                  <a:lnTo>
                    <a:pt x="1256" y="607"/>
                  </a:lnTo>
                  <a:lnTo>
                    <a:pt x="1235" y="691"/>
                  </a:lnTo>
                  <a:lnTo>
                    <a:pt x="1046" y="607"/>
                  </a:lnTo>
                  <a:lnTo>
                    <a:pt x="921" y="607"/>
                  </a:lnTo>
                  <a:lnTo>
                    <a:pt x="753" y="524"/>
                  </a:lnTo>
                  <a:lnTo>
                    <a:pt x="732" y="398"/>
                  </a:lnTo>
                  <a:lnTo>
                    <a:pt x="460" y="273"/>
                  </a:lnTo>
                  <a:lnTo>
                    <a:pt x="502" y="189"/>
                  </a:lnTo>
                  <a:lnTo>
                    <a:pt x="440" y="84"/>
                  </a:lnTo>
                  <a:lnTo>
                    <a:pt x="356" y="84"/>
                  </a:lnTo>
                  <a:lnTo>
                    <a:pt x="293"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64" name="Google Shape;2955;p58">
              <a:extLst>
                <a:ext uri="{FF2B5EF4-FFF2-40B4-BE49-F238E27FC236}">
                  <a16:creationId xmlns:a16="http://schemas.microsoft.com/office/drawing/2014/main" id="{CD2C5484-F6AD-9E9A-C590-B7D3D0B4CA4C}"/>
                </a:ext>
              </a:extLst>
            </p:cNvPr>
            <p:cNvSpPr/>
            <p:nvPr/>
          </p:nvSpPr>
          <p:spPr>
            <a:xfrm>
              <a:off x="4277375" y="2602475"/>
              <a:ext cx="51800" cy="43975"/>
            </a:xfrm>
            <a:custGeom>
              <a:avLst/>
              <a:gdLst/>
              <a:ahLst/>
              <a:cxnLst/>
              <a:rect l="l" t="t" r="r" b="b"/>
              <a:pathLst>
                <a:path w="2072" h="1759" extrusionOk="0">
                  <a:moveTo>
                    <a:pt x="419" y="1"/>
                  </a:moveTo>
                  <a:lnTo>
                    <a:pt x="168" y="64"/>
                  </a:lnTo>
                  <a:lnTo>
                    <a:pt x="0" y="105"/>
                  </a:lnTo>
                  <a:lnTo>
                    <a:pt x="84" y="210"/>
                  </a:lnTo>
                  <a:lnTo>
                    <a:pt x="84" y="294"/>
                  </a:lnTo>
                  <a:lnTo>
                    <a:pt x="189" y="315"/>
                  </a:lnTo>
                  <a:lnTo>
                    <a:pt x="272" y="419"/>
                  </a:lnTo>
                  <a:lnTo>
                    <a:pt x="209" y="608"/>
                  </a:lnTo>
                  <a:lnTo>
                    <a:pt x="251" y="838"/>
                  </a:lnTo>
                  <a:lnTo>
                    <a:pt x="398" y="942"/>
                  </a:lnTo>
                  <a:lnTo>
                    <a:pt x="691" y="942"/>
                  </a:lnTo>
                  <a:lnTo>
                    <a:pt x="795" y="1026"/>
                  </a:lnTo>
                  <a:lnTo>
                    <a:pt x="837" y="1110"/>
                  </a:lnTo>
                  <a:lnTo>
                    <a:pt x="921" y="1110"/>
                  </a:lnTo>
                  <a:lnTo>
                    <a:pt x="1026" y="1047"/>
                  </a:lnTo>
                  <a:lnTo>
                    <a:pt x="1193" y="1172"/>
                  </a:lnTo>
                  <a:lnTo>
                    <a:pt x="1235" y="1131"/>
                  </a:lnTo>
                  <a:lnTo>
                    <a:pt x="1339" y="1131"/>
                  </a:lnTo>
                  <a:lnTo>
                    <a:pt x="1423" y="1319"/>
                  </a:lnTo>
                  <a:lnTo>
                    <a:pt x="1570" y="1361"/>
                  </a:lnTo>
                  <a:lnTo>
                    <a:pt x="1842" y="1758"/>
                  </a:lnTo>
                  <a:lnTo>
                    <a:pt x="1967" y="1737"/>
                  </a:lnTo>
                  <a:lnTo>
                    <a:pt x="1967" y="1591"/>
                  </a:lnTo>
                  <a:lnTo>
                    <a:pt x="1988" y="1549"/>
                  </a:lnTo>
                  <a:lnTo>
                    <a:pt x="1925" y="1382"/>
                  </a:lnTo>
                  <a:lnTo>
                    <a:pt x="2072" y="1361"/>
                  </a:lnTo>
                  <a:lnTo>
                    <a:pt x="1946" y="1235"/>
                  </a:lnTo>
                  <a:lnTo>
                    <a:pt x="1758" y="1235"/>
                  </a:lnTo>
                  <a:lnTo>
                    <a:pt x="1507" y="1110"/>
                  </a:lnTo>
                  <a:lnTo>
                    <a:pt x="1423" y="921"/>
                  </a:lnTo>
                  <a:lnTo>
                    <a:pt x="1507" y="838"/>
                  </a:lnTo>
                  <a:lnTo>
                    <a:pt x="1507" y="712"/>
                  </a:lnTo>
                  <a:lnTo>
                    <a:pt x="1256" y="524"/>
                  </a:lnTo>
                  <a:lnTo>
                    <a:pt x="1256" y="419"/>
                  </a:lnTo>
                  <a:lnTo>
                    <a:pt x="1298" y="294"/>
                  </a:lnTo>
                  <a:lnTo>
                    <a:pt x="1193" y="168"/>
                  </a:lnTo>
                  <a:lnTo>
                    <a:pt x="984" y="126"/>
                  </a:lnTo>
                  <a:lnTo>
                    <a:pt x="837"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65" name="Google Shape;2956;p58">
              <a:extLst>
                <a:ext uri="{FF2B5EF4-FFF2-40B4-BE49-F238E27FC236}">
                  <a16:creationId xmlns:a16="http://schemas.microsoft.com/office/drawing/2014/main" id="{5B419E22-3340-FE11-8731-E6B3D69BFE71}"/>
                </a:ext>
              </a:extLst>
            </p:cNvPr>
            <p:cNvSpPr/>
            <p:nvPr/>
          </p:nvSpPr>
          <p:spPr>
            <a:xfrm>
              <a:off x="4044600" y="2592025"/>
              <a:ext cx="260525" cy="107250"/>
            </a:xfrm>
            <a:custGeom>
              <a:avLst/>
              <a:gdLst/>
              <a:ahLst/>
              <a:cxnLst/>
              <a:rect l="l" t="t" r="r" b="b"/>
              <a:pathLst>
                <a:path w="10421" h="4290" extrusionOk="0">
                  <a:moveTo>
                    <a:pt x="4708" y="0"/>
                  </a:moveTo>
                  <a:lnTo>
                    <a:pt x="4562" y="63"/>
                  </a:lnTo>
                  <a:lnTo>
                    <a:pt x="4373" y="63"/>
                  </a:lnTo>
                  <a:lnTo>
                    <a:pt x="4290" y="21"/>
                  </a:lnTo>
                  <a:lnTo>
                    <a:pt x="4185" y="63"/>
                  </a:lnTo>
                  <a:lnTo>
                    <a:pt x="3913" y="63"/>
                  </a:lnTo>
                  <a:lnTo>
                    <a:pt x="3766" y="84"/>
                  </a:lnTo>
                  <a:lnTo>
                    <a:pt x="3494" y="189"/>
                  </a:lnTo>
                  <a:lnTo>
                    <a:pt x="3390" y="210"/>
                  </a:lnTo>
                  <a:lnTo>
                    <a:pt x="3181" y="230"/>
                  </a:lnTo>
                  <a:lnTo>
                    <a:pt x="3097" y="335"/>
                  </a:lnTo>
                  <a:lnTo>
                    <a:pt x="2992" y="377"/>
                  </a:lnTo>
                  <a:lnTo>
                    <a:pt x="2909" y="440"/>
                  </a:lnTo>
                  <a:lnTo>
                    <a:pt x="2867" y="502"/>
                  </a:lnTo>
                  <a:lnTo>
                    <a:pt x="2804" y="628"/>
                  </a:lnTo>
                  <a:lnTo>
                    <a:pt x="2762" y="649"/>
                  </a:lnTo>
                  <a:lnTo>
                    <a:pt x="2762" y="733"/>
                  </a:lnTo>
                  <a:lnTo>
                    <a:pt x="2553" y="733"/>
                  </a:lnTo>
                  <a:lnTo>
                    <a:pt x="2239" y="628"/>
                  </a:lnTo>
                  <a:lnTo>
                    <a:pt x="2155" y="628"/>
                  </a:lnTo>
                  <a:lnTo>
                    <a:pt x="2072" y="691"/>
                  </a:lnTo>
                  <a:lnTo>
                    <a:pt x="1946" y="649"/>
                  </a:lnTo>
                  <a:lnTo>
                    <a:pt x="1779" y="691"/>
                  </a:lnTo>
                  <a:lnTo>
                    <a:pt x="1674" y="649"/>
                  </a:lnTo>
                  <a:lnTo>
                    <a:pt x="1549" y="712"/>
                  </a:lnTo>
                  <a:lnTo>
                    <a:pt x="1528" y="795"/>
                  </a:lnTo>
                  <a:lnTo>
                    <a:pt x="1632" y="942"/>
                  </a:lnTo>
                  <a:lnTo>
                    <a:pt x="1779" y="963"/>
                  </a:lnTo>
                  <a:lnTo>
                    <a:pt x="1925" y="963"/>
                  </a:lnTo>
                  <a:lnTo>
                    <a:pt x="1883" y="1046"/>
                  </a:lnTo>
                  <a:lnTo>
                    <a:pt x="1653" y="1046"/>
                  </a:lnTo>
                  <a:lnTo>
                    <a:pt x="1444" y="1109"/>
                  </a:lnTo>
                  <a:lnTo>
                    <a:pt x="1402" y="1214"/>
                  </a:lnTo>
                  <a:lnTo>
                    <a:pt x="1423" y="1256"/>
                  </a:lnTo>
                  <a:lnTo>
                    <a:pt x="1528" y="1235"/>
                  </a:lnTo>
                  <a:lnTo>
                    <a:pt x="1570" y="1277"/>
                  </a:lnTo>
                  <a:lnTo>
                    <a:pt x="1507" y="1318"/>
                  </a:lnTo>
                  <a:lnTo>
                    <a:pt x="1214" y="1339"/>
                  </a:lnTo>
                  <a:lnTo>
                    <a:pt x="1109" y="1256"/>
                  </a:lnTo>
                  <a:lnTo>
                    <a:pt x="984" y="1339"/>
                  </a:lnTo>
                  <a:lnTo>
                    <a:pt x="900" y="1235"/>
                  </a:lnTo>
                  <a:lnTo>
                    <a:pt x="837" y="1235"/>
                  </a:lnTo>
                  <a:lnTo>
                    <a:pt x="733" y="1339"/>
                  </a:lnTo>
                  <a:lnTo>
                    <a:pt x="628" y="1339"/>
                  </a:lnTo>
                  <a:lnTo>
                    <a:pt x="502" y="1235"/>
                  </a:lnTo>
                  <a:lnTo>
                    <a:pt x="377" y="1235"/>
                  </a:lnTo>
                  <a:lnTo>
                    <a:pt x="105" y="1444"/>
                  </a:lnTo>
                  <a:lnTo>
                    <a:pt x="63" y="1549"/>
                  </a:lnTo>
                  <a:lnTo>
                    <a:pt x="0" y="1653"/>
                  </a:lnTo>
                  <a:lnTo>
                    <a:pt x="63" y="1695"/>
                  </a:lnTo>
                  <a:lnTo>
                    <a:pt x="63" y="1842"/>
                  </a:lnTo>
                  <a:lnTo>
                    <a:pt x="0" y="1883"/>
                  </a:lnTo>
                  <a:lnTo>
                    <a:pt x="63" y="1946"/>
                  </a:lnTo>
                  <a:lnTo>
                    <a:pt x="209" y="1883"/>
                  </a:lnTo>
                  <a:lnTo>
                    <a:pt x="251" y="1904"/>
                  </a:lnTo>
                  <a:lnTo>
                    <a:pt x="377" y="1883"/>
                  </a:lnTo>
                  <a:lnTo>
                    <a:pt x="502" y="1883"/>
                  </a:lnTo>
                  <a:lnTo>
                    <a:pt x="377" y="2009"/>
                  </a:lnTo>
                  <a:lnTo>
                    <a:pt x="398" y="2093"/>
                  </a:lnTo>
                  <a:lnTo>
                    <a:pt x="461" y="2197"/>
                  </a:lnTo>
                  <a:lnTo>
                    <a:pt x="461" y="2281"/>
                  </a:lnTo>
                  <a:lnTo>
                    <a:pt x="419" y="2302"/>
                  </a:lnTo>
                  <a:lnTo>
                    <a:pt x="481" y="2323"/>
                  </a:lnTo>
                  <a:lnTo>
                    <a:pt x="586" y="2281"/>
                  </a:lnTo>
                  <a:lnTo>
                    <a:pt x="586" y="2323"/>
                  </a:lnTo>
                  <a:lnTo>
                    <a:pt x="502" y="2406"/>
                  </a:lnTo>
                  <a:lnTo>
                    <a:pt x="377" y="2490"/>
                  </a:lnTo>
                  <a:lnTo>
                    <a:pt x="419" y="2532"/>
                  </a:lnTo>
                  <a:lnTo>
                    <a:pt x="502" y="2532"/>
                  </a:lnTo>
                  <a:lnTo>
                    <a:pt x="419" y="2595"/>
                  </a:lnTo>
                  <a:lnTo>
                    <a:pt x="377" y="2699"/>
                  </a:lnTo>
                  <a:lnTo>
                    <a:pt x="293" y="2699"/>
                  </a:lnTo>
                  <a:lnTo>
                    <a:pt x="251" y="2532"/>
                  </a:lnTo>
                  <a:lnTo>
                    <a:pt x="189" y="2511"/>
                  </a:lnTo>
                  <a:lnTo>
                    <a:pt x="189" y="2616"/>
                  </a:lnTo>
                  <a:lnTo>
                    <a:pt x="209" y="2720"/>
                  </a:lnTo>
                  <a:lnTo>
                    <a:pt x="168" y="2783"/>
                  </a:lnTo>
                  <a:lnTo>
                    <a:pt x="189" y="2846"/>
                  </a:lnTo>
                  <a:lnTo>
                    <a:pt x="293" y="2930"/>
                  </a:lnTo>
                  <a:lnTo>
                    <a:pt x="293" y="2888"/>
                  </a:lnTo>
                  <a:lnTo>
                    <a:pt x="419" y="2950"/>
                  </a:lnTo>
                  <a:lnTo>
                    <a:pt x="502" y="2950"/>
                  </a:lnTo>
                  <a:lnTo>
                    <a:pt x="628" y="3034"/>
                  </a:lnTo>
                  <a:lnTo>
                    <a:pt x="670" y="3160"/>
                  </a:lnTo>
                  <a:lnTo>
                    <a:pt x="586" y="3243"/>
                  </a:lnTo>
                  <a:lnTo>
                    <a:pt x="670" y="3327"/>
                  </a:lnTo>
                  <a:lnTo>
                    <a:pt x="670" y="3411"/>
                  </a:lnTo>
                  <a:lnTo>
                    <a:pt x="733" y="3411"/>
                  </a:lnTo>
                  <a:lnTo>
                    <a:pt x="879" y="3536"/>
                  </a:lnTo>
                  <a:lnTo>
                    <a:pt x="816" y="3641"/>
                  </a:lnTo>
                  <a:lnTo>
                    <a:pt x="733" y="3620"/>
                  </a:lnTo>
                  <a:lnTo>
                    <a:pt x="712" y="3662"/>
                  </a:lnTo>
                  <a:lnTo>
                    <a:pt x="795" y="3683"/>
                  </a:lnTo>
                  <a:lnTo>
                    <a:pt x="942" y="3662"/>
                  </a:lnTo>
                  <a:lnTo>
                    <a:pt x="1214" y="3662"/>
                  </a:lnTo>
                  <a:lnTo>
                    <a:pt x="1193" y="3725"/>
                  </a:lnTo>
                  <a:lnTo>
                    <a:pt x="1130" y="3767"/>
                  </a:lnTo>
                  <a:lnTo>
                    <a:pt x="1005" y="3829"/>
                  </a:lnTo>
                  <a:lnTo>
                    <a:pt x="816" y="3829"/>
                  </a:lnTo>
                  <a:lnTo>
                    <a:pt x="774" y="3871"/>
                  </a:lnTo>
                  <a:lnTo>
                    <a:pt x="837" y="3892"/>
                  </a:lnTo>
                  <a:lnTo>
                    <a:pt x="942" y="3871"/>
                  </a:lnTo>
                  <a:lnTo>
                    <a:pt x="1088" y="3871"/>
                  </a:lnTo>
                  <a:lnTo>
                    <a:pt x="1130" y="3829"/>
                  </a:lnTo>
                  <a:lnTo>
                    <a:pt x="1130" y="3934"/>
                  </a:lnTo>
                  <a:lnTo>
                    <a:pt x="1151" y="3955"/>
                  </a:lnTo>
                  <a:lnTo>
                    <a:pt x="1235" y="3871"/>
                  </a:lnTo>
                  <a:lnTo>
                    <a:pt x="1318" y="3767"/>
                  </a:lnTo>
                  <a:lnTo>
                    <a:pt x="1402" y="3767"/>
                  </a:lnTo>
                  <a:lnTo>
                    <a:pt x="1444" y="3829"/>
                  </a:lnTo>
                  <a:lnTo>
                    <a:pt x="1528" y="3829"/>
                  </a:lnTo>
                  <a:lnTo>
                    <a:pt x="1632" y="3892"/>
                  </a:lnTo>
                  <a:lnTo>
                    <a:pt x="1674" y="3829"/>
                  </a:lnTo>
                  <a:lnTo>
                    <a:pt x="1758" y="3850"/>
                  </a:lnTo>
                  <a:lnTo>
                    <a:pt x="1758" y="3892"/>
                  </a:lnTo>
                  <a:lnTo>
                    <a:pt x="1716" y="3934"/>
                  </a:lnTo>
                  <a:lnTo>
                    <a:pt x="1758" y="3997"/>
                  </a:lnTo>
                  <a:lnTo>
                    <a:pt x="1779" y="4080"/>
                  </a:lnTo>
                  <a:lnTo>
                    <a:pt x="1883" y="4185"/>
                  </a:lnTo>
                  <a:lnTo>
                    <a:pt x="1946" y="4164"/>
                  </a:lnTo>
                  <a:lnTo>
                    <a:pt x="2072" y="4206"/>
                  </a:lnTo>
                  <a:lnTo>
                    <a:pt x="2197" y="4185"/>
                  </a:lnTo>
                  <a:lnTo>
                    <a:pt x="2281" y="4143"/>
                  </a:lnTo>
                  <a:lnTo>
                    <a:pt x="2386" y="4143"/>
                  </a:lnTo>
                  <a:lnTo>
                    <a:pt x="2469" y="4080"/>
                  </a:lnTo>
                  <a:lnTo>
                    <a:pt x="2574" y="4143"/>
                  </a:lnTo>
                  <a:lnTo>
                    <a:pt x="2616" y="4080"/>
                  </a:lnTo>
                  <a:lnTo>
                    <a:pt x="2616" y="3955"/>
                  </a:lnTo>
                  <a:lnTo>
                    <a:pt x="2658" y="3871"/>
                  </a:lnTo>
                  <a:lnTo>
                    <a:pt x="2616" y="3767"/>
                  </a:lnTo>
                  <a:lnTo>
                    <a:pt x="2867" y="3746"/>
                  </a:lnTo>
                  <a:lnTo>
                    <a:pt x="3076" y="3746"/>
                  </a:lnTo>
                  <a:lnTo>
                    <a:pt x="3348" y="3892"/>
                  </a:lnTo>
                  <a:lnTo>
                    <a:pt x="3453" y="3892"/>
                  </a:lnTo>
                  <a:lnTo>
                    <a:pt x="3641" y="4143"/>
                  </a:lnTo>
                  <a:lnTo>
                    <a:pt x="3808" y="4248"/>
                  </a:lnTo>
                  <a:lnTo>
                    <a:pt x="4331" y="4185"/>
                  </a:lnTo>
                  <a:lnTo>
                    <a:pt x="4478" y="4101"/>
                  </a:lnTo>
                  <a:lnTo>
                    <a:pt x="4541" y="4101"/>
                  </a:lnTo>
                  <a:lnTo>
                    <a:pt x="4562" y="4143"/>
                  </a:lnTo>
                  <a:lnTo>
                    <a:pt x="4603" y="4080"/>
                  </a:lnTo>
                  <a:lnTo>
                    <a:pt x="4645" y="3976"/>
                  </a:lnTo>
                  <a:lnTo>
                    <a:pt x="4896" y="3725"/>
                  </a:lnTo>
                  <a:lnTo>
                    <a:pt x="4959" y="3683"/>
                  </a:lnTo>
                  <a:lnTo>
                    <a:pt x="5189" y="3767"/>
                  </a:lnTo>
                  <a:lnTo>
                    <a:pt x="5336" y="3850"/>
                  </a:lnTo>
                  <a:lnTo>
                    <a:pt x="5524" y="3787"/>
                  </a:lnTo>
                  <a:lnTo>
                    <a:pt x="5524" y="3746"/>
                  </a:lnTo>
                  <a:lnTo>
                    <a:pt x="5650" y="3662"/>
                  </a:lnTo>
                  <a:lnTo>
                    <a:pt x="5754" y="3683"/>
                  </a:lnTo>
                  <a:lnTo>
                    <a:pt x="5754" y="3767"/>
                  </a:lnTo>
                  <a:lnTo>
                    <a:pt x="5691" y="3934"/>
                  </a:lnTo>
                  <a:lnTo>
                    <a:pt x="5545" y="3997"/>
                  </a:lnTo>
                  <a:lnTo>
                    <a:pt x="5587" y="4059"/>
                  </a:lnTo>
                  <a:lnTo>
                    <a:pt x="5691" y="4185"/>
                  </a:lnTo>
                  <a:lnTo>
                    <a:pt x="5650" y="4269"/>
                  </a:lnTo>
                  <a:lnTo>
                    <a:pt x="5754" y="4290"/>
                  </a:lnTo>
                  <a:lnTo>
                    <a:pt x="5901" y="4269"/>
                  </a:lnTo>
                  <a:lnTo>
                    <a:pt x="6005" y="4206"/>
                  </a:lnTo>
                  <a:lnTo>
                    <a:pt x="5963" y="4080"/>
                  </a:lnTo>
                  <a:lnTo>
                    <a:pt x="6047" y="4059"/>
                  </a:lnTo>
                  <a:lnTo>
                    <a:pt x="6047" y="3829"/>
                  </a:lnTo>
                  <a:lnTo>
                    <a:pt x="6110" y="3746"/>
                  </a:lnTo>
                  <a:lnTo>
                    <a:pt x="6256" y="3787"/>
                  </a:lnTo>
                  <a:lnTo>
                    <a:pt x="6361" y="3829"/>
                  </a:lnTo>
                  <a:lnTo>
                    <a:pt x="6654" y="3683"/>
                  </a:lnTo>
                  <a:lnTo>
                    <a:pt x="6696" y="3683"/>
                  </a:lnTo>
                  <a:lnTo>
                    <a:pt x="6780" y="3641"/>
                  </a:lnTo>
                  <a:lnTo>
                    <a:pt x="7093" y="3620"/>
                  </a:lnTo>
                  <a:lnTo>
                    <a:pt x="7198" y="3641"/>
                  </a:lnTo>
                  <a:lnTo>
                    <a:pt x="7261" y="3683"/>
                  </a:lnTo>
                  <a:lnTo>
                    <a:pt x="7428" y="3746"/>
                  </a:lnTo>
                  <a:lnTo>
                    <a:pt x="7700" y="3746"/>
                  </a:lnTo>
                  <a:lnTo>
                    <a:pt x="7721" y="3683"/>
                  </a:lnTo>
                  <a:lnTo>
                    <a:pt x="7888" y="3641"/>
                  </a:lnTo>
                  <a:lnTo>
                    <a:pt x="7951" y="3557"/>
                  </a:lnTo>
                  <a:lnTo>
                    <a:pt x="8160" y="3474"/>
                  </a:lnTo>
                  <a:lnTo>
                    <a:pt x="8307" y="3474"/>
                  </a:lnTo>
                  <a:lnTo>
                    <a:pt x="8432" y="3453"/>
                  </a:lnTo>
                  <a:lnTo>
                    <a:pt x="8725" y="3474"/>
                  </a:lnTo>
                  <a:lnTo>
                    <a:pt x="8956" y="3411"/>
                  </a:lnTo>
                  <a:lnTo>
                    <a:pt x="9102" y="3411"/>
                  </a:lnTo>
                  <a:lnTo>
                    <a:pt x="9165" y="3432"/>
                  </a:lnTo>
                  <a:lnTo>
                    <a:pt x="9311" y="3306"/>
                  </a:lnTo>
                  <a:lnTo>
                    <a:pt x="9458" y="3306"/>
                  </a:lnTo>
                  <a:lnTo>
                    <a:pt x="9500" y="3264"/>
                  </a:lnTo>
                  <a:lnTo>
                    <a:pt x="9730" y="3264"/>
                  </a:lnTo>
                  <a:lnTo>
                    <a:pt x="9939" y="3327"/>
                  </a:lnTo>
                  <a:lnTo>
                    <a:pt x="10085" y="3264"/>
                  </a:lnTo>
                  <a:lnTo>
                    <a:pt x="10148" y="3327"/>
                  </a:lnTo>
                  <a:lnTo>
                    <a:pt x="10148" y="3432"/>
                  </a:lnTo>
                  <a:lnTo>
                    <a:pt x="10253" y="3474"/>
                  </a:lnTo>
                  <a:lnTo>
                    <a:pt x="10399" y="3453"/>
                  </a:lnTo>
                  <a:lnTo>
                    <a:pt x="10420" y="3348"/>
                  </a:lnTo>
                  <a:lnTo>
                    <a:pt x="10357" y="3223"/>
                  </a:lnTo>
                  <a:lnTo>
                    <a:pt x="10232" y="2992"/>
                  </a:lnTo>
                  <a:lnTo>
                    <a:pt x="10085" y="2930"/>
                  </a:lnTo>
                  <a:lnTo>
                    <a:pt x="10106" y="2846"/>
                  </a:lnTo>
                  <a:lnTo>
                    <a:pt x="10085" y="2699"/>
                  </a:lnTo>
                  <a:lnTo>
                    <a:pt x="10148" y="2511"/>
                  </a:lnTo>
                  <a:lnTo>
                    <a:pt x="10127" y="2469"/>
                  </a:lnTo>
                  <a:lnTo>
                    <a:pt x="10002" y="2427"/>
                  </a:lnTo>
                  <a:lnTo>
                    <a:pt x="10002" y="2281"/>
                  </a:lnTo>
                  <a:lnTo>
                    <a:pt x="10002" y="2176"/>
                  </a:lnTo>
                  <a:lnTo>
                    <a:pt x="9939" y="1967"/>
                  </a:lnTo>
                  <a:lnTo>
                    <a:pt x="9897" y="1842"/>
                  </a:lnTo>
                  <a:lnTo>
                    <a:pt x="9897" y="1779"/>
                  </a:lnTo>
                  <a:lnTo>
                    <a:pt x="10044" y="1779"/>
                  </a:lnTo>
                  <a:lnTo>
                    <a:pt x="10106" y="1632"/>
                  </a:lnTo>
                  <a:lnTo>
                    <a:pt x="10148" y="1570"/>
                  </a:lnTo>
                  <a:lnTo>
                    <a:pt x="10148" y="1528"/>
                  </a:lnTo>
                  <a:lnTo>
                    <a:pt x="10106" y="1444"/>
                  </a:lnTo>
                  <a:lnTo>
                    <a:pt x="10002" y="1360"/>
                  </a:lnTo>
                  <a:lnTo>
                    <a:pt x="9709" y="1360"/>
                  </a:lnTo>
                  <a:lnTo>
                    <a:pt x="9562" y="1256"/>
                  </a:lnTo>
                  <a:lnTo>
                    <a:pt x="9520" y="1026"/>
                  </a:lnTo>
                  <a:lnTo>
                    <a:pt x="9583" y="837"/>
                  </a:lnTo>
                  <a:lnTo>
                    <a:pt x="9500" y="733"/>
                  </a:lnTo>
                  <a:lnTo>
                    <a:pt x="9395" y="712"/>
                  </a:lnTo>
                  <a:lnTo>
                    <a:pt x="9395" y="628"/>
                  </a:lnTo>
                  <a:lnTo>
                    <a:pt x="9290" y="523"/>
                  </a:lnTo>
                  <a:lnTo>
                    <a:pt x="9186" y="502"/>
                  </a:lnTo>
                  <a:lnTo>
                    <a:pt x="8956" y="293"/>
                  </a:lnTo>
                  <a:lnTo>
                    <a:pt x="8851" y="272"/>
                  </a:lnTo>
                  <a:lnTo>
                    <a:pt x="8767" y="335"/>
                  </a:lnTo>
                  <a:lnTo>
                    <a:pt x="8725" y="335"/>
                  </a:lnTo>
                  <a:lnTo>
                    <a:pt x="8558" y="293"/>
                  </a:lnTo>
                  <a:lnTo>
                    <a:pt x="8516" y="377"/>
                  </a:lnTo>
                  <a:lnTo>
                    <a:pt x="8432" y="335"/>
                  </a:lnTo>
                  <a:lnTo>
                    <a:pt x="8412" y="230"/>
                  </a:lnTo>
                  <a:lnTo>
                    <a:pt x="8349" y="230"/>
                  </a:lnTo>
                  <a:lnTo>
                    <a:pt x="8328" y="272"/>
                  </a:lnTo>
                  <a:lnTo>
                    <a:pt x="8244" y="419"/>
                  </a:lnTo>
                  <a:lnTo>
                    <a:pt x="8098" y="502"/>
                  </a:lnTo>
                  <a:lnTo>
                    <a:pt x="7909" y="607"/>
                  </a:lnTo>
                  <a:lnTo>
                    <a:pt x="7888" y="691"/>
                  </a:lnTo>
                  <a:lnTo>
                    <a:pt x="7700" y="712"/>
                  </a:lnTo>
                  <a:lnTo>
                    <a:pt x="7616" y="754"/>
                  </a:lnTo>
                  <a:lnTo>
                    <a:pt x="7386" y="712"/>
                  </a:lnTo>
                  <a:lnTo>
                    <a:pt x="7324" y="649"/>
                  </a:lnTo>
                  <a:lnTo>
                    <a:pt x="7219" y="649"/>
                  </a:lnTo>
                  <a:lnTo>
                    <a:pt x="7198" y="628"/>
                  </a:lnTo>
                  <a:lnTo>
                    <a:pt x="7093" y="691"/>
                  </a:lnTo>
                  <a:lnTo>
                    <a:pt x="6884" y="691"/>
                  </a:lnTo>
                  <a:lnTo>
                    <a:pt x="6633" y="795"/>
                  </a:lnTo>
                  <a:lnTo>
                    <a:pt x="6445" y="754"/>
                  </a:lnTo>
                  <a:lnTo>
                    <a:pt x="6319" y="649"/>
                  </a:lnTo>
                  <a:lnTo>
                    <a:pt x="6235" y="712"/>
                  </a:lnTo>
                  <a:lnTo>
                    <a:pt x="6026" y="607"/>
                  </a:lnTo>
                  <a:lnTo>
                    <a:pt x="5901" y="586"/>
                  </a:lnTo>
                  <a:lnTo>
                    <a:pt x="5712" y="440"/>
                  </a:lnTo>
                  <a:lnTo>
                    <a:pt x="5629" y="440"/>
                  </a:lnTo>
                  <a:lnTo>
                    <a:pt x="5587" y="523"/>
                  </a:lnTo>
                  <a:lnTo>
                    <a:pt x="5503" y="502"/>
                  </a:lnTo>
                  <a:lnTo>
                    <a:pt x="5399" y="377"/>
                  </a:lnTo>
                  <a:lnTo>
                    <a:pt x="5378" y="210"/>
                  </a:lnTo>
                  <a:lnTo>
                    <a:pt x="5273" y="126"/>
                  </a:lnTo>
                  <a:lnTo>
                    <a:pt x="5210" y="168"/>
                  </a:lnTo>
                  <a:lnTo>
                    <a:pt x="5085" y="293"/>
                  </a:lnTo>
                  <a:lnTo>
                    <a:pt x="5022" y="272"/>
                  </a:lnTo>
                  <a:lnTo>
                    <a:pt x="4980" y="314"/>
                  </a:lnTo>
                  <a:lnTo>
                    <a:pt x="4771" y="105"/>
                  </a:lnTo>
                  <a:lnTo>
                    <a:pt x="4750"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66" name="Google Shape;2957;p58">
              <a:extLst>
                <a:ext uri="{FF2B5EF4-FFF2-40B4-BE49-F238E27FC236}">
                  <a16:creationId xmlns:a16="http://schemas.microsoft.com/office/drawing/2014/main" id="{458FEABB-79C4-54C8-2173-2FFE5F3C7100}"/>
                </a:ext>
              </a:extLst>
            </p:cNvPr>
            <p:cNvSpPr/>
            <p:nvPr/>
          </p:nvSpPr>
          <p:spPr>
            <a:xfrm>
              <a:off x="4041450" y="2592550"/>
              <a:ext cx="39775" cy="35075"/>
            </a:xfrm>
            <a:custGeom>
              <a:avLst/>
              <a:gdLst/>
              <a:ahLst/>
              <a:cxnLst/>
              <a:rect l="l" t="t" r="r" b="b"/>
              <a:pathLst>
                <a:path w="1591" h="1403" extrusionOk="0">
                  <a:moveTo>
                    <a:pt x="503" y="0"/>
                  </a:moveTo>
                  <a:lnTo>
                    <a:pt x="419" y="84"/>
                  </a:lnTo>
                  <a:lnTo>
                    <a:pt x="335" y="84"/>
                  </a:lnTo>
                  <a:lnTo>
                    <a:pt x="231" y="189"/>
                  </a:lnTo>
                  <a:lnTo>
                    <a:pt x="210" y="356"/>
                  </a:lnTo>
                  <a:lnTo>
                    <a:pt x="335" y="398"/>
                  </a:lnTo>
                  <a:lnTo>
                    <a:pt x="335" y="523"/>
                  </a:lnTo>
                  <a:lnTo>
                    <a:pt x="189" y="628"/>
                  </a:lnTo>
                  <a:lnTo>
                    <a:pt x="210" y="733"/>
                  </a:lnTo>
                  <a:lnTo>
                    <a:pt x="126" y="879"/>
                  </a:lnTo>
                  <a:lnTo>
                    <a:pt x="1" y="921"/>
                  </a:lnTo>
                  <a:lnTo>
                    <a:pt x="22" y="921"/>
                  </a:lnTo>
                  <a:lnTo>
                    <a:pt x="84" y="1025"/>
                  </a:lnTo>
                  <a:lnTo>
                    <a:pt x="168" y="1088"/>
                  </a:lnTo>
                  <a:lnTo>
                    <a:pt x="231" y="1046"/>
                  </a:lnTo>
                  <a:lnTo>
                    <a:pt x="294" y="1088"/>
                  </a:lnTo>
                  <a:lnTo>
                    <a:pt x="398" y="1046"/>
                  </a:lnTo>
                  <a:lnTo>
                    <a:pt x="294" y="1130"/>
                  </a:lnTo>
                  <a:lnTo>
                    <a:pt x="231" y="1130"/>
                  </a:lnTo>
                  <a:lnTo>
                    <a:pt x="168" y="1318"/>
                  </a:lnTo>
                  <a:lnTo>
                    <a:pt x="189" y="1402"/>
                  </a:lnTo>
                  <a:lnTo>
                    <a:pt x="419" y="1193"/>
                  </a:lnTo>
                  <a:lnTo>
                    <a:pt x="712" y="1025"/>
                  </a:lnTo>
                  <a:lnTo>
                    <a:pt x="796" y="879"/>
                  </a:lnTo>
                  <a:lnTo>
                    <a:pt x="900" y="816"/>
                  </a:lnTo>
                  <a:lnTo>
                    <a:pt x="1110" y="837"/>
                  </a:lnTo>
                  <a:lnTo>
                    <a:pt x="1152" y="795"/>
                  </a:lnTo>
                  <a:lnTo>
                    <a:pt x="1277" y="795"/>
                  </a:lnTo>
                  <a:lnTo>
                    <a:pt x="1361" y="816"/>
                  </a:lnTo>
                  <a:lnTo>
                    <a:pt x="1486" y="837"/>
                  </a:lnTo>
                  <a:lnTo>
                    <a:pt x="1591" y="733"/>
                  </a:lnTo>
                  <a:lnTo>
                    <a:pt x="1591" y="670"/>
                  </a:lnTo>
                  <a:lnTo>
                    <a:pt x="1486" y="607"/>
                  </a:lnTo>
                  <a:lnTo>
                    <a:pt x="1361" y="481"/>
                  </a:lnTo>
                  <a:lnTo>
                    <a:pt x="1235" y="461"/>
                  </a:lnTo>
                  <a:lnTo>
                    <a:pt x="1047" y="293"/>
                  </a:lnTo>
                  <a:lnTo>
                    <a:pt x="1026" y="84"/>
                  </a:lnTo>
                  <a:lnTo>
                    <a:pt x="921" y="63"/>
                  </a:lnTo>
                  <a:lnTo>
                    <a:pt x="817" y="147"/>
                  </a:lnTo>
                  <a:lnTo>
                    <a:pt x="649"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67" name="Google Shape;2958;p58">
              <a:extLst>
                <a:ext uri="{FF2B5EF4-FFF2-40B4-BE49-F238E27FC236}">
                  <a16:creationId xmlns:a16="http://schemas.microsoft.com/office/drawing/2014/main" id="{FA3EB7AA-7706-960F-C1C7-A9EE3E7CA450}"/>
                </a:ext>
              </a:extLst>
            </p:cNvPr>
            <p:cNvSpPr/>
            <p:nvPr/>
          </p:nvSpPr>
          <p:spPr>
            <a:xfrm>
              <a:off x="4231325" y="2673625"/>
              <a:ext cx="139700" cy="134450"/>
            </a:xfrm>
            <a:custGeom>
              <a:avLst/>
              <a:gdLst/>
              <a:ahLst/>
              <a:cxnLst/>
              <a:rect l="l" t="t" r="r" b="b"/>
              <a:pathLst>
                <a:path w="5588" h="5378" extrusionOk="0">
                  <a:moveTo>
                    <a:pt x="2031" y="0"/>
                  </a:moveTo>
                  <a:lnTo>
                    <a:pt x="1989" y="42"/>
                  </a:lnTo>
                  <a:lnTo>
                    <a:pt x="1842" y="42"/>
                  </a:lnTo>
                  <a:lnTo>
                    <a:pt x="1696" y="168"/>
                  </a:lnTo>
                  <a:lnTo>
                    <a:pt x="1717" y="189"/>
                  </a:lnTo>
                  <a:lnTo>
                    <a:pt x="1633" y="314"/>
                  </a:lnTo>
                  <a:lnTo>
                    <a:pt x="1591" y="314"/>
                  </a:lnTo>
                  <a:lnTo>
                    <a:pt x="1466" y="419"/>
                  </a:lnTo>
                  <a:lnTo>
                    <a:pt x="1215" y="482"/>
                  </a:lnTo>
                  <a:lnTo>
                    <a:pt x="1110" y="670"/>
                  </a:lnTo>
                  <a:lnTo>
                    <a:pt x="1110" y="837"/>
                  </a:lnTo>
                  <a:lnTo>
                    <a:pt x="1215" y="1047"/>
                  </a:lnTo>
                  <a:lnTo>
                    <a:pt x="1215" y="1235"/>
                  </a:lnTo>
                  <a:lnTo>
                    <a:pt x="1110" y="1444"/>
                  </a:lnTo>
                  <a:lnTo>
                    <a:pt x="1173" y="1549"/>
                  </a:lnTo>
                  <a:lnTo>
                    <a:pt x="1152" y="1716"/>
                  </a:lnTo>
                  <a:lnTo>
                    <a:pt x="1068" y="1842"/>
                  </a:lnTo>
                  <a:lnTo>
                    <a:pt x="1005" y="1925"/>
                  </a:lnTo>
                  <a:lnTo>
                    <a:pt x="1" y="2658"/>
                  </a:lnTo>
                  <a:lnTo>
                    <a:pt x="273" y="3411"/>
                  </a:lnTo>
                  <a:lnTo>
                    <a:pt x="775" y="3453"/>
                  </a:lnTo>
                  <a:lnTo>
                    <a:pt x="3474" y="5336"/>
                  </a:lnTo>
                  <a:lnTo>
                    <a:pt x="4562" y="5378"/>
                  </a:lnTo>
                  <a:lnTo>
                    <a:pt x="4709" y="5106"/>
                  </a:lnTo>
                  <a:lnTo>
                    <a:pt x="4834" y="4855"/>
                  </a:lnTo>
                  <a:lnTo>
                    <a:pt x="5085" y="4708"/>
                  </a:lnTo>
                  <a:lnTo>
                    <a:pt x="5274" y="4792"/>
                  </a:lnTo>
                  <a:lnTo>
                    <a:pt x="5399" y="4750"/>
                  </a:lnTo>
                  <a:lnTo>
                    <a:pt x="5462" y="4771"/>
                  </a:lnTo>
                  <a:lnTo>
                    <a:pt x="5546" y="4645"/>
                  </a:lnTo>
                  <a:lnTo>
                    <a:pt x="5588" y="4604"/>
                  </a:lnTo>
                  <a:lnTo>
                    <a:pt x="5546" y="4583"/>
                  </a:lnTo>
                  <a:lnTo>
                    <a:pt x="5441" y="4541"/>
                  </a:lnTo>
                  <a:lnTo>
                    <a:pt x="5337" y="4457"/>
                  </a:lnTo>
                  <a:lnTo>
                    <a:pt x="5274" y="4122"/>
                  </a:lnTo>
                  <a:lnTo>
                    <a:pt x="5085" y="4122"/>
                  </a:lnTo>
                  <a:lnTo>
                    <a:pt x="5064" y="3955"/>
                  </a:lnTo>
                  <a:lnTo>
                    <a:pt x="5064" y="3767"/>
                  </a:lnTo>
                  <a:lnTo>
                    <a:pt x="5190" y="3662"/>
                  </a:lnTo>
                  <a:lnTo>
                    <a:pt x="5064" y="3411"/>
                  </a:lnTo>
                  <a:lnTo>
                    <a:pt x="4960" y="3348"/>
                  </a:lnTo>
                  <a:lnTo>
                    <a:pt x="4855" y="3139"/>
                  </a:lnTo>
                  <a:lnTo>
                    <a:pt x="4772" y="3097"/>
                  </a:lnTo>
                  <a:lnTo>
                    <a:pt x="4730" y="3118"/>
                  </a:lnTo>
                  <a:lnTo>
                    <a:pt x="4290" y="2825"/>
                  </a:lnTo>
                  <a:lnTo>
                    <a:pt x="4186" y="2867"/>
                  </a:lnTo>
                  <a:lnTo>
                    <a:pt x="4123" y="2888"/>
                  </a:lnTo>
                  <a:lnTo>
                    <a:pt x="4018" y="2804"/>
                  </a:lnTo>
                  <a:lnTo>
                    <a:pt x="4018" y="2720"/>
                  </a:lnTo>
                  <a:lnTo>
                    <a:pt x="3997" y="2699"/>
                  </a:lnTo>
                  <a:lnTo>
                    <a:pt x="4039" y="2574"/>
                  </a:lnTo>
                  <a:lnTo>
                    <a:pt x="3914" y="2469"/>
                  </a:lnTo>
                  <a:lnTo>
                    <a:pt x="3893" y="2386"/>
                  </a:lnTo>
                  <a:lnTo>
                    <a:pt x="3788" y="2365"/>
                  </a:lnTo>
                  <a:lnTo>
                    <a:pt x="3704" y="2281"/>
                  </a:lnTo>
                  <a:lnTo>
                    <a:pt x="3621" y="2260"/>
                  </a:lnTo>
                  <a:lnTo>
                    <a:pt x="3621" y="2176"/>
                  </a:lnTo>
                  <a:lnTo>
                    <a:pt x="3684" y="2135"/>
                  </a:lnTo>
                  <a:lnTo>
                    <a:pt x="3663" y="2072"/>
                  </a:lnTo>
                  <a:lnTo>
                    <a:pt x="3684" y="1988"/>
                  </a:lnTo>
                  <a:lnTo>
                    <a:pt x="3684" y="1779"/>
                  </a:lnTo>
                  <a:lnTo>
                    <a:pt x="3725" y="1737"/>
                  </a:lnTo>
                  <a:lnTo>
                    <a:pt x="3767" y="1549"/>
                  </a:lnTo>
                  <a:lnTo>
                    <a:pt x="3830" y="1549"/>
                  </a:lnTo>
                  <a:lnTo>
                    <a:pt x="3914" y="1528"/>
                  </a:lnTo>
                  <a:lnTo>
                    <a:pt x="3914" y="1319"/>
                  </a:lnTo>
                  <a:lnTo>
                    <a:pt x="3872" y="1298"/>
                  </a:lnTo>
                  <a:lnTo>
                    <a:pt x="3830" y="1130"/>
                  </a:lnTo>
                  <a:lnTo>
                    <a:pt x="3914" y="1130"/>
                  </a:lnTo>
                  <a:lnTo>
                    <a:pt x="4018" y="1088"/>
                  </a:lnTo>
                  <a:lnTo>
                    <a:pt x="4081" y="1047"/>
                  </a:lnTo>
                  <a:lnTo>
                    <a:pt x="4018" y="1026"/>
                  </a:lnTo>
                  <a:lnTo>
                    <a:pt x="3935" y="984"/>
                  </a:lnTo>
                  <a:lnTo>
                    <a:pt x="3809" y="1005"/>
                  </a:lnTo>
                  <a:lnTo>
                    <a:pt x="3725" y="984"/>
                  </a:lnTo>
                  <a:lnTo>
                    <a:pt x="3516" y="879"/>
                  </a:lnTo>
                  <a:lnTo>
                    <a:pt x="3453" y="837"/>
                  </a:lnTo>
                  <a:lnTo>
                    <a:pt x="3349" y="795"/>
                  </a:lnTo>
                  <a:lnTo>
                    <a:pt x="3286" y="670"/>
                  </a:lnTo>
                  <a:lnTo>
                    <a:pt x="3244" y="565"/>
                  </a:lnTo>
                  <a:lnTo>
                    <a:pt x="3140" y="565"/>
                  </a:lnTo>
                  <a:lnTo>
                    <a:pt x="3077" y="419"/>
                  </a:lnTo>
                  <a:lnTo>
                    <a:pt x="3098" y="314"/>
                  </a:lnTo>
                  <a:lnTo>
                    <a:pt x="3035" y="189"/>
                  </a:lnTo>
                  <a:lnTo>
                    <a:pt x="2930" y="168"/>
                  </a:lnTo>
                  <a:lnTo>
                    <a:pt x="2784" y="210"/>
                  </a:lnTo>
                  <a:lnTo>
                    <a:pt x="2679" y="168"/>
                  </a:lnTo>
                  <a:lnTo>
                    <a:pt x="2679" y="63"/>
                  </a:lnTo>
                  <a:lnTo>
                    <a:pt x="2616" y="0"/>
                  </a:lnTo>
                  <a:lnTo>
                    <a:pt x="2470" y="63"/>
                  </a:lnTo>
                  <a:lnTo>
                    <a:pt x="2261"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68" name="Google Shape;2959;p58">
              <a:extLst>
                <a:ext uri="{FF2B5EF4-FFF2-40B4-BE49-F238E27FC236}">
                  <a16:creationId xmlns:a16="http://schemas.microsoft.com/office/drawing/2014/main" id="{64CBAEED-FEB3-653E-440C-9A0DF9454B46}"/>
                </a:ext>
              </a:extLst>
            </p:cNvPr>
            <p:cNvSpPr/>
            <p:nvPr/>
          </p:nvSpPr>
          <p:spPr>
            <a:xfrm>
              <a:off x="4345375" y="2791325"/>
              <a:ext cx="25125" cy="25650"/>
            </a:xfrm>
            <a:custGeom>
              <a:avLst/>
              <a:gdLst/>
              <a:ahLst/>
              <a:cxnLst/>
              <a:rect l="l" t="t" r="r" b="b"/>
              <a:pathLst>
                <a:path w="1005" h="1026" extrusionOk="0">
                  <a:moveTo>
                    <a:pt x="523" y="0"/>
                  </a:moveTo>
                  <a:lnTo>
                    <a:pt x="272" y="147"/>
                  </a:lnTo>
                  <a:lnTo>
                    <a:pt x="147" y="398"/>
                  </a:lnTo>
                  <a:lnTo>
                    <a:pt x="0" y="670"/>
                  </a:lnTo>
                  <a:lnTo>
                    <a:pt x="84" y="670"/>
                  </a:lnTo>
                  <a:lnTo>
                    <a:pt x="607" y="816"/>
                  </a:lnTo>
                  <a:lnTo>
                    <a:pt x="628" y="1025"/>
                  </a:lnTo>
                  <a:lnTo>
                    <a:pt x="1005" y="879"/>
                  </a:lnTo>
                  <a:lnTo>
                    <a:pt x="942" y="795"/>
                  </a:lnTo>
                  <a:lnTo>
                    <a:pt x="942" y="774"/>
                  </a:lnTo>
                  <a:lnTo>
                    <a:pt x="984" y="774"/>
                  </a:lnTo>
                  <a:lnTo>
                    <a:pt x="921" y="691"/>
                  </a:lnTo>
                  <a:lnTo>
                    <a:pt x="921" y="607"/>
                  </a:lnTo>
                  <a:lnTo>
                    <a:pt x="879" y="502"/>
                  </a:lnTo>
                  <a:lnTo>
                    <a:pt x="837" y="565"/>
                  </a:lnTo>
                  <a:lnTo>
                    <a:pt x="607" y="419"/>
                  </a:lnTo>
                  <a:lnTo>
                    <a:pt x="942" y="356"/>
                  </a:lnTo>
                  <a:lnTo>
                    <a:pt x="900" y="84"/>
                  </a:lnTo>
                  <a:lnTo>
                    <a:pt x="900" y="63"/>
                  </a:lnTo>
                  <a:lnTo>
                    <a:pt x="837" y="42"/>
                  </a:lnTo>
                  <a:lnTo>
                    <a:pt x="712" y="84"/>
                  </a:lnTo>
                  <a:lnTo>
                    <a:pt x="523"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69" name="Google Shape;2960;p58">
              <a:extLst>
                <a:ext uri="{FF2B5EF4-FFF2-40B4-BE49-F238E27FC236}">
                  <a16:creationId xmlns:a16="http://schemas.microsoft.com/office/drawing/2014/main" id="{CB76545E-E9C5-1BFC-E657-89DCA1B79870}"/>
                </a:ext>
              </a:extLst>
            </p:cNvPr>
            <p:cNvSpPr/>
            <p:nvPr/>
          </p:nvSpPr>
          <p:spPr>
            <a:xfrm>
              <a:off x="4136125" y="2704475"/>
              <a:ext cx="32475" cy="18350"/>
            </a:xfrm>
            <a:custGeom>
              <a:avLst/>
              <a:gdLst/>
              <a:ahLst/>
              <a:cxnLst/>
              <a:rect l="l" t="t" r="r" b="b"/>
              <a:pathLst>
                <a:path w="1299" h="734" extrusionOk="0">
                  <a:moveTo>
                    <a:pt x="1194" y="1"/>
                  </a:moveTo>
                  <a:lnTo>
                    <a:pt x="1005" y="105"/>
                  </a:lnTo>
                  <a:lnTo>
                    <a:pt x="775" y="210"/>
                  </a:lnTo>
                  <a:lnTo>
                    <a:pt x="608" y="210"/>
                  </a:lnTo>
                  <a:lnTo>
                    <a:pt x="482" y="168"/>
                  </a:lnTo>
                  <a:lnTo>
                    <a:pt x="378" y="168"/>
                  </a:lnTo>
                  <a:lnTo>
                    <a:pt x="378" y="231"/>
                  </a:lnTo>
                  <a:lnTo>
                    <a:pt x="357" y="315"/>
                  </a:lnTo>
                  <a:lnTo>
                    <a:pt x="273" y="336"/>
                  </a:lnTo>
                  <a:lnTo>
                    <a:pt x="147" y="294"/>
                  </a:lnTo>
                  <a:lnTo>
                    <a:pt x="85" y="377"/>
                  </a:lnTo>
                  <a:lnTo>
                    <a:pt x="1" y="398"/>
                  </a:lnTo>
                  <a:lnTo>
                    <a:pt x="1" y="524"/>
                  </a:lnTo>
                  <a:lnTo>
                    <a:pt x="85" y="629"/>
                  </a:lnTo>
                  <a:lnTo>
                    <a:pt x="210" y="712"/>
                  </a:lnTo>
                  <a:lnTo>
                    <a:pt x="378" y="691"/>
                  </a:lnTo>
                  <a:lnTo>
                    <a:pt x="461" y="733"/>
                  </a:lnTo>
                  <a:lnTo>
                    <a:pt x="503" y="691"/>
                  </a:lnTo>
                  <a:lnTo>
                    <a:pt x="629" y="649"/>
                  </a:lnTo>
                  <a:lnTo>
                    <a:pt x="775" y="545"/>
                  </a:lnTo>
                  <a:lnTo>
                    <a:pt x="838" y="503"/>
                  </a:lnTo>
                  <a:lnTo>
                    <a:pt x="1005" y="524"/>
                  </a:lnTo>
                  <a:lnTo>
                    <a:pt x="1005" y="419"/>
                  </a:lnTo>
                  <a:lnTo>
                    <a:pt x="984" y="315"/>
                  </a:lnTo>
                  <a:lnTo>
                    <a:pt x="1110" y="168"/>
                  </a:lnTo>
                  <a:lnTo>
                    <a:pt x="1235" y="85"/>
                  </a:lnTo>
                  <a:lnTo>
                    <a:pt x="1298" y="22"/>
                  </a:lnTo>
                  <a:lnTo>
                    <a:pt x="1256"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70" name="Google Shape;2961;p58">
              <a:extLst>
                <a:ext uri="{FF2B5EF4-FFF2-40B4-BE49-F238E27FC236}">
                  <a16:creationId xmlns:a16="http://schemas.microsoft.com/office/drawing/2014/main" id="{34FBF27F-8DBD-8BAE-C57B-2A4F2095BA0F}"/>
                </a:ext>
              </a:extLst>
            </p:cNvPr>
            <p:cNvSpPr/>
            <p:nvPr/>
          </p:nvSpPr>
          <p:spPr>
            <a:xfrm>
              <a:off x="4184250" y="2677275"/>
              <a:ext cx="90000" cy="80075"/>
            </a:xfrm>
            <a:custGeom>
              <a:avLst/>
              <a:gdLst/>
              <a:ahLst/>
              <a:cxnLst/>
              <a:rect l="l" t="t" r="r" b="b"/>
              <a:pathLst>
                <a:path w="3600" h="3203" extrusionOk="0">
                  <a:moveTo>
                    <a:pt x="3370" y="1"/>
                  </a:moveTo>
                  <a:lnTo>
                    <a:pt x="3139" y="64"/>
                  </a:lnTo>
                  <a:lnTo>
                    <a:pt x="2846" y="43"/>
                  </a:lnTo>
                  <a:lnTo>
                    <a:pt x="2721" y="64"/>
                  </a:lnTo>
                  <a:lnTo>
                    <a:pt x="2574" y="64"/>
                  </a:lnTo>
                  <a:lnTo>
                    <a:pt x="2365" y="147"/>
                  </a:lnTo>
                  <a:lnTo>
                    <a:pt x="2302" y="231"/>
                  </a:lnTo>
                  <a:lnTo>
                    <a:pt x="2135" y="273"/>
                  </a:lnTo>
                  <a:lnTo>
                    <a:pt x="2114" y="336"/>
                  </a:lnTo>
                  <a:lnTo>
                    <a:pt x="1842" y="336"/>
                  </a:lnTo>
                  <a:lnTo>
                    <a:pt x="1675" y="273"/>
                  </a:lnTo>
                  <a:lnTo>
                    <a:pt x="1612" y="231"/>
                  </a:lnTo>
                  <a:lnTo>
                    <a:pt x="1507" y="210"/>
                  </a:lnTo>
                  <a:lnTo>
                    <a:pt x="1194" y="231"/>
                  </a:lnTo>
                  <a:lnTo>
                    <a:pt x="1110" y="273"/>
                  </a:lnTo>
                  <a:lnTo>
                    <a:pt x="1068" y="273"/>
                  </a:lnTo>
                  <a:lnTo>
                    <a:pt x="775" y="419"/>
                  </a:lnTo>
                  <a:lnTo>
                    <a:pt x="670" y="377"/>
                  </a:lnTo>
                  <a:lnTo>
                    <a:pt x="524" y="336"/>
                  </a:lnTo>
                  <a:lnTo>
                    <a:pt x="461" y="419"/>
                  </a:lnTo>
                  <a:lnTo>
                    <a:pt x="461" y="649"/>
                  </a:lnTo>
                  <a:lnTo>
                    <a:pt x="377" y="670"/>
                  </a:lnTo>
                  <a:lnTo>
                    <a:pt x="419" y="796"/>
                  </a:lnTo>
                  <a:lnTo>
                    <a:pt x="315" y="859"/>
                  </a:lnTo>
                  <a:lnTo>
                    <a:pt x="168" y="880"/>
                  </a:lnTo>
                  <a:lnTo>
                    <a:pt x="64" y="859"/>
                  </a:lnTo>
                  <a:lnTo>
                    <a:pt x="1" y="901"/>
                  </a:lnTo>
                  <a:lnTo>
                    <a:pt x="22" y="1068"/>
                  </a:lnTo>
                  <a:lnTo>
                    <a:pt x="105" y="1277"/>
                  </a:lnTo>
                  <a:lnTo>
                    <a:pt x="147" y="1403"/>
                  </a:lnTo>
                  <a:lnTo>
                    <a:pt x="126" y="1528"/>
                  </a:lnTo>
                  <a:lnTo>
                    <a:pt x="105" y="1779"/>
                  </a:lnTo>
                  <a:lnTo>
                    <a:pt x="336" y="1779"/>
                  </a:lnTo>
                  <a:lnTo>
                    <a:pt x="377" y="1905"/>
                  </a:lnTo>
                  <a:lnTo>
                    <a:pt x="482" y="1947"/>
                  </a:lnTo>
                  <a:lnTo>
                    <a:pt x="482" y="2114"/>
                  </a:lnTo>
                  <a:lnTo>
                    <a:pt x="545" y="2198"/>
                  </a:lnTo>
                  <a:lnTo>
                    <a:pt x="461" y="2219"/>
                  </a:lnTo>
                  <a:lnTo>
                    <a:pt x="419" y="2219"/>
                  </a:lnTo>
                  <a:lnTo>
                    <a:pt x="315" y="2302"/>
                  </a:lnTo>
                  <a:lnTo>
                    <a:pt x="252" y="2449"/>
                  </a:lnTo>
                  <a:lnTo>
                    <a:pt x="168" y="2574"/>
                  </a:lnTo>
                  <a:lnTo>
                    <a:pt x="147" y="2574"/>
                  </a:lnTo>
                  <a:lnTo>
                    <a:pt x="168" y="2616"/>
                  </a:lnTo>
                  <a:lnTo>
                    <a:pt x="252" y="2679"/>
                  </a:lnTo>
                  <a:lnTo>
                    <a:pt x="273" y="2888"/>
                  </a:lnTo>
                  <a:lnTo>
                    <a:pt x="252" y="2993"/>
                  </a:lnTo>
                  <a:lnTo>
                    <a:pt x="315" y="2993"/>
                  </a:lnTo>
                  <a:lnTo>
                    <a:pt x="482" y="3077"/>
                  </a:lnTo>
                  <a:lnTo>
                    <a:pt x="629" y="3181"/>
                  </a:lnTo>
                  <a:lnTo>
                    <a:pt x="649" y="3181"/>
                  </a:lnTo>
                  <a:lnTo>
                    <a:pt x="733" y="3202"/>
                  </a:lnTo>
                  <a:lnTo>
                    <a:pt x="1884" y="2512"/>
                  </a:lnTo>
                  <a:lnTo>
                    <a:pt x="2888" y="1779"/>
                  </a:lnTo>
                  <a:lnTo>
                    <a:pt x="2951" y="1696"/>
                  </a:lnTo>
                  <a:lnTo>
                    <a:pt x="3035" y="1570"/>
                  </a:lnTo>
                  <a:lnTo>
                    <a:pt x="3056" y="1403"/>
                  </a:lnTo>
                  <a:lnTo>
                    <a:pt x="2993" y="1298"/>
                  </a:lnTo>
                  <a:lnTo>
                    <a:pt x="3098" y="1089"/>
                  </a:lnTo>
                  <a:lnTo>
                    <a:pt x="3098" y="901"/>
                  </a:lnTo>
                  <a:lnTo>
                    <a:pt x="2993" y="691"/>
                  </a:lnTo>
                  <a:lnTo>
                    <a:pt x="2993" y="524"/>
                  </a:lnTo>
                  <a:lnTo>
                    <a:pt x="3098" y="336"/>
                  </a:lnTo>
                  <a:lnTo>
                    <a:pt x="3349" y="273"/>
                  </a:lnTo>
                  <a:lnTo>
                    <a:pt x="3474" y="168"/>
                  </a:lnTo>
                  <a:lnTo>
                    <a:pt x="3516" y="168"/>
                  </a:lnTo>
                  <a:lnTo>
                    <a:pt x="3600" y="43"/>
                  </a:lnTo>
                  <a:lnTo>
                    <a:pt x="3579" y="22"/>
                  </a:lnTo>
                  <a:lnTo>
                    <a:pt x="3516"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71" name="Google Shape;2962;p58">
              <a:extLst>
                <a:ext uri="{FF2B5EF4-FFF2-40B4-BE49-F238E27FC236}">
                  <a16:creationId xmlns:a16="http://schemas.microsoft.com/office/drawing/2014/main" id="{C473F9BA-BE2C-F579-1C5F-89A42705E39F}"/>
                </a:ext>
              </a:extLst>
            </p:cNvPr>
            <p:cNvSpPr/>
            <p:nvPr/>
          </p:nvSpPr>
          <p:spPr>
            <a:xfrm>
              <a:off x="4165950" y="2741625"/>
              <a:ext cx="22000" cy="63850"/>
            </a:xfrm>
            <a:custGeom>
              <a:avLst/>
              <a:gdLst/>
              <a:ahLst/>
              <a:cxnLst/>
              <a:rect l="l" t="t" r="r" b="b"/>
              <a:pathLst>
                <a:path w="880" h="2554" extrusionOk="0">
                  <a:moveTo>
                    <a:pt x="837" y="0"/>
                  </a:moveTo>
                  <a:lnTo>
                    <a:pt x="754" y="105"/>
                  </a:lnTo>
                  <a:lnTo>
                    <a:pt x="565" y="147"/>
                  </a:lnTo>
                  <a:lnTo>
                    <a:pt x="524" y="105"/>
                  </a:lnTo>
                  <a:lnTo>
                    <a:pt x="377" y="252"/>
                  </a:lnTo>
                  <a:lnTo>
                    <a:pt x="335" y="670"/>
                  </a:lnTo>
                  <a:lnTo>
                    <a:pt x="168" y="1005"/>
                  </a:lnTo>
                  <a:lnTo>
                    <a:pt x="1" y="1235"/>
                  </a:lnTo>
                  <a:lnTo>
                    <a:pt x="63" y="1256"/>
                  </a:lnTo>
                  <a:lnTo>
                    <a:pt x="168" y="1444"/>
                  </a:lnTo>
                  <a:lnTo>
                    <a:pt x="231" y="1653"/>
                  </a:lnTo>
                  <a:lnTo>
                    <a:pt x="377" y="1884"/>
                  </a:lnTo>
                  <a:lnTo>
                    <a:pt x="524" y="2197"/>
                  </a:lnTo>
                  <a:lnTo>
                    <a:pt x="461" y="2344"/>
                  </a:lnTo>
                  <a:lnTo>
                    <a:pt x="545" y="2553"/>
                  </a:lnTo>
                  <a:lnTo>
                    <a:pt x="628" y="2448"/>
                  </a:lnTo>
                  <a:lnTo>
                    <a:pt x="628" y="2407"/>
                  </a:lnTo>
                  <a:lnTo>
                    <a:pt x="628" y="2344"/>
                  </a:lnTo>
                  <a:lnTo>
                    <a:pt x="670" y="2281"/>
                  </a:lnTo>
                  <a:lnTo>
                    <a:pt x="670" y="2156"/>
                  </a:lnTo>
                  <a:lnTo>
                    <a:pt x="733" y="1988"/>
                  </a:lnTo>
                  <a:lnTo>
                    <a:pt x="691" y="1842"/>
                  </a:lnTo>
                  <a:lnTo>
                    <a:pt x="754" y="1821"/>
                  </a:lnTo>
                  <a:lnTo>
                    <a:pt x="754" y="1674"/>
                  </a:lnTo>
                  <a:lnTo>
                    <a:pt x="775" y="1549"/>
                  </a:lnTo>
                  <a:lnTo>
                    <a:pt x="775" y="1465"/>
                  </a:lnTo>
                  <a:lnTo>
                    <a:pt x="775" y="1214"/>
                  </a:lnTo>
                  <a:lnTo>
                    <a:pt x="754" y="1235"/>
                  </a:lnTo>
                  <a:lnTo>
                    <a:pt x="670" y="1235"/>
                  </a:lnTo>
                  <a:lnTo>
                    <a:pt x="565" y="1298"/>
                  </a:lnTo>
                  <a:lnTo>
                    <a:pt x="524" y="1235"/>
                  </a:lnTo>
                  <a:lnTo>
                    <a:pt x="545" y="1047"/>
                  </a:lnTo>
                  <a:lnTo>
                    <a:pt x="545" y="796"/>
                  </a:lnTo>
                  <a:lnTo>
                    <a:pt x="524" y="712"/>
                  </a:lnTo>
                  <a:lnTo>
                    <a:pt x="545" y="565"/>
                  </a:lnTo>
                  <a:lnTo>
                    <a:pt x="670" y="565"/>
                  </a:lnTo>
                  <a:lnTo>
                    <a:pt x="691" y="670"/>
                  </a:lnTo>
                  <a:lnTo>
                    <a:pt x="754" y="670"/>
                  </a:lnTo>
                  <a:lnTo>
                    <a:pt x="837" y="607"/>
                  </a:lnTo>
                  <a:lnTo>
                    <a:pt x="837" y="524"/>
                  </a:lnTo>
                  <a:lnTo>
                    <a:pt x="796" y="482"/>
                  </a:lnTo>
                  <a:lnTo>
                    <a:pt x="775" y="377"/>
                  </a:lnTo>
                  <a:lnTo>
                    <a:pt x="837" y="210"/>
                  </a:lnTo>
                  <a:lnTo>
                    <a:pt x="858" y="63"/>
                  </a:lnTo>
                  <a:lnTo>
                    <a:pt x="879"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72" name="Google Shape;2963;p58">
              <a:extLst>
                <a:ext uri="{FF2B5EF4-FFF2-40B4-BE49-F238E27FC236}">
                  <a16:creationId xmlns:a16="http://schemas.microsoft.com/office/drawing/2014/main" id="{882753EB-33FC-8F30-54C2-9C2FA115B806}"/>
                </a:ext>
              </a:extLst>
            </p:cNvPr>
            <p:cNvSpPr/>
            <p:nvPr/>
          </p:nvSpPr>
          <p:spPr>
            <a:xfrm>
              <a:off x="4185300" y="2741625"/>
              <a:ext cx="5775" cy="13100"/>
            </a:xfrm>
            <a:custGeom>
              <a:avLst/>
              <a:gdLst/>
              <a:ahLst/>
              <a:cxnLst/>
              <a:rect l="l" t="t" r="r" b="b"/>
              <a:pathLst>
                <a:path w="231" h="524" extrusionOk="0">
                  <a:moveTo>
                    <a:pt x="105" y="0"/>
                  </a:moveTo>
                  <a:lnTo>
                    <a:pt x="84" y="63"/>
                  </a:lnTo>
                  <a:lnTo>
                    <a:pt x="63" y="210"/>
                  </a:lnTo>
                  <a:lnTo>
                    <a:pt x="1" y="377"/>
                  </a:lnTo>
                  <a:lnTo>
                    <a:pt x="22" y="482"/>
                  </a:lnTo>
                  <a:lnTo>
                    <a:pt x="63" y="524"/>
                  </a:lnTo>
                  <a:lnTo>
                    <a:pt x="84" y="524"/>
                  </a:lnTo>
                  <a:lnTo>
                    <a:pt x="126" y="482"/>
                  </a:lnTo>
                  <a:lnTo>
                    <a:pt x="210" y="419"/>
                  </a:lnTo>
                  <a:lnTo>
                    <a:pt x="231" y="314"/>
                  </a:lnTo>
                  <a:lnTo>
                    <a:pt x="210" y="105"/>
                  </a:lnTo>
                  <a:lnTo>
                    <a:pt x="126" y="42"/>
                  </a:lnTo>
                  <a:lnTo>
                    <a:pt x="105"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73" name="Google Shape;2964;p58">
              <a:extLst>
                <a:ext uri="{FF2B5EF4-FFF2-40B4-BE49-F238E27FC236}">
                  <a16:creationId xmlns:a16="http://schemas.microsoft.com/office/drawing/2014/main" id="{F056E325-9128-EC4D-7CE7-FDA0615D9C2E}"/>
                </a:ext>
              </a:extLst>
            </p:cNvPr>
            <p:cNvSpPr/>
            <p:nvPr/>
          </p:nvSpPr>
          <p:spPr>
            <a:xfrm>
              <a:off x="4179025" y="2755750"/>
              <a:ext cx="7875" cy="18325"/>
            </a:xfrm>
            <a:custGeom>
              <a:avLst/>
              <a:gdLst/>
              <a:ahLst/>
              <a:cxnLst/>
              <a:rect l="l" t="t" r="r" b="b"/>
              <a:pathLst>
                <a:path w="315" h="733" extrusionOk="0">
                  <a:moveTo>
                    <a:pt x="22" y="0"/>
                  </a:moveTo>
                  <a:lnTo>
                    <a:pt x="1" y="147"/>
                  </a:lnTo>
                  <a:lnTo>
                    <a:pt x="22" y="231"/>
                  </a:lnTo>
                  <a:lnTo>
                    <a:pt x="22" y="482"/>
                  </a:lnTo>
                  <a:lnTo>
                    <a:pt x="1" y="670"/>
                  </a:lnTo>
                  <a:lnTo>
                    <a:pt x="42" y="733"/>
                  </a:lnTo>
                  <a:lnTo>
                    <a:pt x="147" y="670"/>
                  </a:lnTo>
                  <a:lnTo>
                    <a:pt x="231" y="670"/>
                  </a:lnTo>
                  <a:lnTo>
                    <a:pt x="252" y="649"/>
                  </a:lnTo>
                  <a:lnTo>
                    <a:pt x="273" y="440"/>
                  </a:lnTo>
                  <a:lnTo>
                    <a:pt x="273" y="356"/>
                  </a:lnTo>
                  <a:lnTo>
                    <a:pt x="314" y="210"/>
                  </a:lnTo>
                  <a:lnTo>
                    <a:pt x="314" y="147"/>
                  </a:lnTo>
                  <a:lnTo>
                    <a:pt x="314" y="63"/>
                  </a:lnTo>
                  <a:lnTo>
                    <a:pt x="314" y="42"/>
                  </a:lnTo>
                  <a:lnTo>
                    <a:pt x="231" y="105"/>
                  </a:lnTo>
                  <a:lnTo>
                    <a:pt x="168" y="105"/>
                  </a:lnTo>
                  <a:lnTo>
                    <a:pt x="147"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74" name="Google Shape;2965;p58">
              <a:extLst>
                <a:ext uri="{FF2B5EF4-FFF2-40B4-BE49-F238E27FC236}">
                  <a16:creationId xmlns:a16="http://schemas.microsoft.com/office/drawing/2014/main" id="{85544D35-AE1E-0058-E474-315B00DA0430}"/>
                </a:ext>
              </a:extLst>
            </p:cNvPr>
            <p:cNvSpPr/>
            <p:nvPr/>
          </p:nvSpPr>
          <p:spPr>
            <a:xfrm>
              <a:off x="4179025" y="2721750"/>
              <a:ext cx="18850" cy="23550"/>
            </a:xfrm>
            <a:custGeom>
              <a:avLst/>
              <a:gdLst/>
              <a:ahLst/>
              <a:cxnLst/>
              <a:rect l="l" t="t" r="r" b="b"/>
              <a:pathLst>
                <a:path w="754" h="942" extrusionOk="0">
                  <a:moveTo>
                    <a:pt x="314" y="0"/>
                  </a:moveTo>
                  <a:lnTo>
                    <a:pt x="314" y="21"/>
                  </a:lnTo>
                  <a:lnTo>
                    <a:pt x="231" y="21"/>
                  </a:lnTo>
                  <a:lnTo>
                    <a:pt x="210" y="440"/>
                  </a:lnTo>
                  <a:lnTo>
                    <a:pt x="105" y="586"/>
                  </a:lnTo>
                  <a:lnTo>
                    <a:pt x="1" y="733"/>
                  </a:lnTo>
                  <a:lnTo>
                    <a:pt x="1" y="879"/>
                  </a:lnTo>
                  <a:lnTo>
                    <a:pt x="1" y="900"/>
                  </a:lnTo>
                  <a:lnTo>
                    <a:pt x="42" y="942"/>
                  </a:lnTo>
                  <a:lnTo>
                    <a:pt x="231" y="900"/>
                  </a:lnTo>
                  <a:lnTo>
                    <a:pt x="314" y="795"/>
                  </a:lnTo>
                  <a:lnTo>
                    <a:pt x="377" y="795"/>
                  </a:lnTo>
                  <a:lnTo>
                    <a:pt x="461" y="670"/>
                  </a:lnTo>
                  <a:lnTo>
                    <a:pt x="524" y="523"/>
                  </a:lnTo>
                  <a:lnTo>
                    <a:pt x="628" y="440"/>
                  </a:lnTo>
                  <a:lnTo>
                    <a:pt x="670" y="440"/>
                  </a:lnTo>
                  <a:lnTo>
                    <a:pt x="754" y="419"/>
                  </a:lnTo>
                  <a:lnTo>
                    <a:pt x="691" y="335"/>
                  </a:lnTo>
                  <a:lnTo>
                    <a:pt x="691" y="168"/>
                  </a:lnTo>
                  <a:lnTo>
                    <a:pt x="586" y="126"/>
                  </a:lnTo>
                  <a:lnTo>
                    <a:pt x="545"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75" name="Google Shape;2966;p58">
              <a:extLst>
                <a:ext uri="{FF2B5EF4-FFF2-40B4-BE49-F238E27FC236}">
                  <a16:creationId xmlns:a16="http://schemas.microsoft.com/office/drawing/2014/main" id="{71CF621A-F5A6-8A4F-0F1C-6F44C432DBE2}"/>
                </a:ext>
              </a:extLst>
            </p:cNvPr>
            <p:cNvSpPr/>
            <p:nvPr/>
          </p:nvSpPr>
          <p:spPr>
            <a:xfrm>
              <a:off x="4180075" y="2740050"/>
              <a:ext cx="58075" cy="71700"/>
            </a:xfrm>
            <a:custGeom>
              <a:avLst/>
              <a:gdLst/>
              <a:ahLst/>
              <a:cxnLst/>
              <a:rect l="l" t="t" r="r" b="b"/>
              <a:pathLst>
                <a:path w="2323" h="2868" extrusionOk="0">
                  <a:moveTo>
                    <a:pt x="2051" y="1"/>
                  </a:moveTo>
                  <a:lnTo>
                    <a:pt x="900" y="691"/>
                  </a:lnTo>
                  <a:lnTo>
                    <a:pt x="816" y="670"/>
                  </a:lnTo>
                  <a:lnTo>
                    <a:pt x="796" y="670"/>
                  </a:lnTo>
                  <a:lnTo>
                    <a:pt x="649" y="566"/>
                  </a:lnTo>
                  <a:lnTo>
                    <a:pt x="482" y="482"/>
                  </a:lnTo>
                  <a:lnTo>
                    <a:pt x="419" y="482"/>
                  </a:lnTo>
                  <a:lnTo>
                    <a:pt x="335" y="545"/>
                  </a:lnTo>
                  <a:lnTo>
                    <a:pt x="293" y="587"/>
                  </a:lnTo>
                  <a:lnTo>
                    <a:pt x="272" y="587"/>
                  </a:lnTo>
                  <a:lnTo>
                    <a:pt x="272" y="670"/>
                  </a:lnTo>
                  <a:lnTo>
                    <a:pt x="272" y="691"/>
                  </a:lnTo>
                  <a:lnTo>
                    <a:pt x="272" y="775"/>
                  </a:lnTo>
                  <a:lnTo>
                    <a:pt x="272" y="838"/>
                  </a:lnTo>
                  <a:lnTo>
                    <a:pt x="231" y="984"/>
                  </a:lnTo>
                  <a:lnTo>
                    <a:pt x="231" y="1068"/>
                  </a:lnTo>
                  <a:lnTo>
                    <a:pt x="210" y="1528"/>
                  </a:lnTo>
                  <a:lnTo>
                    <a:pt x="210" y="1612"/>
                  </a:lnTo>
                  <a:lnTo>
                    <a:pt x="189" y="1737"/>
                  </a:lnTo>
                  <a:lnTo>
                    <a:pt x="189" y="1884"/>
                  </a:lnTo>
                  <a:lnTo>
                    <a:pt x="126" y="1905"/>
                  </a:lnTo>
                  <a:lnTo>
                    <a:pt x="168" y="2051"/>
                  </a:lnTo>
                  <a:lnTo>
                    <a:pt x="105" y="2219"/>
                  </a:lnTo>
                  <a:lnTo>
                    <a:pt x="105" y="2344"/>
                  </a:lnTo>
                  <a:lnTo>
                    <a:pt x="63" y="2407"/>
                  </a:lnTo>
                  <a:lnTo>
                    <a:pt x="63" y="2470"/>
                  </a:lnTo>
                  <a:lnTo>
                    <a:pt x="63" y="2553"/>
                  </a:lnTo>
                  <a:lnTo>
                    <a:pt x="0" y="2679"/>
                  </a:lnTo>
                  <a:lnTo>
                    <a:pt x="0" y="2721"/>
                  </a:lnTo>
                  <a:lnTo>
                    <a:pt x="189" y="2721"/>
                  </a:lnTo>
                  <a:lnTo>
                    <a:pt x="754" y="2867"/>
                  </a:lnTo>
                  <a:lnTo>
                    <a:pt x="1172" y="2449"/>
                  </a:lnTo>
                  <a:lnTo>
                    <a:pt x="1633" y="2407"/>
                  </a:lnTo>
                  <a:lnTo>
                    <a:pt x="1653" y="2219"/>
                  </a:lnTo>
                  <a:lnTo>
                    <a:pt x="1884" y="1926"/>
                  </a:lnTo>
                  <a:lnTo>
                    <a:pt x="1235" y="1214"/>
                  </a:lnTo>
                  <a:lnTo>
                    <a:pt x="2093" y="963"/>
                  </a:lnTo>
                  <a:lnTo>
                    <a:pt x="2302" y="754"/>
                  </a:lnTo>
                  <a:lnTo>
                    <a:pt x="2323" y="754"/>
                  </a:lnTo>
                  <a:lnTo>
                    <a:pt x="2051"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76" name="Google Shape;2967;p58">
              <a:extLst>
                <a:ext uri="{FF2B5EF4-FFF2-40B4-BE49-F238E27FC236}">
                  <a16:creationId xmlns:a16="http://schemas.microsoft.com/office/drawing/2014/main" id="{0157AA1F-B7E2-C0DA-157B-90A2583DBB52}"/>
                </a:ext>
              </a:extLst>
            </p:cNvPr>
            <p:cNvSpPr/>
            <p:nvPr/>
          </p:nvSpPr>
          <p:spPr>
            <a:xfrm>
              <a:off x="4179025" y="2758875"/>
              <a:ext cx="299225" cy="252175"/>
            </a:xfrm>
            <a:custGeom>
              <a:avLst/>
              <a:gdLst/>
              <a:ahLst/>
              <a:cxnLst/>
              <a:rect l="l" t="t" r="r" b="b"/>
              <a:pathLst>
                <a:path w="11969" h="10087" extrusionOk="0">
                  <a:moveTo>
                    <a:pt x="2344" y="1"/>
                  </a:moveTo>
                  <a:lnTo>
                    <a:pt x="2135" y="210"/>
                  </a:lnTo>
                  <a:lnTo>
                    <a:pt x="1277" y="461"/>
                  </a:lnTo>
                  <a:lnTo>
                    <a:pt x="1926" y="1173"/>
                  </a:lnTo>
                  <a:lnTo>
                    <a:pt x="1695" y="1466"/>
                  </a:lnTo>
                  <a:lnTo>
                    <a:pt x="1675" y="1654"/>
                  </a:lnTo>
                  <a:lnTo>
                    <a:pt x="1214" y="1696"/>
                  </a:lnTo>
                  <a:lnTo>
                    <a:pt x="796" y="2114"/>
                  </a:lnTo>
                  <a:lnTo>
                    <a:pt x="231" y="1968"/>
                  </a:lnTo>
                  <a:lnTo>
                    <a:pt x="42" y="1968"/>
                  </a:lnTo>
                  <a:lnTo>
                    <a:pt x="42" y="2177"/>
                  </a:lnTo>
                  <a:lnTo>
                    <a:pt x="42" y="2407"/>
                  </a:lnTo>
                  <a:lnTo>
                    <a:pt x="1" y="2595"/>
                  </a:lnTo>
                  <a:lnTo>
                    <a:pt x="1" y="2637"/>
                  </a:lnTo>
                  <a:lnTo>
                    <a:pt x="63" y="2616"/>
                  </a:lnTo>
                  <a:lnTo>
                    <a:pt x="105" y="2637"/>
                  </a:lnTo>
                  <a:lnTo>
                    <a:pt x="168" y="2595"/>
                  </a:lnTo>
                  <a:lnTo>
                    <a:pt x="314" y="2658"/>
                  </a:lnTo>
                  <a:lnTo>
                    <a:pt x="273" y="2700"/>
                  </a:lnTo>
                  <a:lnTo>
                    <a:pt x="524" y="2972"/>
                  </a:lnTo>
                  <a:lnTo>
                    <a:pt x="545" y="3119"/>
                  </a:lnTo>
                  <a:lnTo>
                    <a:pt x="628" y="3139"/>
                  </a:lnTo>
                  <a:lnTo>
                    <a:pt x="628" y="3244"/>
                  </a:lnTo>
                  <a:lnTo>
                    <a:pt x="754" y="3349"/>
                  </a:lnTo>
                  <a:lnTo>
                    <a:pt x="838" y="3370"/>
                  </a:lnTo>
                  <a:lnTo>
                    <a:pt x="984" y="3663"/>
                  </a:lnTo>
                  <a:lnTo>
                    <a:pt x="984" y="3746"/>
                  </a:lnTo>
                  <a:lnTo>
                    <a:pt x="1047" y="3851"/>
                  </a:lnTo>
                  <a:lnTo>
                    <a:pt x="1110" y="3851"/>
                  </a:lnTo>
                  <a:lnTo>
                    <a:pt x="1151" y="3997"/>
                  </a:lnTo>
                  <a:lnTo>
                    <a:pt x="1193" y="4081"/>
                  </a:lnTo>
                  <a:lnTo>
                    <a:pt x="1319" y="4123"/>
                  </a:lnTo>
                  <a:lnTo>
                    <a:pt x="1423" y="4416"/>
                  </a:lnTo>
                  <a:lnTo>
                    <a:pt x="1528" y="4479"/>
                  </a:lnTo>
                  <a:lnTo>
                    <a:pt x="1570" y="4625"/>
                  </a:lnTo>
                  <a:lnTo>
                    <a:pt x="1528" y="4709"/>
                  </a:lnTo>
                  <a:lnTo>
                    <a:pt x="1528" y="4792"/>
                  </a:lnTo>
                  <a:lnTo>
                    <a:pt x="1633" y="4897"/>
                  </a:lnTo>
                  <a:lnTo>
                    <a:pt x="1633" y="4960"/>
                  </a:lnTo>
                  <a:lnTo>
                    <a:pt x="1716" y="5023"/>
                  </a:lnTo>
                  <a:lnTo>
                    <a:pt x="1821" y="4939"/>
                  </a:lnTo>
                  <a:lnTo>
                    <a:pt x="1926" y="5043"/>
                  </a:lnTo>
                  <a:lnTo>
                    <a:pt x="2114" y="5127"/>
                  </a:lnTo>
                  <a:lnTo>
                    <a:pt x="2260" y="5274"/>
                  </a:lnTo>
                  <a:lnTo>
                    <a:pt x="2323" y="5378"/>
                  </a:lnTo>
                  <a:lnTo>
                    <a:pt x="2344" y="5420"/>
                  </a:lnTo>
                  <a:lnTo>
                    <a:pt x="2365" y="5546"/>
                  </a:lnTo>
                  <a:lnTo>
                    <a:pt x="2428" y="5588"/>
                  </a:lnTo>
                  <a:lnTo>
                    <a:pt x="2470" y="5797"/>
                  </a:lnTo>
                  <a:lnTo>
                    <a:pt x="2574" y="5880"/>
                  </a:lnTo>
                  <a:lnTo>
                    <a:pt x="2637" y="6090"/>
                  </a:lnTo>
                  <a:lnTo>
                    <a:pt x="2658" y="6173"/>
                  </a:lnTo>
                  <a:lnTo>
                    <a:pt x="2616" y="6362"/>
                  </a:lnTo>
                  <a:lnTo>
                    <a:pt x="2574" y="6383"/>
                  </a:lnTo>
                  <a:lnTo>
                    <a:pt x="2616" y="6487"/>
                  </a:lnTo>
                  <a:lnTo>
                    <a:pt x="2658" y="6696"/>
                  </a:lnTo>
                  <a:lnTo>
                    <a:pt x="2679" y="6906"/>
                  </a:lnTo>
                  <a:lnTo>
                    <a:pt x="2783" y="7010"/>
                  </a:lnTo>
                  <a:lnTo>
                    <a:pt x="2825" y="7094"/>
                  </a:lnTo>
                  <a:lnTo>
                    <a:pt x="3097" y="7408"/>
                  </a:lnTo>
                  <a:lnTo>
                    <a:pt x="3202" y="7429"/>
                  </a:lnTo>
                  <a:lnTo>
                    <a:pt x="3307" y="7450"/>
                  </a:lnTo>
                  <a:lnTo>
                    <a:pt x="3390" y="7554"/>
                  </a:lnTo>
                  <a:lnTo>
                    <a:pt x="3474" y="7554"/>
                  </a:lnTo>
                  <a:lnTo>
                    <a:pt x="3620" y="7680"/>
                  </a:lnTo>
                  <a:lnTo>
                    <a:pt x="3620" y="7784"/>
                  </a:lnTo>
                  <a:lnTo>
                    <a:pt x="3788" y="7826"/>
                  </a:lnTo>
                  <a:lnTo>
                    <a:pt x="3767" y="7889"/>
                  </a:lnTo>
                  <a:lnTo>
                    <a:pt x="3830" y="7931"/>
                  </a:lnTo>
                  <a:lnTo>
                    <a:pt x="3976" y="8412"/>
                  </a:lnTo>
                  <a:lnTo>
                    <a:pt x="4102" y="8496"/>
                  </a:lnTo>
                  <a:lnTo>
                    <a:pt x="4102" y="8663"/>
                  </a:lnTo>
                  <a:lnTo>
                    <a:pt x="4541" y="9082"/>
                  </a:lnTo>
                  <a:lnTo>
                    <a:pt x="4604" y="9082"/>
                  </a:lnTo>
                  <a:lnTo>
                    <a:pt x="4646" y="9333"/>
                  </a:lnTo>
                  <a:lnTo>
                    <a:pt x="4834" y="9396"/>
                  </a:lnTo>
                  <a:lnTo>
                    <a:pt x="4939" y="9668"/>
                  </a:lnTo>
                  <a:lnTo>
                    <a:pt x="5043" y="9709"/>
                  </a:lnTo>
                  <a:lnTo>
                    <a:pt x="5127" y="9730"/>
                  </a:lnTo>
                  <a:lnTo>
                    <a:pt x="5169" y="9626"/>
                  </a:lnTo>
                  <a:lnTo>
                    <a:pt x="5336" y="9521"/>
                  </a:lnTo>
                  <a:lnTo>
                    <a:pt x="5232" y="9312"/>
                  </a:lnTo>
                  <a:lnTo>
                    <a:pt x="5294" y="9040"/>
                  </a:lnTo>
                  <a:lnTo>
                    <a:pt x="5462" y="8977"/>
                  </a:lnTo>
                  <a:lnTo>
                    <a:pt x="5650" y="9124"/>
                  </a:lnTo>
                  <a:lnTo>
                    <a:pt x="5985" y="9124"/>
                  </a:lnTo>
                  <a:lnTo>
                    <a:pt x="6487" y="9333"/>
                  </a:lnTo>
                  <a:lnTo>
                    <a:pt x="7010" y="9563"/>
                  </a:lnTo>
                  <a:lnTo>
                    <a:pt x="7031" y="10086"/>
                  </a:lnTo>
                  <a:lnTo>
                    <a:pt x="8077" y="8684"/>
                  </a:lnTo>
                  <a:lnTo>
                    <a:pt x="10253" y="8036"/>
                  </a:lnTo>
                  <a:lnTo>
                    <a:pt x="11885" y="7554"/>
                  </a:lnTo>
                  <a:lnTo>
                    <a:pt x="11969" y="6299"/>
                  </a:lnTo>
                  <a:lnTo>
                    <a:pt x="11843" y="5839"/>
                  </a:lnTo>
                  <a:lnTo>
                    <a:pt x="11655" y="5985"/>
                  </a:lnTo>
                  <a:lnTo>
                    <a:pt x="9960" y="5755"/>
                  </a:lnTo>
                  <a:lnTo>
                    <a:pt x="9835" y="5274"/>
                  </a:lnTo>
                  <a:lnTo>
                    <a:pt x="9688" y="5127"/>
                  </a:lnTo>
                  <a:lnTo>
                    <a:pt x="9688" y="4939"/>
                  </a:lnTo>
                  <a:lnTo>
                    <a:pt x="9688" y="4918"/>
                  </a:lnTo>
                  <a:lnTo>
                    <a:pt x="9667" y="4939"/>
                  </a:lnTo>
                  <a:lnTo>
                    <a:pt x="9625" y="4855"/>
                  </a:lnTo>
                  <a:lnTo>
                    <a:pt x="9625" y="4792"/>
                  </a:lnTo>
                  <a:lnTo>
                    <a:pt x="9667" y="4730"/>
                  </a:lnTo>
                  <a:lnTo>
                    <a:pt x="9563" y="4730"/>
                  </a:lnTo>
                  <a:lnTo>
                    <a:pt x="9563" y="4709"/>
                  </a:lnTo>
                  <a:lnTo>
                    <a:pt x="9458" y="4709"/>
                  </a:lnTo>
                  <a:lnTo>
                    <a:pt x="9270" y="4604"/>
                  </a:lnTo>
                  <a:lnTo>
                    <a:pt x="9249" y="4541"/>
                  </a:lnTo>
                  <a:lnTo>
                    <a:pt x="9228" y="4583"/>
                  </a:lnTo>
                  <a:lnTo>
                    <a:pt x="9123" y="4437"/>
                  </a:lnTo>
                  <a:lnTo>
                    <a:pt x="9102" y="4290"/>
                  </a:lnTo>
                  <a:lnTo>
                    <a:pt x="8809" y="3914"/>
                  </a:lnTo>
                  <a:lnTo>
                    <a:pt x="8726" y="3788"/>
                  </a:lnTo>
                  <a:lnTo>
                    <a:pt x="8809" y="3788"/>
                  </a:lnTo>
                  <a:lnTo>
                    <a:pt x="8809" y="3746"/>
                  </a:lnTo>
                  <a:lnTo>
                    <a:pt x="8705" y="3453"/>
                  </a:lnTo>
                  <a:lnTo>
                    <a:pt x="8705" y="3391"/>
                  </a:lnTo>
                  <a:lnTo>
                    <a:pt x="8621" y="3265"/>
                  </a:lnTo>
                  <a:lnTo>
                    <a:pt x="8579" y="3265"/>
                  </a:lnTo>
                  <a:lnTo>
                    <a:pt x="8391" y="3014"/>
                  </a:lnTo>
                  <a:lnTo>
                    <a:pt x="8307" y="3014"/>
                  </a:lnTo>
                  <a:lnTo>
                    <a:pt x="8224" y="2909"/>
                  </a:lnTo>
                  <a:lnTo>
                    <a:pt x="8224" y="2867"/>
                  </a:lnTo>
                  <a:lnTo>
                    <a:pt x="8286" y="2867"/>
                  </a:lnTo>
                  <a:lnTo>
                    <a:pt x="8307" y="2909"/>
                  </a:lnTo>
                  <a:lnTo>
                    <a:pt x="8286" y="2826"/>
                  </a:lnTo>
                  <a:lnTo>
                    <a:pt x="8182" y="2805"/>
                  </a:lnTo>
                  <a:lnTo>
                    <a:pt x="7973" y="2763"/>
                  </a:lnTo>
                  <a:lnTo>
                    <a:pt x="7868" y="2449"/>
                  </a:lnTo>
                  <a:lnTo>
                    <a:pt x="7805" y="2323"/>
                  </a:lnTo>
                  <a:lnTo>
                    <a:pt x="7742" y="2303"/>
                  </a:lnTo>
                  <a:lnTo>
                    <a:pt x="7742" y="2198"/>
                  </a:lnTo>
                  <a:lnTo>
                    <a:pt x="7701" y="2219"/>
                  </a:lnTo>
                  <a:lnTo>
                    <a:pt x="7659" y="2177"/>
                  </a:lnTo>
                  <a:lnTo>
                    <a:pt x="7282" y="2323"/>
                  </a:lnTo>
                  <a:lnTo>
                    <a:pt x="7261" y="2114"/>
                  </a:lnTo>
                  <a:lnTo>
                    <a:pt x="6738" y="1968"/>
                  </a:lnTo>
                  <a:lnTo>
                    <a:pt x="6654" y="1968"/>
                  </a:lnTo>
                  <a:lnTo>
                    <a:pt x="5566" y="1926"/>
                  </a:lnTo>
                  <a:lnTo>
                    <a:pt x="2867" y="43"/>
                  </a:lnTo>
                  <a:lnTo>
                    <a:pt x="2344"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77" name="Google Shape;2968;p58">
              <a:extLst>
                <a:ext uri="{FF2B5EF4-FFF2-40B4-BE49-F238E27FC236}">
                  <a16:creationId xmlns:a16="http://schemas.microsoft.com/office/drawing/2014/main" id="{52CEAA89-08BD-7A9B-2206-0B571553F141}"/>
                </a:ext>
              </a:extLst>
            </p:cNvPr>
            <p:cNvSpPr/>
            <p:nvPr/>
          </p:nvSpPr>
          <p:spPr>
            <a:xfrm>
              <a:off x="4409700" y="2852525"/>
              <a:ext cx="11025" cy="24075"/>
            </a:xfrm>
            <a:custGeom>
              <a:avLst/>
              <a:gdLst/>
              <a:ahLst/>
              <a:cxnLst/>
              <a:rect l="l" t="t" r="r" b="b"/>
              <a:pathLst>
                <a:path w="441" h="963" extrusionOk="0">
                  <a:moveTo>
                    <a:pt x="147" y="0"/>
                  </a:moveTo>
                  <a:lnTo>
                    <a:pt x="147" y="42"/>
                  </a:lnTo>
                  <a:lnTo>
                    <a:pt x="106" y="42"/>
                  </a:lnTo>
                  <a:lnTo>
                    <a:pt x="106" y="105"/>
                  </a:lnTo>
                  <a:lnTo>
                    <a:pt x="43" y="126"/>
                  </a:lnTo>
                  <a:lnTo>
                    <a:pt x="85" y="209"/>
                  </a:lnTo>
                  <a:lnTo>
                    <a:pt x="43" y="209"/>
                  </a:lnTo>
                  <a:lnTo>
                    <a:pt x="85" y="377"/>
                  </a:lnTo>
                  <a:lnTo>
                    <a:pt x="43" y="356"/>
                  </a:lnTo>
                  <a:lnTo>
                    <a:pt x="1" y="356"/>
                  </a:lnTo>
                  <a:lnTo>
                    <a:pt x="1" y="544"/>
                  </a:lnTo>
                  <a:lnTo>
                    <a:pt x="22" y="628"/>
                  </a:lnTo>
                  <a:lnTo>
                    <a:pt x="43" y="670"/>
                  </a:lnTo>
                  <a:lnTo>
                    <a:pt x="43" y="795"/>
                  </a:lnTo>
                  <a:lnTo>
                    <a:pt x="22" y="795"/>
                  </a:lnTo>
                  <a:lnTo>
                    <a:pt x="43" y="858"/>
                  </a:lnTo>
                  <a:lnTo>
                    <a:pt x="231" y="963"/>
                  </a:lnTo>
                  <a:lnTo>
                    <a:pt x="336" y="963"/>
                  </a:lnTo>
                  <a:lnTo>
                    <a:pt x="398" y="942"/>
                  </a:lnTo>
                  <a:lnTo>
                    <a:pt x="440" y="670"/>
                  </a:lnTo>
                  <a:lnTo>
                    <a:pt x="398" y="544"/>
                  </a:lnTo>
                  <a:lnTo>
                    <a:pt x="336" y="544"/>
                  </a:lnTo>
                  <a:lnTo>
                    <a:pt x="315" y="356"/>
                  </a:lnTo>
                  <a:lnTo>
                    <a:pt x="336" y="356"/>
                  </a:lnTo>
                  <a:lnTo>
                    <a:pt x="398" y="168"/>
                  </a:lnTo>
                  <a:lnTo>
                    <a:pt x="357" y="126"/>
                  </a:lnTo>
                  <a:lnTo>
                    <a:pt x="315" y="126"/>
                  </a:lnTo>
                  <a:lnTo>
                    <a:pt x="315" y="63"/>
                  </a:lnTo>
                  <a:lnTo>
                    <a:pt x="210"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78" name="Google Shape;2969;p58">
              <a:extLst>
                <a:ext uri="{FF2B5EF4-FFF2-40B4-BE49-F238E27FC236}">
                  <a16:creationId xmlns:a16="http://schemas.microsoft.com/office/drawing/2014/main" id="{FDF1785D-714E-603A-48EB-8F429D9A8EF6}"/>
                </a:ext>
              </a:extLst>
            </p:cNvPr>
            <p:cNvSpPr/>
            <p:nvPr/>
          </p:nvSpPr>
          <p:spPr>
            <a:xfrm>
              <a:off x="4421225" y="2854100"/>
              <a:ext cx="69075" cy="54425"/>
            </a:xfrm>
            <a:custGeom>
              <a:avLst/>
              <a:gdLst/>
              <a:ahLst/>
              <a:cxnLst/>
              <a:rect l="l" t="t" r="r" b="b"/>
              <a:pathLst>
                <a:path w="2763" h="2177" extrusionOk="0">
                  <a:moveTo>
                    <a:pt x="2490" y="0"/>
                  </a:moveTo>
                  <a:lnTo>
                    <a:pt x="2490" y="84"/>
                  </a:lnTo>
                  <a:lnTo>
                    <a:pt x="2469" y="146"/>
                  </a:lnTo>
                  <a:lnTo>
                    <a:pt x="2093" y="356"/>
                  </a:lnTo>
                  <a:lnTo>
                    <a:pt x="2093" y="502"/>
                  </a:lnTo>
                  <a:lnTo>
                    <a:pt x="1779" y="795"/>
                  </a:lnTo>
                  <a:lnTo>
                    <a:pt x="1737" y="879"/>
                  </a:lnTo>
                  <a:lnTo>
                    <a:pt x="1779" y="900"/>
                  </a:lnTo>
                  <a:lnTo>
                    <a:pt x="1821" y="983"/>
                  </a:lnTo>
                  <a:lnTo>
                    <a:pt x="1653" y="1130"/>
                  </a:lnTo>
                  <a:lnTo>
                    <a:pt x="1611" y="1046"/>
                  </a:lnTo>
                  <a:lnTo>
                    <a:pt x="1549" y="1088"/>
                  </a:lnTo>
                  <a:lnTo>
                    <a:pt x="1465" y="1088"/>
                  </a:lnTo>
                  <a:lnTo>
                    <a:pt x="1507" y="1193"/>
                  </a:lnTo>
                  <a:lnTo>
                    <a:pt x="1444" y="1193"/>
                  </a:lnTo>
                  <a:lnTo>
                    <a:pt x="1423" y="1234"/>
                  </a:lnTo>
                  <a:lnTo>
                    <a:pt x="1256" y="1255"/>
                  </a:lnTo>
                  <a:lnTo>
                    <a:pt x="1130" y="1297"/>
                  </a:lnTo>
                  <a:lnTo>
                    <a:pt x="1088" y="1214"/>
                  </a:lnTo>
                  <a:lnTo>
                    <a:pt x="837" y="1214"/>
                  </a:lnTo>
                  <a:lnTo>
                    <a:pt x="628" y="1151"/>
                  </a:lnTo>
                  <a:lnTo>
                    <a:pt x="398" y="1339"/>
                  </a:lnTo>
                  <a:lnTo>
                    <a:pt x="314" y="1318"/>
                  </a:lnTo>
                  <a:lnTo>
                    <a:pt x="251" y="1318"/>
                  </a:lnTo>
                  <a:lnTo>
                    <a:pt x="147" y="1360"/>
                  </a:lnTo>
                  <a:lnTo>
                    <a:pt x="105" y="1109"/>
                  </a:lnTo>
                  <a:lnTo>
                    <a:pt x="63" y="1151"/>
                  </a:lnTo>
                  <a:lnTo>
                    <a:pt x="0" y="1130"/>
                  </a:lnTo>
                  <a:lnTo>
                    <a:pt x="0" y="1318"/>
                  </a:lnTo>
                  <a:lnTo>
                    <a:pt x="147" y="1465"/>
                  </a:lnTo>
                  <a:lnTo>
                    <a:pt x="272" y="1946"/>
                  </a:lnTo>
                  <a:lnTo>
                    <a:pt x="1967" y="2176"/>
                  </a:lnTo>
                  <a:lnTo>
                    <a:pt x="2155" y="2030"/>
                  </a:lnTo>
                  <a:lnTo>
                    <a:pt x="2658" y="502"/>
                  </a:lnTo>
                  <a:lnTo>
                    <a:pt x="2762" y="481"/>
                  </a:lnTo>
                  <a:lnTo>
                    <a:pt x="2762" y="314"/>
                  </a:lnTo>
                  <a:lnTo>
                    <a:pt x="2720" y="251"/>
                  </a:lnTo>
                  <a:lnTo>
                    <a:pt x="2678" y="272"/>
                  </a:lnTo>
                  <a:lnTo>
                    <a:pt x="2658" y="251"/>
                  </a:lnTo>
                  <a:lnTo>
                    <a:pt x="2595" y="209"/>
                  </a:lnTo>
                  <a:lnTo>
                    <a:pt x="2574" y="42"/>
                  </a:lnTo>
                  <a:lnTo>
                    <a:pt x="2490"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79" name="Google Shape;2970;p58">
              <a:extLst>
                <a:ext uri="{FF2B5EF4-FFF2-40B4-BE49-F238E27FC236}">
                  <a16:creationId xmlns:a16="http://schemas.microsoft.com/office/drawing/2014/main" id="{DD44B10B-11E1-39D3-62F5-97AF44EE3817}"/>
                </a:ext>
              </a:extLst>
            </p:cNvPr>
            <p:cNvSpPr/>
            <p:nvPr/>
          </p:nvSpPr>
          <p:spPr>
            <a:xfrm>
              <a:off x="4434300" y="2866125"/>
              <a:ext cx="108300" cy="133400"/>
            </a:xfrm>
            <a:custGeom>
              <a:avLst/>
              <a:gdLst/>
              <a:ahLst/>
              <a:cxnLst/>
              <a:rect l="l" t="t" r="r" b="b"/>
              <a:pathLst>
                <a:path w="4332" h="5336" extrusionOk="0">
                  <a:moveTo>
                    <a:pt x="2239" y="0"/>
                  </a:moveTo>
                  <a:lnTo>
                    <a:pt x="2135" y="21"/>
                  </a:lnTo>
                  <a:lnTo>
                    <a:pt x="1632" y="1549"/>
                  </a:lnTo>
                  <a:lnTo>
                    <a:pt x="1758" y="2009"/>
                  </a:lnTo>
                  <a:lnTo>
                    <a:pt x="1674" y="3264"/>
                  </a:lnTo>
                  <a:lnTo>
                    <a:pt x="42" y="3746"/>
                  </a:lnTo>
                  <a:lnTo>
                    <a:pt x="0" y="4018"/>
                  </a:lnTo>
                  <a:lnTo>
                    <a:pt x="523" y="4708"/>
                  </a:lnTo>
                  <a:lnTo>
                    <a:pt x="461" y="4938"/>
                  </a:lnTo>
                  <a:lnTo>
                    <a:pt x="795" y="5336"/>
                  </a:lnTo>
                  <a:lnTo>
                    <a:pt x="879" y="5315"/>
                  </a:lnTo>
                  <a:lnTo>
                    <a:pt x="900" y="5336"/>
                  </a:lnTo>
                  <a:lnTo>
                    <a:pt x="1005" y="5336"/>
                  </a:lnTo>
                  <a:lnTo>
                    <a:pt x="1088" y="5231"/>
                  </a:lnTo>
                  <a:lnTo>
                    <a:pt x="1214" y="5231"/>
                  </a:lnTo>
                  <a:lnTo>
                    <a:pt x="1423" y="5127"/>
                  </a:lnTo>
                  <a:lnTo>
                    <a:pt x="1528" y="5127"/>
                  </a:lnTo>
                  <a:lnTo>
                    <a:pt x="1632" y="5106"/>
                  </a:lnTo>
                  <a:lnTo>
                    <a:pt x="1716" y="5147"/>
                  </a:lnTo>
                  <a:lnTo>
                    <a:pt x="1779" y="5147"/>
                  </a:lnTo>
                  <a:lnTo>
                    <a:pt x="1925" y="4938"/>
                  </a:lnTo>
                  <a:lnTo>
                    <a:pt x="1925" y="4917"/>
                  </a:lnTo>
                  <a:lnTo>
                    <a:pt x="1946" y="4917"/>
                  </a:lnTo>
                  <a:lnTo>
                    <a:pt x="1946" y="4834"/>
                  </a:lnTo>
                  <a:lnTo>
                    <a:pt x="1883" y="4813"/>
                  </a:lnTo>
                  <a:lnTo>
                    <a:pt x="1925" y="4750"/>
                  </a:lnTo>
                  <a:lnTo>
                    <a:pt x="1883" y="4687"/>
                  </a:lnTo>
                  <a:lnTo>
                    <a:pt x="1967" y="4603"/>
                  </a:lnTo>
                  <a:lnTo>
                    <a:pt x="2030" y="4541"/>
                  </a:lnTo>
                  <a:lnTo>
                    <a:pt x="2239" y="4541"/>
                  </a:lnTo>
                  <a:lnTo>
                    <a:pt x="2365" y="4520"/>
                  </a:lnTo>
                  <a:lnTo>
                    <a:pt x="2448" y="4583"/>
                  </a:lnTo>
                  <a:lnTo>
                    <a:pt x="2553" y="4436"/>
                  </a:lnTo>
                  <a:lnTo>
                    <a:pt x="2595" y="4415"/>
                  </a:lnTo>
                  <a:lnTo>
                    <a:pt x="2595" y="4227"/>
                  </a:lnTo>
                  <a:lnTo>
                    <a:pt x="2804" y="3976"/>
                  </a:lnTo>
                  <a:lnTo>
                    <a:pt x="2930" y="3955"/>
                  </a:lnTo>
                  <a:lnTo>
                    <a:pt x="3013" y="3976"/>
                  </a:lnTo>
                  <a:lnTo>
                    <a:pt x="3076" y="3913"/>
                  </a:lnTo>
                  <a:lnTo>
                    <a:pt x="3348" y="3913"/>
                  </a:lnTo>
                  <a:lnTo>
                    <a:pt x="3390" y="3850"/>
                  </a:lnTo>
                  <a:lnTo>
                    <a:pt x="3327" y="3808"/>
                  </a:lnTo>
                  <a:lnTo>
                    <a:pt x="3285" y="3599"/>
                  </a:lnTo>
                  <a:lnTo>
                    <a:pt x="3306" y="3599"/>
                  </a:lnTo>
                  <a:lnTo>
                    <a:pt x="3244" y="3494"/>
                  </a:lnTo>
                  <a:lnTo>
                    <a:pt x="3223" y="3474"/>
                  </a:lnTo>
                  <a:lnTo>
                    <a:pt x="3244" y="3390"/>
                  </a:lnTo>
                  <a:lnTo>
                    <a:pt x="3244" y="3285"/>
                  </a:lnTo>
                  <a:lnTo>
                    <a:pt x="3348" y="3118"/>
                  </a:lnTo>
                  <a:lnTo>
                    <a:pt x="3432" y="3076"/>
                  </a:lnTo>
                  <a:lnTo>
                    <a:pt x="3390" y="3013"/>
                  </a:lnTo>
                  <a:lnTo>
                    <a:pt x="3411" y="3013"/>
                  </a:lnTo>
                  <a:lnTo>
                    <a:pt x="3495" y="2867"/>
                  </a:lnTo>
                  <a:lnTo>
                    <a:pt x="3536" y="2846"/>
                  </a:lnTo>
                  <a:lnTo>
                    <a:pt x="3599" y="2846"/>
                  </a:lnTo>
                  <a:lnTo>
                    <a:pt x="3557" y="2909"/>
                  </a:lnTo>
                  <a:lnTo>
                    <a:pt x="3536" y="2971"/>
                  </a:lnTo>
                  <a:lnTo>
                    <a:pt x="3620" y="3013"/>
                  </a:lnTo>
                  <a:lnTo>
                    <a:pt x="3662" y="3013"/>
                  </a:lnTo>
                  <a:lnTo>
                    <a:pt x="3746" y="2804"/>
                  </a:lnTo>
                  <a:lnTo>
                    <a:pt x="3808" y="2741"/>
                  </a:lnTo>
                  <a:lnTo>
                    <a:pt x="3871" y="2616"/>
                  </a:lnTo>
                  <a:lnTo>
                    <a:pt x="4018" y="2490"/>
                  </a:lnTo>
                  <a:lnTo>
                    <a:pt x="4227" y="2134"/>
                  </a:lnTo>
                  <a:lnTo>
                    <a:pt x="4248" y="2072"/>
                  </a:lnTo>
                  <a:lnTo>
                    <a:pt x="4248" y="1988"/>
                  </a:lnTo>
                  <a:lnTo>
                    <a:pt x="4290" y="1862"/>
                  </a:lnTo>
                  <a:lnTo>
                    <a:pt x="4332" y="1758"/>
                  </a:lnTo>
                  <a:lnTo>
                    <a:pt x="4269" y="1695"/>
                  </a:lnTo>
                  <a:lnTo>
                    <a:pt x="4164" y="1674"/>
                  </a:lnTo>
                  <a:lnTo>
                    <a:pt x="3955" y="1507"/>
                  </a:lnTo>
                  <a:lnTo>
                    <a:pt x="3913" y="1402"/>
                  </a:lnTo>
                  <a:lnTo>
                    <a:pt x="3808" y="1298"/>
                  </a:lnTo>
                  <a:lnTo>
                    <a:pt x="3767" y="1151"/>
                  </a:lnTo>
                  <a:lnTo>
                    <a:pt x="3599" y="942"/>
                  </a:lnTo>
                  <a:lnTo>
                    <a:pt x="3516" y="942"/>
                  </a:lnTo>
                  <a:lnTo>
                    <a:pt x="3390" y="963"/>
                  </a:lnTo>
                  <a:lnTo>
                    <a:pt x="3118" y="921"/>
                  </a:lnTo>
                  <a:lnTo>
                    <a:pt x="3013" y="942"/>
                  </a:lnTo>
                  <a:lnTo>
                    <a:pt x="2930" y="963"/>
                  </a:lnTo>
                  <a:lnTo>
                    <a:pt x="2804" y="921"/>
                  </a:lnTo>
                  <a:lnTo>
                    <a:pt x="2469" y="649"/>
                  </a:lnTo>
                  <a:lnTo>
                    <a:pt x="2469" y="565"/>
                  </a:lnTo>
                  <a:lnTo>
                    <a:pt x="2260" y="335"/>
                  </a:lnTo>
                  <a:lnTo>
                    <a:pt x="2239"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80" name="Google Shape;2971;p58">
              <a:extLst>
                <a:ext uri="{FF2B5EF4-FFF2-40B4-BE49-F238E27FC236}">
                  <a16:creationId xmlns:a16="http://schemas.microsoft.com/office/drawing/2014/main" id="{A961AB66-DB6A-9F38-C6CA-D041263F910D}"/>
                </a:ext>
              </a:extLst>
            </p:cNvPr>
            <p:cNvSpPr/>
            <p:nvPr/>
          </p:nvSpPr>
          <p:spPr>
            <a:xfrm>
              <a:off x="4483475" y="2847275"/>
              <a:ext cx="5775" cy="13125"/>
            </a:xfrm>
            <a:custGeom>
              <a:avLst/>
              <a:gdLst/>
              <a:ahLst/>
              <a:cxnLst/>
              <a:rect l="l" t="t" r="r" b="b"/>
              <a:pathLst>
                <a:path w="231" h="525" extrusionOk="0">
                  <a:moveTo>
                    <a:pt x="209" y="1"/>
                  </a:moveTo>
                  <a:lnTo>
                    <a:pt x="168" y="22"/>
                  </a:lnTo>
                  <a:lnTo>
                    <a:pt x="105" y="22"/>
                  </a:lnTo>
                  <a:lnTo>
                    <a:pt x="84" y="168"/>
                  </a:lnTo>
                  <a:lnTo>
                    <a:pt x="63" y="210"/>
                  </a:lnTo>
                  <a:lnTo>
                    <a:pt x="21" y="168"/>
                  </a:lnTo>
                  <a:lnTo>
                    <a:pt x="0" y="231"/>
                  </a:lnTo>
                  <a:lnTo>
                    <a:pt x="0" y="273"/>
                  </a:lnTo>
                  <a:lnTo>
                    <a:pt x="84" y="315"/>
                  </a:lnTo>
                  <a:lnTo>
                    <a:pt x="105" y="482"/>
                  </a:lnTo>
                  <a:lnTo>
                    <a:pt x="168" y="524"/>
                  </a:lnTo>
                  <a:lnTo>
                    <a:pt x="168" y="440"/>
                  </a:lnTo>
                  <a:lnTo>
                    <a:pt x="209" y="336"/>
                  </a:lnTo>
                  <a:lnTo>
                    <a:pt x="209" y="168"/>
                  </a:lnTo>
                  <a:lnTo>
                    <a:pt x="188" y="168"/>
                  </a:lnTo>
                  <a:lnTo>
                    <a:pt x="209" y="106"/>
                  </a:lnTo>
                  <a:lnTo>
                    <a:pt x="188" y="64"/>
                  </a:lnTo>
                  <a:lnTo>
                    <a:pt x="209" y="43"/>
                  </a:lnTo>
                  <a:lnTo>
                    <a:pt x="230" y="43"/>
                  </a:lnTo>
                  <a:lnTo>
                    <a:pt x="209"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81" name="Google Shape;2972;p58">
              <a:extLst>
                <a:ext uri="{FF2B5EF4-FFF2-40B4-BE49-F238E27FC236}">
                  <a16:creationId xmlns:a16="http://schemas.microsoft.com/office/drawing/2014/main" id="{61F5BE43-7C00-0177-8FA7-FEA74D49CF8F}"/>
                </a:ext>
              </a:extLst>
            </p:cNvPr>
            <p:cNvSpPr/>
            <p:nvPr/>
          </p:nvSpPr>
          <p:spPr>
            <a:xfrm>
              <a:off x="4300375" y="2959750"/>
              <a:ext cx="153825" cy="99925"/>
            </a:xfrm>
            <a:custGeom>
              <a:avLst/>
              <a:gdLst/>
              <a:ahLst/>
              <a:cxnLst/>
              <a:rect l="l" t="t" r="r" b="b"/>
              <a:pathLst>
                <a:path w="6153" h="3997" extrusionOk="0">
                  <a:moveTo>
                    <a:pt x="5399" y="1"/>
                  </a:moveTo>
                  <a:lnTo>
                    <a:pt x="3223" y="649"/>
                  </a:lnTo>
                  <a:lnTo>
                    <a:pt x="2177" y="2051"/>
                  </a:lnTo>
                  <a:lnTo>
                    <a:pt x="2156" y="1528"/>
                  </a:lnTo>
                  <a:lnTo>
                    <a:pt x="1633" y="1298"/>
                  </a:lnTo>
                  <a:lnTo>
                    <a:pt x="1131" y="1089"/>
                  </a:lnTo>
                  <a:lnTo>
                    <a:pt x="796" y="1089"/>
                  </a:lnTo>
                  <a:lnTo>
                    <a:pt x="608" y="942"/>
                  </a:lnTo>
                  <a:lnTo>
                    <a:pt x="440" y="1005"/>
                  </a:lnTo>
                  <a:lnTo>
                    <a:pt x="378" y="1277"/>
                  </a:lnTo>
                  <a:lnTo>
                    <a:pt x="482" y="1486"/>
                  </a:lnTo>
                  <a:lnTo>
                    <a:pt x="315" y="1591"/>
                  </a:lnTo>
                  <a:lnTo>
                    <a:pt x="273" y="1695"/>
                  </a:lnTo>
                  <a:lnTo>
                    <a:pt x="189" y="1674"/>
                  </a:lnTo>
                  <a:lnTo>
                    <a:pt x="85" y="1633"/>
                  </a:lnTo>
                  <a:lnTo>
                    <a:pt x="106" y="1737"/>
                  </a:lnTo>
                  <a:lnTo>
                    <a:pt x="168" y="2030"/>
                  </a:lnTo>
                  <a:lnTo>
                    <a:pt x="168" y="2218"/>
                  </a:lnTo>
                  <a:lnTo>
                    <a:pt x="85" y="2218"/>
                  </a:lnTo>
                  <a:lnTo>
                    <a:pt x="85" y="2260"/>
                  </a:lnTo>
                  <a:lnTo>
                    <a:pt x="1" y="2239"/>
                  </a:lnTo>
                  <a:lnTo>
                    <a:pt x="1" y="2239"/>
                  </a:lnTo>
                  <a:lnTo>
                    <a:pt x="22" y="2344"/>
                  </a:lnTo>
                  <a:lnTo>
                    <a:pt x="106" y="2344"/>
                  </a:lnTo>
                  <a:lnTo>
                    <a:pt x="106" y="2428"/>
                  </a:lnTo>
                  <a:lnTo>
                    <a:pt x="231" y="2616"/>
                  </a:lnTo>
                  <a:lnTo>
                    <a:pt x="315" y="3139"/>
                  </a:lnTo>
                  <a:lnTo>
                    <a:pt x="482" y="3265"/>
                  </a:lnTo>
                  <a:lnTo>
                    <a:pt x="482" y="3453"/>
                  </a:lnTo>
                  <a:lnTo>
                    <a:pt x="419" y="3474"/>
                  </a:lnTo>
                  <a:lnTo>
                    <a:pt x="482" y="3620"/>
                  </a:lnTo>
                  <a:lnTo>
                    <a:pt x="608" y="3767"/>
                  </a:lnTo>
                  <a:lnTo>
                    <a:pt x="608" y="3913"/>
                  </a:lnTo>
                  <a:lnTo>
                    <a:pt x="650" y="3997"/>
                  </a:lnTo>
                  <a:lnTo>
                    <a:pt x="796" y="3997"/>
                  </a:lnTo>
                  <a:lnTo>
                    <a:pt x="817" y="3934"/>
                  </a:lnTo>
                  <a:lnTo>
                    <a:pt x="963" y="3997"/>
                  </a:lnTo>
                  <a:lnTo>
                    <a:pt x="1068" y="3976"/>
                  </a:lnTo>
                  <a:lnTo>
                    <a:pt x="1173" y="3871"/>
                  </a:lnTo>
                  <a:lnTo>
                    <a:pt x="1319" y="3871"/>
                  </a:lnTo>
                  <a:lnTo>
                    <a:pt x="1361" y="3934"/>
                  </a:lnTo>
                  <a:lnTo>
                    <a:pt x="1466" y="3892"/>
                  </a:lnTo>
                  <a:lnTo>
                    <a:pt x="1570" y="3725"/>
                  </a:lnTo>
                  <a:lnTo>
                    <a:pt x="1633" y="3725"/>
                  </a:lnTo>
                  <a:lnTo>
                    <a:pt x="1696" y="3579"/>
                  </a:lnTo>
                  <a:lnTo>
                    <a:pt x="1842" y="3495"/>
                  </a:lnTo>
                  <a:lnTo>
                    <a:pt x="1905" y="3474"/>
                  </a:lnTo>
                  <a:lnTo>
                    <a:pt x="2010" y="3474"/>
                  </a:lnTo>
                  <a:lnTo>
                    <a:pt x="2051" y="3495"/>
                  </a:lnTo>
                  <a:lnTo>
                    <a:pt x="2198" y="3495"/>
                  </a:lnTo>
                  <a:lnTo>
                    <a:pt x="2219" y="3558"/>
                  </a:lnTo>
                  <a:lnTo>
                    <a:pt x="2365" y="3579"/>
                  </a:lnTo>
                  <a:lnTo>
                    <a:pt x="2616" y="3474"/>
                  </a:lnTo>
                  <a:lnTo>
                    <a:pt x="2826" y="3453"/>
                  </a:lnTo>
                  <a:lnTo>
                    <a:pt x="2909" y="3369"/>
                  </a:lnTo>
                  <a:lnTo>
                    <a:pt x="2930" y="3307"/>
                  </a:lnTo>
                  <a:lnTo>
                    <a:pt x="3119" y="3160"/>
                  </a:lnTo>
                  <a:lnTo>
                    <a:pt x="3223" y="3160"/>
                  </a:lnTo>
                  <a:lnTo>
                    <a:pt x="3307" y="3202"/>
                  </a:lnTo>
                  <a:lnTo>
                    <a:pt x="3370" y="3181"/>
                  </a:lnTo>
                  <a:lnTo>
                    <a:pt x="3432" y="3139"/>
                  </a:lnTo>
                  <a:lnTo>
                    <a:pt x="3453" y="3181"/>
                  </a:lnTo>
                  <a:lnTo>
                    <a:pt x="3537" y="3181"/>
                  </a:lnTo>
                  <a:lnTo>
                    <a:pt x="3725" y="3034"/>
                  </a:lnTo>
                  <a:lnTo>
                    <a:pt x="3830" y="2846"/>
                  </a:lnTo>
                  <a:lnTo>
                    <a:pt x="3935" y="2783"/>
                  </a:lnTo>
                  <a:lnTo>
                    <a:pt x="3997" y="2783"/>
                  </a:lnTo>
                  <a:lnTo>
                    <a:pt x="4625" y="2616"/>
                  </a:lnTo>
                  <a:lnTo>
                    <a:pt x="4688" y="2532"/>
                  </a:lnTo>
                  <a:lnTo>
                    <a:pt x="5043" y="2470"/>
                  </a:lnTo>
                  <a:lnTo>
                    <a:pt x="5253" y="2365"/>
                  </a:lnTo>
                  <a:lnTo>
                    <a:pt x="5399" y="2260"/>
                  </a:lnTo>
                  <a:lnTo>
                    <a:pt x="5629" y="2218"/>
                  </a:lnTo>
                  <a:lnTo>
                    <a:pt x="5608" y="2135"/>
                  </a:lnTo>
                  <a:lnTo>
                    <a:pt x="5629" y="2114"/>
                  </a:lnTo>
                  <a:lnTo>
                    <a:pt x="5567" y="2051"/>
                  </a:lnTo>
                  <a:lnTo>
                    <a:pt x="5608" y="1905"/>
                  </a:lnTo>
                  <a:lnTo>
                    <a:pt x="5776" y="1674"/>
                  </a:lnTo>
                  <a:lnTo>
                    <a:pt x="6027" y="1612"/>
                  </a:lnTo>
                  <a:lnTo>
                    <a:pt x="6152" y="1591"/>
                  </a:lnTo>
                  <a:lnTo>
                    <a:pt x="5818" y="1193"/>
                  </a:lnTo>
                  <a:lnTo>
                    <a:pt x="5880" y="963"/>
                  </a:lnTo>
                  <a:lnTo>
                    <a:pt x="5357" y="273"/>
                  </a:lnTo>
                  <a:lnTo>
                    <a:pt x="5399"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82" name="Google Shape;2973;p58">
              <a:extLst>
                <a:ext uri="{FF2B5EF4-FFF2-40B4-BE49-F238E27FC236}">
                  <a16:creationId xmlns:a16="http://schemas.microsoft.com/office/drawing/2014/main" id="{84934564-CDCA-70B0-BECF-07E6C3009F4F}"/>
                </a:ext>
              </a:extLst>
            </p:cNvPr>
            <p:cNvSpPr/>
            <p:nvPr/>
          </p:nvSpPr>
          <p:spPr>
            <a:xfrm>
              <a:off x="4035700" y="2769350"/>
              <a:ext cx="180500" cy="151725"/>
            </a:xfrm>
            <a:custGeom>
              <a:avLst/>
              <a:gdLst/>
              <a:ahLst/>
              <a:cxnLst/>
              <a:rect l="l" t="t" r="r" b="b"/>
              <a:pathLst>
                <a:path w="7220" h="6069" extrusionOk="0">
                  <a:moveTo>
                    <a:pt x="503" y="0"/>
                  </a:moveTo>
                  <a:lnTo>
                    <a:pt x="210" y="21"/>
                  </a:lnTo>
                  <a:lnTo>
                    <a:pt x="147" y="21"/>
                  </a:lnTo>
                  <a:lnTo>
                    <a:pt x="126" y="126"/>
                  </a:lnTo>
                  <a:lnTo>
                    <a:pt x="84" y="356"/>
                  </a:lnTo>
                  <a:lnTo>
                    <a:pt x="126" y="523"/>
                  </a:lnTo>
                  <a:lnTo>
                    <a:pt x="126" y="649"/>
                  </a:lnTo>
                  <a:lnTo>
                    <a:pt x="42" y="858"/>
                  </a:lnTo>
                  <a:lnTo>
                    <a:pt x="1" y="1047"/>
                  </a:lnTo>
                  <a:lnTo>
                    <a:pt x="42" y="1193"/>
                  </a:lnTo>
                  <a:lnTo>
                    <a:pt x="126" y="1486"/>
                  </a:lnTo>
                  <a:lnTo>
                    <a:pt x="314" y="6068"/>
                  </a:lnTo>
                  <a:lnTo>
                    <a:pt x="7219" y="6005"/>
                  </a:lnTo>
                  <a:lnTo>
                    <a:pt x="7219" y="5985"/>
                  </a:lnTo>
                  <a:lnTo>
                    <a:pt x="7115" y="5964"/>
                  </a:lnTo>
                  <a:lnTo>
                    <a:pt x="6989" y="5796"/>
                  </a:lnTo>
                  <a:lnTo>
                    <a:pt x="6947" y="5754"/>
                  </a:lnTo>
                  <a:lnTo>
                    <a:pt x="6822" y="5692"/>
                  </a:lnTo>
                  <a:lnTo>
                    <a:pt x="6738" y="5566"/>
                  </a:lnTo>
                  <a:lnTo>
                    <a:pt x="6675" y="5587"/>
                  </a:lnTo>
                  <a:lnTo>
                    <a:pt x="6571" y="5587"/>
                  </a:lnTo>
                  <a:lnTo>
                    <a:pt x="6403" y="5461"/>
                  </a:lnTo>
                  <a:lnTo>
                    <a:pt x="6299" y="5169"/>
                  </a:lnTo>
                  <a:lnTo>
                    <a:pt x="6319" y="5106"/>
                  </a:lnTo>
                  <a:lnTo>
                    <a:pt x="6319" y="4938"/>
                  </a:lnTo>
                  <a:lnTo>
                    <a:pt x="6278" y="4855"/>
                  </a:lnTo>
                  <a:lnTo>
                    <a:pt x="6299" y="4813"/>
                  </a:lnTo>
                  <a:lnTo>
                    <a:pt x="6319" y="4855"/>
                  </a:lnTo>
                  <a:lnTo>
                    <a:pt x="6508" y="4855"/>
                  </a:lnTo>
                  <a:lnTo>
                    <a:pt x="6424" y="4792"/>
                  </a:lnTo>
                  <a:lnTo>
                    <a:pt x="6382" y="4792"/>
                  </a:lnTo>
                  <a:lnTo>
                    <a:pt x="6299" y="4624"/>
                  </a:lnTo>
                  <a:lnTo>
                    <a:pt x="6257" y="4604"/>
                  </a:lnTo>
                  <a:lnTo>
                    <a:pt x="6257" y="4645"/>
                  </a:lnTo>
                  <a:lnTo>
                    <a:pt x="6173" y="4583"/>
                  </a:lnTo>
                  <a:lnTo>
                    <a:pt x="6110" y="4415"/>
                  </a:lnTo>
                  <a:lnTo>
                    <a:pt x="5901" y="4080"/>
                  </a:lnTo>
                  <a:lnTo>
                    <a:pt x="5796" y="4018"/>
                  </a:lnTo>
                  <a:lnTo>
                    <a:pt x="5775" y="3871"/>
                  </a:lnTo>
                  <a:lnTo>
                    <a:pt x="5420" y="3327"/>
                  </a:lnTo>
                  <a:lnTo>
                    <a:pt x="5420" y="3223"/>
                  </a:lnTo>
                  <a:lnTo>
                    <a:pt x="5357" y="3118"/>
                  </a:lnTo>
                  <a:lnTo>
                    <a:pt x="5336" y="2867"/>
                  </a:lnTo>
                  <a:lnTo>
                    <a:pt x="5273" y="2825"/>
                  </a:lnTo>
                  <a:lnTo>
                    <a:pt x="5273" y="2741"/>
                  </a:lnTo>
                  <a:lnTo>
                    <a:pt x="5064" y="2532"/>
                  </a:lnTo>
                  <a:lnTo>
                    <a:pt x="5064" y="2448"/>
                  </a:lnTo>
                  <a:lnTo>
                    <a:pt x="5106" y="2344"/>
                  </a:lnTo>
                  <a:lnTo>
                    <a:pt x="5043" y="2281"/>
                  </a:lnTo>
                  <a:lnTo>
                    <a:pt x="4708" y="1988"/>
                  </a:lnTo>
                  <a:lnTo>
                    <a:pt x="4687" y="1884"/>
                  </a:lnTo>
                  <a:lnTo>
                    <a:pt x="4478" y="1653"/>
                  </a:lnTo>
                  <a:lnTo>
                    <a:pt x="4478" y="1507"/>
                  </a:lnTo>
                  <a:lnTo>
                    <a:pt x="4332" y="1360"/>
                  </a:lnTo>
                  <a:lnTo>
                    <a:pt x="4374" y="1277"/>
                  </a:lnTo>
                  <a:lnTo>
                    <a:pt x="4374" y="1193"/>
                  </a:lnTo>
                  <a:lnTo>
                    <a:pt x="4395" y="1151"/>
                  </a:lnTo>
                  <a:lnTo>
                    <a:pt x="4395" y="1193"/>
                  </a:lnTo>
                  <a:lnTo>
                    <a:pt x="4478" y="1193"/>
                  </a:lnTo>
                  <a:lnTo>
                    <a:pt x="4499" y="1339"/>
                  </a:lnTo>
                  <a:lnTo>
                    <a:pt x="4541" y="1402"/>
                  </a:lnTo>
                  <a:lnTo>
                    <a:pt x="4583" y="1465"/>
                  </a:lnTo>
                  <a:lnTo>
                    <a:pt x="4792" y="1674"/>
                  </a:lnTo>
                  <a:lnTo>
                    <a:pt x="4792" y="1779"/>
                  </a:lnTo>
                  <a:lnTo>
                    <a:pt x="4834" y="1884"/>
                  </a:lnTo>
                  <a:lnTo>
                    <a:pt x="5001" y="1967"/>
                  </a:lnTo>
                  <a:lnTo>
                    <a:pt x="5022" y="2072"/>
                  </a:lnTo>
                  <a:lnTo>
                    <a:pt x="5315" y="2344"/>
                  </a:lnTo>
                  <a:lnTo>
                    <a:pt x="5462" y="2428"/>
                  </a:lnTo>
                  <a:lnTo>
                    <a:pt x="5462" y="2490"/>
                  </a:lnTo>
                  <a:lnTo>
                    <a:pt x="5483" y="2407"/>
                  </a:lnTo>
                  <a:lnTo>
                    <a:pt x="5566" y="2323"/>
                  </a:lnTo>
                  <a:lnTo>
                    <a:pt x="5629" y="2114"/>
                  </a:lnTo>
                  <a:lnTo>
                    <a:pt x="5566" y="2072"/>
                  </a:lnTo>
                  <a:lnTo>
                    <a:pt x="5650" y="1904"/>
                  </a:lnTo>
                  <a:lnTo>
                    <a:pt x="5650" y="1779"/>
                  </a:lnTo>
                  <a:lnTo>
                    <a:pt x="5734" y="1465"/>
                  </a:lnTo>
                  <a:lnTo>
                    <a:pt x="5755" y="1444"/>
                  </a:lnTo>
                  <a:lnTo>
                    <a:pt x="5671" y="1235"/>
                  </a:lnTo>
                  <a:lnTo>
                    <a:pt x="5734" y="1088"/>
                  </a:lnTo>
                  <a:lnTo>
                    <a:pt x="5587" y="775"/>
                  </a:lnTo>
                  <a:lnTo>
                    <a:pt x="5441" y="544"/>
                  </a:lnTo>
                  <a:lnTo>
                    <a:pt x="5378" y="335"/>
                  </a:lnTo>
                  <a:lnTo>
                    <a:pt x="5273" y="147"/>
                  </a:lnTo>
                  <a:lnTo>
                    <a:pt x="5211" y="126"/>
                  </a:lnTo>
                  <a:lnTo>
                    <a:pt x="5127" y="231"/>
                  </a:lnTo>
                  <a:lnTo>
                    <a:pt x="4959" y="293"/>
                  </a:lnTo>
                  <a:lnTo>
                    <a:pt x="4604" y="231"/>
                  </a:lnTo>
                  <a:lnTo>
                    <a:pt x="4311" y="314"/>
                  </a:lnTo>
                  <a:lnTo>
                    <a:pt x="4102" y="147"/>
                  </a:lnTo>
                  <a:lnTo>
                    <a:pt x="4081" y="251"/>
                  </a:lnTo>
                  <a:lnTo>
                    <a:pt x="4164" y="398"/>
                  </a:lnTo>
                  <a:lnTo>
                    <a:pt x="4164" y="461"/>
                  </a:lnTo>
                  <a:lnTo>
                    <a:pt x="4081" y="335"/>
                  </a:lnTo>
                  <a:lnTo>
                    <a:pt x="3976" y="293"/>
                  </a:lnTo>
                  <a:lnTo>
                    <a:pt x="3955" y="189"/>
                  </a:lnTo>
                  <a:lnTo>
                    <a:pt x="3997" y="147"/>
                  </a:lnTo>
                  <a:lnTo>
                    <a:pt x="3955" y="105"/>
                  </a:lnTo>
                  <a:lnTo>
                    <a:pt x="3850" y="105"/>
                  </a:lnTo>
                  <a:lnTo>
                    <a:pt x="3746" y="84"/>
                  </a:lnTo>
                  <a:lnTo>
                    <a:pt x="3537" y="21"/>
                  </a:lnTo>
                  <a:lnTo>
                    <a:pt x="3495" y="42"/>
                  </a:lnTo>
                  <a:lnTo>
                    <a:pt x="3578" y="84"/>
                  </a:lnTo>
                  <a:lnTo>
                    <a:pt x="3599" y="105"/>
                  </a:lnTo>
                  <a:lnTo>
                    <a:pt x="3495" y="126"/>
                  </a:lnTo>
                  <a:lnTo>
                    <a:pt x="3390" y="105"/>
                  </a:lnTo>
                  <a:lnTo>
                    <a:pt x="3265" y="147"/>
                  </a:lnTo>
                  <a:lnTo>
                    <a:pt x="3223" y="126"/>
                  </a:lnTo>
                  <a:lnTo>
                    <a:pt x="3223" y="105"/>
                  </a:lnTo>
                  <a:lnTo>
                    <a:pt x="3348" y="84"/>
                  </a:lnTo>
                  <a:lnTo>
                    <a:pt x="3432" y="42"/>
                  </a:lnTo>
                  <a:lnTo>
                    <a:pt x="3327" y="42"/>
                  </a:lnTo>
                  <a:lnTo>
                    <a:pt x="3139" y="84"/>
                  </a:lnTo>
                  <a:lnTo>
                    <a:pt x="3076" y="126"/>
                  </a:lnTo>
                  <a:lnTo>
                    <a:pt x="2930" y="210"/>
                  </a:lnTo>
                  <a:lnTo>
                    <a:pt x="2846" y="231"/>
                  </a:lnTo>
                  <a:lnTo>
                    <a:pt x="2700" y="293"/>
                  </a:lnTo>
                  <a:lnTo>
                    <a:pt x="2595" y="419"/>
                  </a:lnTo>
                  <a:lnTo>
                    <a:pt x="2553" y="461"/>
                  </a:lnTo>
                  <a:lnTo>
                    <a:pt x="2386" y="461"/>
                  </a:lnTo>
                  <a:lnTo>
                    <a:pt x="2177" y="335"/>
                  </a:lnTo>
                  <a:lnTo>
                    <a:pt x="2009" y="314"/>
                  </a:lnTo>
                  <a:lnTo>
                    <a:pt x="1821" y="335"/>
                  </a:lnTo>
                  <a:lnTo>
                    <a:pt x="1674" y="231"/>
                  </a:lnTo>
                  <a:lnTo>
                    <a:pt x="1591" y="231"/>
                  </a:lnTo>
                  <a:lnTo>
                    <a:pt x="1507" y="251"/>
                  </a:lnTo>
                  <a:lnTo>
                    <a:pt x="1361" y="147"/>
                  </a:lnTo>
                  <a:lnTo>
                    <a:pt x="1172" y="105"/>
                  </a:lnTo>
                  <a:lnTo>
                    <a:pt x="733" y="84"/>
                  </a:lnTo>
                  <a:lnTo>
                    <a:pt x="503"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83" name="Google Shape;2974;p58">
              <a:extLst>
                <a:ext uri="{FF2B5EF4-FFF2-40B4-BE49-F238E27FC236}">
                  <a16:creationId xmlns:a16="http://schemas.microsoft.com/office/drawing/2014/main" id="{F995953D-2EF2-DC24-EA51-F36088C9F8B5}"/>
                </a:ext>
              </a:extLst>
            </p:cNvPr>
            <p:cNvSpPr/>
            <p:nvPr/>
          </p:nvSpPr>
          <p:spPr>
            <a:xfrm>
              <a:off x="4003800" y="2919475"/>
              <a:ext cx="238550" cy="273600"/>
            </a:xfrm>
            <a:custGeom>
              <a:avLst/>
              <a:gdLst/>
              <a:ahLst/>
              <a:cxnLst/>
              <a:rect l="l" t="t" r="r" b="b"/>
              <a:pathLst>
                <a:path w="9542" h="10944" extrusionOk="0">
                  <a:moveTo>
                    <a:pt x="8495" y="0"/>
                  </a:moveTo>
                  <a:lnTo>
                    <a:pt x="1590" y="63"/>
                  </a:lnTo>
                  <a:lnTo>
                    <a:pt x="1632" y="1193"/>
                  </a:lnTo>
                  <a:lnTo>
                    <a:pt x="1088" y="1235"/>
                  </a:lnTo>
                  <a:lnTo>
                    <a:pt x="1088" y="1444"/>
                  </a:lnTo>
                  <a:lnTo>
                    <a:pt x="1151" y="3725"/>
                  </a:lnTo>
                  <a:lnTo>
                    <a:pt x="1046" y="3746"/>
                  </a:lnTo>
                  <a:lnTo>
                    <a:pt x="942" y="3829"/>
                  </a:lnTo>
                  <a:lnTo>
                    <a:pt x="837" y="3767"/>
                  </a:lnTo>
                  <a:lnTo>
                    <a:pt x="691" y="3767"/>
                  </a:lnTo>
                  <a:lnTo>
                    <a:pt x="586" y="3850"/>
                  </a:lnTo>
                  <a:lnTo>
                    <a:pt x="586" y="3976"/>
                  </a:lnTo>
                  <a:lnTo>
                    <a:pt x="649" y="4060"/>
                  </a:lnTo>
                  <a:lnTo>
                    <a:pt x="586" y="4185"/>
                  </a:lnTo>
                  <a:lnTo>
                    <a:pt x="377" y="4457"/>
                  </a:lnTo>
                  <a:lnTo>
                    <a:pt x="335" y="4457"/>
                  </a:lnTo>
                  <a:lnTo>
                    <a:pt x="230" y="4541"/>
                  </a:lnTo>
                  <a:lnTo>
                    <a:pt x="251" y="4645"/>
                  </a:lnTo>
                  <a:lnTo>
                    <a:pt x="314" y="4687"/>
                  </a:lnTo>
                  <a:lnTo>
                    <a:pt x="251" y="4813"/>
                  </a:lnTo>
                  <a:lnTo>
                    <a:pt x="126" y="4897"/>
                  </a:lnTo>
                  <a:lnTo>
                    <a:pt x="105" y="4980"/>
                  </a:lnTo>
                  <a:lnTo>
                    <a:pt x="209" y="5022"/>
                  </a:lnTo>
                  <a:lnTo>
                    <a:pt x="230" y="5127"/>
                  </a:lnTo>
                  <a:lnTo>
                    <a:pt x="168" y="5231"/>
                  </a:lnTo>
                  <a:lnTo>
                    <a:pt x="0" y="5420"/>
                  </a:lnTo>
                  <a:lnTo>
                    <a:pt x="0" y="5545"/>
                  </a:lnTo>
                  <a:lnTo>
                    <a:pt x="63" y="5629"/>
                  </a:lnTo>
                  <a:lnTo>
                    <a:pt x="209" y="5524"/>
                  </a:lnTo>
                  <a:lnTo>
                    <a:pt x="251" y="5545"/>
                  </a:lnTo>
                  <a:lnTo>
                    <a:pt x="251" y="5629"/>
                  </a:lnTo>
                  <a:lnTo>
                    <a:pt x="209" y="5692"/>
                  </a:lnTo>
                  <a:lnTo>
                    <a:pt x="272" y="5734"/>
                  </a:lnTo>
                  <a:lnTo>
                    <a:pt x="230" y="5817"/>
                  </a:lnTo>
                  <a:lnTo>
                    <a:pt x="272" y="5922"/>
                  </a:lnTo>
                  <a:lnTo>
                    <a:pt x="272" y="6047"/>
                  </a:lnTo>
                  <a:lnTo>
                    <a:pt x="314" y="6152"/>
                  </a:lnTo>
                  <a:lnTo>
                    <a:pt x="544" y="6236"/>
                  </a:lnTo>
                  <a:lnTo>
                    <a:pt x="586" y="6319"/>
                  </a:lnTo>
                  <a:lnTo>
                    <a:pt x="544" y="6382"/>
                  </a:lnTo>
                  <a:lnTo>
                    <a:pt x="544" y="6466"/>
                  </a:lnTo>
                  <a:lnTo>
                    <a:pt x="523" y="6487"/>
                  </a:lnTo>
                  <a:lnTo>
                    <a:pt x="586" y="6570"/>
                  </a:lnTo>
                  <a:lnTo>
                    <a:pt x="586" y="6654"/>
                  </a:lnTo>
                  <a:lnTo>
                    <a:pt x="544" y="6675"/>
                  </a:lnTo>
                  <a:lnTo>
                    <a:pt x="670" y="6780"/>
                  </a:lnTo>
                  <a:lnTo>
                    <a:pt x="691" y="6863"/>
                  </a:lnTo>
                  <a:lnTo>
                    <a:pt x="858" y="7052"/>
                  </a:lnTo>
                  <a:lnTo>
                    <a:pt x="963" y="7282"/>
                  </a:lnTo>
                  <a:lnTo>
                    <a:pt x="984" y="7366"/>
                  </a:lnTo>
                  <a:lnTo>
                    <a:pt x="963" y="7491"/>
                  </a:lnTo>
                  <a:lnTo>
                    <a:pt x="942" y="7533"/>
                  </a:lnTo>
                  <a:lnTo>
                    <a:pt x="879" y="7638"/>
                  </a:lnTo>
                  <a:lnTo>
                    <a:pt x="879" y="7826"/>
                  </a:lnTo>
                  <a:lnTo>
                    <a:pt x="984" y="7910"/>
                  </a:lnTo>
                  <a:lnTo>
                    <a:pt x="1109" y="7910"/>
                  </a:lnTo>
                  <a:lnTo>
                    <a:pt x="1172" y="7847"/>
                  </a:lnTo>
                  <a:lnTo>
                    <a:pt x="1318" y="7847"/>
                  </a:lnTo>
                  <a:lnTo>
                    <a:pt x="1402" y="7889"/>
                  </a:lnTo>
                  <a:lnTo>
                    <a:pt x="1360" y="7951"/>
                  </a:lnTo>
                  <a:lnTo>
                    <a:pt x="1381" y="8098"/>
                  </a:lnTo>
                  <a:lnTo>
                    <a:pt x="1465" y="8140"/>
                  </a:lnTo>
                  <a:lnTo>
                    <a:pt x="1590" y="8223"/>
                  </a:lnTo>
                  <a:lnTo>
                    <a:pt x="1695" y="8223"/>
                  </a:lnTo>
                  <a:lnTo>
                    <a:pt x="1779" y="8265"/>
                  </a:lnTo>
                  <a:lnTo>
                    <a:pt x="1821" y="8349"/>
                  </a:lnTo>
                  <a:lnTo>
                    <a:pt x="1925" y="8412"/>
                  </a:lnTo>
                  <a:lnTo>
                    <a:pt x="2030" y="8412"/>
                  </a:lnTo>
                  <a:lnTo>
                    <a:pt x="2093" y="8475"/>
                  </a:lnTo>
                  <a:lnTo>
                    <a:pt x="2051" y="8558"/>
                  </a:lnTo>
                  <a:lnTo>
                    <a:pt x="1988" y="8621"/>
                  </a:lnTo>
                  <a:lnTo>
                    <a:pt x="1946" y="8663"/>
                  </a:lnTo>
                  <a:lnTo>
                    <a:pt x="1904" y="8726"/>
                  </a:lnTo>
                  <a:lnTo>
                    <a:pt x="2030" y="8830"/>
                  </a:lnTo>
                  <a:lnTo>
                    <a:pt x="2134" y="8851"/>
                  </a:lnTo>
                  <a:lnTo>
                    <a:pt x="2155" y="8830"/>
                  </a:lnTo>
                  <a:lnTo>
                    <a:pt x="2260" y="8872"/>
                  </a:lnTo>
                  <a:lnTo>
                    <a:pt x="2323" y="8851"/>
                  </a:lnTo>
                  <a:lnTo>
                    <a:pt x="2511" y="8977"/>
                  </a:lnTo>
                  <a:lnTo>
                    <a:pt x="2532" y="9039"/>
                  </a:lnTo>
                  <a:lnTo>
                    <a:pt x="2553" y="9207"/>
                  </a:lnTo>
                  <a:lnTo>
                    <a:pt x="2616" y="9270"/>
                  </a:lnTo>
                  <a:lnTo>
                    <a:pt x="2720" y="9291"/>
                  </a:lnTo>
                  <a:lnTo>
                    <a:pt x="2762" y="9353"/>
                  </a:lnTo>
                  <a:lnTo>
                    <a:pt x="2741" y="9458"/>
                  </a:lnTo>
                  <a:lnTo>
                    <a:pt x="2783" y="9521"/>
                  </a:lnTo>
                  <a:lnTo>
                    <a:pt x="2992" y="9563"/>
                  </a:lnTo>
                  <a:lnTo>
                    <a:pt x="3076" y="9625"/>
                  </a:lnTo>
                  <a:lnTo>
                    <a:pt x="3076" y="9688"/>
                  </a:lnTo>
                  <a:lnTo>
                    <a:pt x="3076" y="9876"/>
                  </a:lnTo>
                  <a:lnTo>
                    <a:pt x="3160" y="9918"/>
                  </a:lnTo>
                  <a:lnTo>
                    <a:pt x="3264" y="9981"/>
                  </a:lnTo>
                  <a:lnTo>
                    <a:pt x="3306" y="10044"/>
                  </a:lnTo>
                  <a:lnTo>
                    <a:pt x="3306" y="10086"/>
                  </a:lnTo>
                  <a:lnTo>
                    <a:pt x="3348" y="10190"/>
                  </a:lnTo>
                  <a:lnTo>
                    <a:pt x="3390" y="10232"/>
                  </a:lnTo>
                  <a:lnTo>
                    <a:pt x="3474" y="10253"/>
                  </a:lnTo>
                  <a:lnTo>
                    <a:pt x="3515" y="10337"/>
                  </a:lnTo>
                  <a:lnTo>
                    <a:pt x="3662" y="10420"/>
                  </a:lnTo>
                  <a:lnTo>
                    <a:pt x="3766" y="10462"/>
                  </a:lnTo>
                  <a:lnTo>
                    <a:pt x="3829" y="10441"/>
                  </a:lnTo>
                  <a:lnTo>
                    <a:pt x="3871" y="10399"/>
                  </a:lnTo>
                  <a:lnTo>
                    <a:pt x="3934" y="10337"/>
                  </a:lnTo>
                  <a:lnTo>
                    <a:pt x="4143" y="10337"/>
                  </a:lnTo>
                  <a:lnTo>
                    <a:pt x="4185" y="10399"/>
                  </a:lnTo>
                  <a:lnTo>
                    <a:pt x="4227" y="10399"/>
                  </a:lnTo>
                  <a:lnTo>
                    <a:pt x="4331" y="10337"/>
                  </a:lnTo>
                  <a:lnTo>
                    <a:pt x="4394" y="10295"/>
                  </a:lnTo>
                  <a:lnTo>
                    <a:pt x="4436" y="10211"/>
                  </a:lnTo>
                  <a:lnTo>
                    <a:pt x="4562" y="10211"/>
                  </a:lnTo>
                  <a:lnTo>
                    <a:pt x="4624" y="10232"/>
                  </a:lnTo>
                  <a:lnTo>
                    <a:pt x="4708" y="10399"/>
                  </a:lnTo>
                  <a:lnTo>
                    <a:pt x="4750" y="10462"/>
                  </a:lnTo>
                  <a:lnTo>
                    <a:pt x="4813" y="10525"/>
                  </a:lnTo>
                  <a:lnTo>
                    <a:pt x="4938" y="10567"/>
                  </a:lnTo>
                  <a:lnTo>
                    <a:pt x="5022" y="10630"/>
                  </a:lnTo>
                  <a:lnTo>
                    <a:pt x="5043" y="10734"/>
                  </a:lnTo>
                  <a:lnTo>
                    <a:pt x="5085" y="10755"/>
                  </a:lnTo>
                  <a:lnTo>
                    <a:pt x="5126" y="10839"/>
                  </a:lnTo>
                  <a:lnTo>
                    <a:pt x="5126" y="10923"/>
                  </a:lnTo>
                  <a:lnTo>
                    <a:pt x="5294" y="10923"/>
                  </a:lnTo>
                  <a:lnTo>
                    <a:pt x="5336" y="10944"/>
                  </a:lnTo>
                  <a:lnTo>
                    <a:pt x="5357" y="10923"/>
                  </a:lnTo>
                  <a:lnTo>
                    <a:pt x="5336" y="10860"/>
                  </a:lnTo>
                  <a:lnTo>
                    <a:pt x="5336" y="10776"/>
                  </a:lnTo>
                  <a:lnTo>
                    <a:pt x="5398" y="10713"/>
                  </a:lnTo>
                  <a:lnTo>
                    <a:pt x="5503" y="10755"/>
                  </a:lnTo>
                  <a:lnTo>
                    <a:pt x="5671" y="10818"/>
                  </a:lnTo>
                  <a:lnTo>
                    <a:pt x="5754" y="10776"/>
                  </a:lnTo>
                  <a:lnTo>
                    <a:pt x="5859" y="10818"/>
                  </a:lnTo>
                  <a:lnTo>
                    <a:pt x="5859" y="10923"/>
                  </a:lnTo>
                  <a:lnTo>
                    <a:pt x="6005" y="10944"/>
                  </a:lnTo>
                  <a:lnTo>
                    <a:pt x="6068" y="10944"/>
                  </a:lnTo>
                  <a:lnTo>
                    <a:pt x="6068" y="10860"/>
                  </a:lnTo>
                  <a:lnTo>
                    <a:pt x="6131" y="10776"/>
                  </a:lnTo>
                  <a:lnTo>
                    <a:pt x="6215" y="10818"/>
                  </a:lnTo>
                  <a:lnTo>
                    <a:pt x="6235" y="10776"/>
                  </a:lnTo>
                  <a:lnTo>
                    <a:pt x="6340" y="10776"/>
                  </a:lnTo>
                  <a:lnTo>
                    <a:pt x="6487" y="10734"/>
                  </a:lnTo>
                  <a:lnTo>
                    <a:pt x="6696" y="10713"/>
                  </a:lnTo>
                  <a:lnTo>
                    <a:pt x="6821" y="10755"/>
                  </a:lnTo>
                  <a:lnTo>
                    <a:pt x="6947" y="10713"/>
                  </a:lnTo>
                  <a:lnTo>
                    <a:pt x="7010" y="10609"/>
                  </a:lnTo>
                  <a:lnTo>
                    <a:pt x="7135" y="10525"/>
                  </a:lnTo>
                  <a:lnTo>
                    <a:pt x="7219" y="10420"/>
                  </a:lnTo>
                  <a:lnTo>
                    <a:pt x="7261" y="10399"/>
                  </a:lnTo>
                  <a:lnTo>
                    <a:pt x="7323" y="10337"/>
                  </a:lnTo>
                  <a:lnTo>
                    <a:pt x="7428" y="10232"/>
                  </a:lnTo>
                  <a:lnTo>
                    <a:pt x="7470" y="10232"/>
                  </a:lnTo>
                  <a:lnTo>
                    <a:pt x="7595" y="10023"/>
                  </a:lnTo>
                  <a:lnTo>
                    <a:pt x="7805" y="9814"/>
                  </a:lnTo>
                  <a:lnTo>
                    <a:pt x="7763" y="9604"/>
                  </a:lnTo>
                  <a:lnTo>
                    <a:pt x="7700" y="9563"/>
                  </a:lnTo>
                  <a:lnTo>
                    <a:pt x="7679" y="9353"/>
                  </a:lnTo>
                  <a:lnTo>
                    <a:pt x="7595" y="9249"/>
                  </a:lnTo>
                  <a:lnTo>
                    <a:pt x="7554" y="9144"/>
                  </a:lnTo>
                  <a:lnTo>
                    <a:pt x="7470" y="9060"/>
                  </a:lnTo>
                  <a:lnTo>
                    <a:pt x="7365" y="9060"/>
                  </a:lnTo>
                  <a:lnTo>
                    <a:pt x="7323" y="8998"/>
                  </a:lnTo>
                  <a:lnTo>
                    <a:pt x="7323" y="8956"/>
                  </a:lnTo>
                  <a:lnTo>
                    <a:pt x="7219" y="8893"/>
                  </a:lnTo>
                  <a:lnTo>
                    <a:pt x="7114" y="8726"/>
                  </a:lnTo>
                  <a:lnTo>
                    <a:pt x="7072" y="8684"/>
                  </a:lnTo>
                  <a:lnTo>
                    <a:pt x="7051" y="8621"/>
                  </a:lnTo>
                  <a:lnTo>
                    <a:pt x="6947" y="8516"/>
                  </a:lnTo>
                  <a:lnTo>
                    <a:pt x="6905" y="8433"/>
                  </a:lnTo>
                  <a:lnTo>
                    <a:pt x="6633" y="8433"/>
                  </a:lnTo>
                  <a:lnTo>
                    <a:pt x="6549" y="8412"/>
                  </a:lnTo>
                  <a:lnTo>
                    <a:pt x="6507" y="8328"/>
                  </a:lnTo>
                  <a:lnTo>
                    <a:pt x="6591" y="8203"/>
                  </a:lnTo>
                  <a:lnTo>
                    <a:pt x="6654" y="8161"/>
                  </a:lnTo>
                  <a:lnTo>
                    <a:pt x="6654" y="8035"/>
                  </a:lnTo>
                  <a:lnTo>
                    <a:pt x="6800" y="8056"/>
                  </a:lnTo>
                  <a:lnTo>
                    <a:pt x="6905" y="8035"/>
                  </a:lnTo>
                  <a:lnTo>
                    <a:pt x="6947" y="8098"/>
                  </a:lnTo>
                  <a:lnTo>
                    <a:pt x="7031" y="8098"/>
                  </a:lnTo>
                  <a:lnTo>
                    <a:pt x="7051" y="8035"/>
                  </a:lnTo>
                  <a:lnTo>
                    <a:pt x="7135" y="7951"/>
                  </a:lnTo>
                  <a:lnTo>
                    <a:pt x="7156" y="7700"/>
                  </a:lnTo>
                  <a:lnTo>
                    <a:pt x="7135" y="7470"/>
                  </a:lnTo>
                  <a:lnTo>
                    <a:pt x="7177" y="7303"/>
                  </a:lnTo>
                  <a:lnTo>
                    <a:pt x="7282" y="7177"/>
                  </a:lnTo>
                  <a:lnTo>
                    <a:pt x="7282" y="7052"/>
                  </a:lnTo>
                  <a:lnTo>
                    <a:pt x="7240" y="6968"/>
                  </a:lnTo>
                  <a:lnTo>
                    <a:pt x="7282" y="6863"/>
                  </a:lnTo>
                  <a:lnTo>
                    <a:pt x="7386" y="6696"/>
                  </a:lnTo>
                  <a:lnTo>
                    <a:pt x="7428" y="6633"/>
                  </a:lnTo>
                  <a:lnTo>
                    <a:pt x="7470" y="6633"/>
                  </a:lnTo>
                  <a:lnTo>
                    <a:pt x="7533" y="6654"/>
                  </a:lnTo>
                  <a:lnTo>
                    <a:pt x="7658" y="6215"/>
                  </a:lnTo>
                  <a:lnTo>
                    <a:pt x="7700" y="6026"/>
                  </a:lnTo>
                  <a:lnTo>
                    <a:pt x="7888" y="5922"/>
                  </a:lnTo>
                  <a:lnTo>
                    <a:pt x="7888" y="5817"/>
                  </a:lnTo>
                  <a:lnTo>
                    <a:pt x="8014" y="5608"/>
                  </a:lnTo>
                  <a:lnTo>
                    <a:pt x="8056" y="5503"/>
                  </a:lnTo>
                  <a:lnTo>
                    <a:pt x="8160" y="5482"/>
                  </a:lnTo>
                  <a:lnTo>
                    <a:pt x="8202" y="5482"/>
                  </a:lnTo>
                  <a:lnTo>
                    <a:pt x="8265" y="5294"/>
                  </a:lnTo>
                  <a:lnTo>
                    <a:pt x="8412" y="5022"/>
                  </a:lnTo>
                  <a:lnTo>
                    <a:pt x="8412" y="4813"/>
                  </a:lnTo>
                  <a:lnTo>
                    <a:pt x="8495" y="4666"/>
                  </a:lnTo>
                  <a:lnTo>
                    <a:pt x="8516" y="4604"/>
                  </a:lnTo>
                  <a:lnTo>
                    <a:pt x="8495" y="4604"/>
                  </a:lnTo>
                  <a:lnTo>
                    <a:pt x="8474" y="4478"/>
                  </a:lnTo>
                  <a:lnTo>
                    <a:pt x="8391" y="4248"/>
                  </a:lnTo>
                  <a:lnTo>
                    <a:pt x="8412" y="4122"/>
                  </a:lnTo>
                  <a:lnTo>
                    <a:pt x="8474" y="4039"/>
                  </a:lnTo>
                  <a:lnTo>
                    <a:pt x="8474" y="3934"/>
                  </a:lnTo>
                  <a:lnTo>
                    <a:pt x="8579" y="3809"/>
                  </a:lnTo>
                  <a:lnTo>
                    <a:pt x="8621" y="3516"/>
                  </a:lnTo>
                  <a:lnTo>
                    <a:pt x="8684" y="3327"/>
                  </a:lnTo>
                  <a:lnTo>
                    <a:pt x="8725" y="3285"/>
                  </a:lnTo>
                  <a:lnTo>
                    <a:pt x="8684" y="3223"/>
                  </a:lnTo>
                  <a:lnTo>
                    <a:pt x="8621" y="3202"/>
                  </a:lnTo>
                  <a:lnTo>
                    <a:pt x="8704" y="3076"/>
                  </a:lnTo>
                  <a:lnTo>
                    <a:pt x="8704" y="2930"/>
                  </a:lnTo>
                  <a:lnTo>
                    <a:pt x="8746" y="2909"/>
                  </a:lnTo>
                  <a:lnTo>
                    <a:pt x="8914" y="2909"/>
                  </a:lnTo>
                  <a:lnTo>
                    <a:pt x="8914" y="2825"/>
                  </a:lnTo>
                  <a:lnTo>
                    <a:pt x="8914" y="2783"/>
                  </a:lnTo>
                  <a:lnTo>
                    <a:pt x="8914" y="2721"/>
                  </a:lnTo>
                  <a:lnTo>
                    <a:pt x="9018" y="2700"/>
                  </a:lnTo>
                  <a:lnTo>
                    <a:pt x="9102" y="2658"/>
                  </a:lnTo>
                  <a:lnTo>
                    <a:pt x="9228" y="2658"/>
                  </a:lnTo>
                  <a:lnTo>
                    <a:pt x="9248" y="2574"/>
                  </a:lnTo>
                  <a:lnTo>
                    <a:pt x="9353" y="2553"/>
                  </a:lnTo>
                  <a:lnTo>
                    <a:pt x="9458" y="2490"/>
                  </a:lnTo>
                  <a:lnTo>
                    <a:pt x="9541" y="2386"/>
                  </a:lnTo>
                  <a:lnTo>
                    <a:pt x="9479" y="2386"/>
                  </a:lnTo>
                  <a:lnTo>
                    <a:pt x="9479" y="2302"/>
                  </a:lnTo>
                  <a:lnTo>
                    <a:pt x="9353" y="2239"/>
                  </a:lnTo>
                  <a:lnTo>
                    <a:pt x="9248" y="2239"/>
                  </a:lnTo>
                  <a:lnTo>
                    <a:pt x="9248" y="2135"/>
                  </a:lnTo>
                  <a:lnTo>
                    <a:pt x="8997" y="1946"/>
                  </a:lnTo>
                  <a:lnTo>
                    <a:pt x="8914" y="1946"/>
                  </a:lnTo>
                  <a:lnTo>
                    <a:pt x="8809" y="1737"/>
                  </a:lnTo>
                  <a:lnTo>
                    <a:pt x="8725" y="1507"/>
                  </a:lnTo>
                  <a:lnTo>
                    <a:pt x="8746" y="1256"/>
                  </a:lnTo>
                  <a:lnTo>
                    <a:pt x="8725" y="1047"/>
                  </a:lnTo>
                  <a:lnTo>
                    <a:pt x="8579" y="628"/>
                  </a:lnTo>
                  <a:lnTo>
                    <a:pt x="8579" y="524"/>
                  </a:lnTo>
                  <a:lnTo>
                    <a:pt x="8600" y="503"/>
                  </a:lnTo>
                  <a:lnTo>
                    <a:pt x="8621" y="565"/>
                  </a:lnTo>
                  <a:lnTo>
                    <a:pt x="8642" y="607"/>
                  </a:lnTo>
                  <a:lnTo>
                    <a:pt x="8684" y="607"/>
                  </a:lnTo>
                  <a:lnTo>
                    <a:pt x="8684" y="565"/>
                  </a:lnTo>
                  <a:lnTo>
                    <a:pt x="8579" y="419"/>
                  </a:lnTo>
                  <a:lnTo>
                    <a:pt x="8516" y="252"/>
                  </a:lnTo>
                  <a:lnTo>
                    <a:pt x="8495" y="210"/>
                  </a:lnTo>
                  <a:lnTo>
                    <a:pt x="8495" y="189"/>
                  </a:lnTo>
                  <a:lnTo>
                    <a:pt x="8495" y="168"/>
                  </a:lnTo>
                  <a:lnTo>
                    <a:pt x="8495" y="147"/>
                  </a:lnTo>
                  <a:lnTo>
                    <a:pt x="8474" y="84"/>
                  </a:lnTo>
                  <a:lnTo>
                    <a:pt x="8495" y="42"/>
                  </a:lnTo>
                  <a:lnTo>
                    <a:pt x="8495"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84" name="Google Shape;2975;p58">
              <a:extLst>
                <a:ext uri="{FF2B5EF4-FFF2-40B4-BE49-F238E27FC236}">
                  <a16:creationId xmlns:a16="http://schemas.microsoft.com/office/drawing/2014/main" id="{A832CEC4-A8EA-76B5-AEC9-24D82AE45E50}"/>
                </a:ext>
              </a:extLst>
            </p:cNvPr>
            <p:cNvSpPr/>
            <p:nvPr/>
          </p:nvSpPr>
          <p:spPr>
            <a:xfrm>
              <a:off x="4166475" y="3025650"/>
              <a:ext cx="219725" cy="166900"/>
            </a:xfrm>
            <a:custGeom>
              <a:avLst/>
              <a:gdLst/>
              <a:ahLst/>
              <a:cxnLst/>
              <a:rect l="l" t="t" r="r" b="b"/>
              <a:pathLst>
                <a:path w="8789" h="6676" extrusionOk="0">
                  <a:moveTo>
                    <a:pt x="2511" y="1"/>
                  </a:moveTo>
                  <a:lnTo>
                    <a:pt x="2344" y="336"/>
                  </a:lnTo>
                  <a:lnTo>
                    <a:pt x="2239" y="336"/>
                  </a:lnTo>
                  <a:lnTo>
                    <a:pt x="2218" y="419"/>
                  </a:lnTo>
                  <a:lnTo>
                    <a:pt x="2093" y="398"/>
                  </a:lnTo>
                  <a:lnTo>
                    <a:pt x="2009" y="357"/>
                  </a:lnTo>
                  <a:lnTo>
                    <a:pt x="1988" y="419"/>
                  </a:lnTo>
                  <a:lnTo>
                    <a:pt x="1905" y="566"/>
                  </a:lnTo>
                  <a:lnTo>
                    <a:pt x="1905" y="775"/>
                  </a:lnTo>
                  <a:lnTo>
                    <a:pt x="1758" y="1047"/>
                  </a:lnTo>
                  <a:lnTo>
                    <a:pt x="1695" y="1235"/>
                  </a:lnTo>
                  <a:lnTo>
                    <a:pt x="1653" y="1235"/>
                  </a:lnTo>
                  <a:lnTo>
                    <a:pt x="1549" y="1256"/>
                  </a:lnTo>
                  <a:lnTo>
                    <a:pt x="1507" y="1361"/>
                  </a:lnTo>
                  <a:lnTo>
                    <a:pt x="1381" y="1570"/>
                  </a:lnTo>
                  <a:lnTo>
                    <a:pt x="1381" y="1675"/>
                  </a:lnTo>
                  <a:lnTo>
                    <a:pt x="1193" y="1779"/>
                  </a:lnTo>
                  <a:lnTo>
                    <a:pt x="1151" y="1968"/>
                  </a:lnTo>
                  <a:lnTo>
                    <a:pt x="1026" y="2407"/>
                  </a:lnTo>
                  <a:lnTo>
                    <a:pt x="963" y="2386"/>
                  </a:lnTo>
                  <a:lnTo>
                    <a:pt x="921" y="2386"/>
                  </a:lnTo>
                  <a:lnTo>
                    <a:pt x="879" y="2449"/>
                  </a:lnTo>
                  <a:lnTo>
                    <a:pt x="775" y="2616"/>
                  </a:lnTo>
                  <a:lnTo>
                    <a:pt x="733" y="2721"/>
                  </a:lnTo>
                  <a:lnTo>
                    <a:pt x="775" y="2805"/>
                  </a:lnTo>
                  <a:lnTo>
                    <a:pt x="775" y="2930"/>
                  </a:lnTo>
                  <a:lnTo>
                    <a:pt x="670" y="3056"/>
                  </a:lnTo>
                  <a:lnTo>
                    <a:pt x="628" y="3223"/>
                  </a:lnTo>
                  <a:lnTo>
                    <a:pt x="649" y="3453"/>
                  </a:lnTo>
                  <a:lnTo>
                    <a:pt x="628" y="3704"/>
                  </a:lnTo>
                  <a:lnTo>
                    <a:pt x="544" y="3788"/>
                  </a:lnTo>
                  <a:lnTo>
                    <a:pt x="524" y="3851"/>
                  </a:lnTo>
                  <a:lnTo>
                    <a:pt x="440" y="3851"/>
                  </a:lnTo>
                  <a:lnTo>
                    <a:pt x="398" y="3788"/>
                  </a:lnTo>
                  <a:lnTo>
                    <a:pt x="293" y="3809"/>
                  </a:lnTo>
                  <a:lnTo>
                    <a:pt x="147" y="3788"/>
                  </a:lnTo>
                  <a:lnTo>
                    <a:pt x="147" y="3914"/>
                  </a:lnTo>
                  <a:lnTo>
                    <a:pt x="84" y="3956"/>
                  </a:lnTo>
                  <a:lnTo>
                    <a:pt x="0" y="4081"/>
                  </a:lnTo>
                  <a:lnTo>
                    <a:pt x="42" y="4165"/>
                  </a:lnTo>
                  <a:lnTo>
                    <a:pt x="126" y="4186"/>
                  </a:lnTo>
                  <a:lnTo>
                    <a:pt x="398" y="4186"/>
                  </a:lnTo>
                  <a:lnTo>
                    <a:pt x="440" y="4269"/>
                  </a:lnTo>
                  <a:lnTo>
                    <a:pt x="544" y="4374"/>
                  </a:lnTo>
                  <a:lnTo>
                    <a:pt x="565" y="4437"/>
                  </a:lnTo>
                  <a:lnTo>
                    <a:pt x="607" y="4479"/>
                  </a:lnTo>
                  <a:lnTo>
                    <a:pt x="712" y="4646"/>
                  </a:lnTo>
                  <a:lnTo>
                    <a:pt x="816" y="4709"/>
                  </a:lnTo>
                  <a:lnTo>
                    <a:pt x="816" y="4751"/>
                  </a:lnTo>
                  <a:lnTo>
                    <a:pt x="858" y="4813"/>
                  </a:lnTo>
                  <a:lnTo>
                    <a:pt x="963" y="4813"/>
                  </a:lnTo>
                  <a:lnTo>
                    <a:pt x="1047" y="4897"/>
                  </a:lnTo>
                  <a:lnTo>
                    <a:pt x="1088" y="5002"/>
                  </a:lnTo>
                  <a:lnTo>
                    <a:pt x="1172" y="5106"/>
                  </a:lnTo>
                  <a:lnTo>
                    <a:pt x="1193" y="5316"/>
                  </a:lnTo>
                  <a:lnTo>
                    <a:pt x="1256" y="5357"/>
                  </a:lnTo>
                  <a:lnTo>
                    <a:pt x="1298" y="5567"/>
                  </a:lnTo>
                  <a:lnTo>
                    <a:pt x="1340" y="5525"/>
                  </a:lnTo>
                  <a:lnTo>
                    <a:pt x="1402" y="5629"/>
                  </a:lnTo>
                  <a:lnTo>
                    <a:pt x="1507" y="5588"/>
                  </a:lnTo>
                  <a:lnTo>
                    <a:pt x="1612" y="5629"/>
                  </a:lnTo>
                  <a:lnTo>
                    <a:pt x="1612" y="5964"/>
                  </a:lnTo>
                  <a:lnTo>
                    <a:pt x="1695" y="6069"/>
                  </a:lnTo>
                  <a:lnTo>
                    <a:pt x="1821" y="6090"/>
                  </a:lnTo>
                  <a:lnTo>
                    <a:pt x="1967" y="6048"/>
                  </a:lnTo>
                  <a:lnTo>
                    <a:pt x="2093" y="6090"/>
                  </a:lnTo>
                  <a:lnTo>
                    <a:pt x="2386" y="6069"/>
                  </a:lnTo>
                  <a:lnTo>
                    <a:pt x="2490" y="6152"/>
                  </a:lnTo>
                  <a:lnTo>
                    <a:pt x="2721" y="6383"/>
                  </a:lnTo>
                  <a:lnTo>
                    <a:pt x="2867" y="6466"/>
                  </a:lnTo>
                  <a:lnTo>
                    <a:pt x="2951" y="6571"/>
                  </a:lnTo>
                  <a:lnTo>
                    <a:pt x="3055" y="6613"/>
                  </a:lnTo>
                  <a:lnTo>
                    <a:pt x="3244" y="6613"/>
                  </a:lnTo>
                  <a:lnTo>
                    <a:pt x="3369" y="6676"/>
                  </a:lnTo>
                  <a:lnTo>
                    <a:pt x="3537" y="6634"/>
                  </a:lnTo>
                  <a:lnTo>
                    <a:pt x="3641" y="6676"/>
                  </a:lnTo>
                  <a:lnTo>
                    <a:pt x="3850" y="6676"/>
                  </a:lnTo>
                  <a:lnTo>
                    <a:pt x="3997" y="6424"/>
                  </a:lnTo>
                  <a:lnTo>
                    <a:pt x="4060" y="6362"/>
                  </a:lnTo>
                  <a:lnTo>
                    <a:pt x="4164" y="6299"/>
                  </a:lnTo>
                  <a:lnTo>
                    <a:pt x="4269" y="6299"/>
                  </a:lnTo>
                  <a:lnTo>
                    <a:pt x="4311" y="6278"/>
                  </a:lnTo>
                  <a:lnTo>
                    <a:pt x="4583" y="6257"/>
                  </a:lnTo>
                  <a:lnTo>
                    <a:pt x="4645" y="6278"/>
                  </a:lnTo>
                  <a:lnTo>
                    <a:pt x="4729" y="6404"/>
                  </a:lnTo>
                  <a:lnTo>
                    <a:pt x="4834" y="6466"/>
                  </a:lnTo>
                  <a:lnTo>
                    <a:pt x="5043" y="6424"/>
                  </a:lnTo>
                  <a:lnTo>
                    <a:pt x="5210" y="6424"/>
                  </a:lnTo>
                  <a:lnTo>
                    <a:pt x="5252" y="6320"/>
                  </a:lnTo>
                  <a:lnTo>
                    <a:pt x="5441" y="6257"/>
                  </a:lnTo>
                  <a:lnTo>
                    <a:pt x="5629" y="6215"/>
                  </a:lnTo>
                  <a:lnTo>
                    <a:pt x="5775" y="6152"/>
                  </a:lnTo>
                  <a:lnTo>
                    <a:pt x="5880" y="6069"/>
                  </a:lnTo>
                  <a:lnTo>
                    <a:pt x="5943" y="5964"/>
                  </a:lnTo>
                  <a:lnTo>
                    <a:pt x="6068" y="5880"/>
                  </a:lnTo>
                  <a:lnTo>
                    <a:pt x="6173" y="5880"/>
                  </a:lnTo>
                  <a:lnTo>
                    <a:pt x="6278" y="5797"/>
                  </a:lnTo>
                  <a:lnTo>
                    <a:pt x="7010" y="5797"/>
                  </a:lnTo>
                  <a:lnTo>
                    <a:pt x="8788" y="4018"/>
                  </a:lnTo>
                  <a:lnTo>
                    <a:pt x="8056" y="4018"/>
                  </a:lnTo>
                  <a:lnTo>
                    <a:pt x="6361" y="3495"/>
                  </a:lnTo>
                  <a:lnTo>
                    <a:pt x="6215" y="3370"/>
                  </a:lnTo>
                  <a:lnTo>
                    <a:pt x="6006" y="3349"/>
                  </a:lnTo>
                  <a:lnTo>
                    <a:pt x="5943" y="3160"/>
                  </a:lnTo>
                  <a:lnTo>
                    <a:pt x="5964" y="3014"/>
                  </a:lnTo>
                  <a:lnTo>
                    <a:pt x="5796" y="2930"/>
                  </a:lnTo>
                  <a:lnTo>
                    <a:pt x="5692" y="2616"/>
                  </a:lnTo>
                  <a:lnTo>
                    <a:pt x="5650" y="2386"/>
                  </a:lnTo>
                  <a:lnTo>
                    <a:pt x="5692" y="2323"/>
                  </a:lnTo>
                  <a:lnTo>
                    <a:pt x="5587" y="2282"/>
                  </a:lnTo>
                  <a:lnTo>
                    <a:pt x="5441" y="2303"/>
                  </a:lnTo>
                  <a:lnTo>
                    <a:pt x="5315" y="2386"/>
                  </a:lnTo>
                  <a:lnTo>
                    <a:pt x="5106" y="2386"/>
                  </a:lnTo>
                  <a:lnTo>
                    <a:pt x="5022" y="2323"/>
                  </a:lnTo>
                  <a:lnTo>
                    <a:pt x="5127" y="2198"/>
                  </a:lnTo>
                  <a:lnTo>
                    <a:pt x="5127" y="2093"/>
                  </a:lnTo>
                  <a:lnTo>
                    <a:pt x="5169" y="1989"/>
                  </a:lnTo>
                  <a:lnTo>
                    <a:pt x="5169" y="1821"/>
                  </a:lnTo>
                  <a:lnTo>
                    <a:pt x="5210" y="1717"/>
                  </a:lnTo>
                  <a:lnTo>
                    <a:pt x="5252" y="1591"/>
                  </a:lnTo>
                  <a:lnTo>
                    <a:pt x="5357" y="1570"/>
                  </a:lnTo>
                  <a:lnTo>
                    <a:pt x="5210" y="1361"/>
                  </a:lnTo>
                  <a:lnTo>
                    <a:pt x="5127" y="1361"/>
                  </a:lnTo>
                  <a:lnTo>
                    <a:pt x="5106" y="1277"/>
                  </a:lnTo>
                  <a:lnTo>
                    <a:pt x="5064" y="1173"/>
                  </a:lnTo>
                  <a:lnTo>
                    <a:pt x="4959" y="1026"/>
                  </a:lnTo>
                  <a:lnTo>
                    <a:pt x="4855" y="984"/>
                  </a:lnTo>
                  <a:lnTo>
                    <a:pt x="4687" y="838"/>
                  </a:lnTo>
                  <a:lnTo>
                    <a:pt x="4541" y="733"/>
                  </a:lnTo>
                  <a:lnTo>
                    <a:pt x="4520" y="671"/>
                  </a:lnTo>
                  <a:lnTo>
                    <a:pt x="4415" y="671"/>
                  </a:lnTo>
                  <a:lnTo>
                    <a:pt x="4394" y="629"/>
                  </a:lnTo>
                  <a:lnTo>
                    <a:pt x="4227" y="629"/>
                  </a:lnTo>
                  <a:lnTo>
                    <a:pt x="4185" y="524"/>
                  </a:lnTo>
                  <a:lnTo>
                    <a:pt x="3976" y="336"/>
                  </a:lnTo>
                  <a:lnTo>
                    <a:pt x="3871" y="315"/>
                  </a:lnTo>
                  <a:lnTo>
                    <a:pt x="3788" y="231"/>
                  </a:lnTo>
                  <a:lnTo>
                    <a:pt x="3662" y="210"/>
                  </a:lnTo>
                  <a:lnTo>
                    <a:pt x="3578" y="231"/>
                  </a:lnTo>
                  <a:lnTo>
                    <a:pt x="3557" y="252"/>
                  </a:lnTo>
                  <a:lnTo>
                    <a:pt x="3369" y="106"/>
                  </a:lnTo>
                  <a:lnTo>
                    <a:pt x="3265" y="106"/>
                  </a:lnTo>
                  <a:lnTo>
                    <a:pt x="3223" y="147"/>
                  </a:lnTo>
                  <a:lnTo>
                    <a:pt x="3139" y="85"/>
                  </a:lnTo>
                  <a:lnTo>
                    <a:pt x="3034" y="106"/>
                  </a:lnTo>
                  <a:lnTo>
                    <a:pt x="2930" y="189"/>
                  </a:lnTo>
                  <a:lnTo>
                    <a:pt x="2825" y="189"/>
                  </a:lnTo>
                  <a:lnTo>
                    <a:pt x="2595" y="106"/>
                  </a:lnTo>
                  <a:lnTo>
                    <a:pt x="2553" y="43"/>
                  </a:lnTo>
                  <a:lnTo>
                    <a:pt x="2511"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85" name="Google Shape;2976;p58">
              <a:extLst>
                <a:ext uri="{FF2B5EF4-FFF2-40B4-BE49-F238E27FC236}">
                  <a16:creationId xmlns:a16="http://schemas.microsoft.com/office/drawing/2014/main" id="{92071E00-5694-9293-39A4-D72030C3FA62}"/>
                </a:ext>
              </a:extLst>
            </p:cNvPr>
            <p:cNvSpPr/>
            <p:nvPr/>
          </p:nvSpPr>
          <p:spPr>
            <a:xfrm>
              <a:off x="4213550" y="2979100"/>
              <a:ext cx="96800" cy="85825"/>
            </a:xfrm>
            <a:custGeom>
              <a:avLst/>
              <a:gdLst/>
              <a:ahLst/>
              <a:cxnLst/>
              <a:rect l="l" t="t" r="r" b="b"/>
              <a:pathLst>
                <a:path w="3872" h="3433" extrusionOk="0">
                  <a:moveTo>
                    <a:pt x="1151" y="1"/>
                  </a:moveTo>
                  <a:lnTo>
                    <a:pt x="1068" y="105"/>
                  </a:lnTo>
                  <a:lnTo>
                    <a:pt x="963" y="168"/>
                  </a:lnTo>
                  <a:lnTo>
                    <a:pt x="858" y="189"/>
                  </a:lnTo>
                  <a:lnTo>
                    <a:pt x="838" y="273"/>
                  </a:lnTo>
                  <a:lnTo>
                    <a:pt x="712" y="273"/>
                  </a:lnTo>
                  <a:lnTo>
                    <a:pt x="628" y="315"/>
                  </a:lnTo>
                  <a:lnTo>
                    <a:pt x="524" y="336"/>
                  </a:lnTo>
                  <a:lnTo>
                    <a:pt x="524" y="398"/>
                  </a:lnTo>
                  <a:lnTo>
                    <a:pt x="524" y="440"/>
                  </a:lnTo>
                  <a:lnTo>
                    <a:pt x="524" y="524"/>
                  </a:lnTo>
                  <a:lnTo>
                    <a:pt x="356" y="524"/>
                  </a:lnTo>
                  <a:lnTo>
                    <a:pt x="314" y="545"/>
                  </a:lnTo>
                  <a:lnTo>
                    <a:pt x="314" y="691"/>
                  </a:lnTo>
                  <a:lnTo>
                    <a:pt x="231" y="817"/>
                  </a:lnTo>
                  <a:lnTo>
                    <a:pt x="294" y="838"/>
                  </a:lnTo>
                  <a:lnTo>
                    <a:pt x="335" y="900"/>
                  </a:lnTo>
                  <a:lnTo>
                    <a:pt x="294" y="942"/>
                  </a:lnTo>
                  <a:lnTo>
                    <a:pt x="231" y="1131"/>
                  </a:lnTo>
                  <a:lnTo>
                    <a:pt x="189" y="1424"/>
                  </a:lnTo>
                  <a:lnTo>
                    <a:pt x="84" y="1549"/>
                  </a:lnTo>
                  <a:lnTo>
                    <a:pt x="84" y="1654"/>
                  </a:lnTo>
                  <a:lnTo>
                    <a:pt x="22" y="1737"/>
                  </a:lnTo>
                  <a:lnTo>
                    <a:pt x="1" y="1863"/>
                  </a:lnTo>
                  <a:lnTo>
                    <a:pt x="84" y="2093"/>
                  </a:lnTo>
                  <a:lnTo>
                    <a:pt x="105" y="2219"/>
                  </a:lnTo>
                  <a:lnTo>
                    <a:pt x="126" y="2219"/>
                  </a:lnTo>
                  <a:lnTo>
                    <a:pt x="210" y="2260"/>
                  </a:lnTo>
                  <a:lnTo>
                    <a:pt x="335" y="2281"/>
                  </a:lnTo>
                  <a:lnTo>
                    <a:pt x="356" y="2198"/>
                  </a:lnTo>
                  <a:lnTo>
                    <a:pt x="461" y="2198"/>
                  </a:lnTo>
                  <a:lnTo>
                    <a:pt x="628" y="1863"/>
                  </a:lnTo>
                  <a:lnTo>
                    <a:pt x="670" y="1905"/>
                  </a:lnTo>
                  <a:lnTo>
                    <a:pt x="712" y="1968"/>
                  </a:lnTo>
                  <a:lnTo>
                    <a:pt x="942" y="2051"/>
                  </a:lnTo>
                  <a:lnTo>
                    <a:pt x="1047" y="2051"/>
                  </a:lnTo>
                  <a:lnTo>
                    <a:pt x="1151" y="1968"/>
                  </a:lnTo>
                  <a:lnTo>
                    <a:pt x="1256" y="1947"/>
                  </a:lnTo>
                  <a:lnTo>
                    <a:pt x="1340" y="2009"/>
                  </a:lnTo>
                  <a:lnTo>
                    <a:pt x="1382" y="1968"/>
                  </a:lnTo>
                  <a:lnTo>
                    <a:pt x="1486" y="1968"/>
                  </a:lnTo>
                  <a:lnTo>
                    <a:pt x="1674" y="2114"/>
                  </a:lnTo>
                  <a:lnTo>
                    <a:pt x="1695" y="2093"/>
                  </a:lnTo>
                  <a:lnTo>
                    <a:pt x="1779" y="2072"/>
                  </a:lnTo>
                  <a:lnTo>
                    <a:pt x="1905" y="2093"/>
                  </a:lnTo>
                  <a:lnTo>
                    <a:pt x="1988" y="2177"/>
                  </a:lnTo>
                  <a:lnTo>
                    <a:pt x="2093" y="2198"/>
                  </a:lnTo>
                  <a:lnTo>
                    <a:pt x="2302" y="2386"/>
                  </a:lnTo>
                  <a:lnTo>
                    <a:pt x="2344" y="2491"/>
                  </a:lnTo>
                  <a:lnTo>
                    <a:pt x="2511" y="2491"/>
                  </a:lnTo>
                  <a:lnTo>
                    <a:pt x="2532" y="2533"/>
                  </a:lnTo>
                  <a:lnTo>
                    <a:pt x="2637" y="2533"/>
                  </a:lnTo>
                  <a:lnTo>
                    <a:pt x="2658" y="2595"/>
                  </a:lnTo>
                  <a:lnTo>
                    <a:pt x="2804" y="2700"/>
                  </a:lnTo>
                  <a:lnTo>
                    <a:pt x="2972" y="2846"/>
                  </a:lnTo>
                  <a:lnTo>
                    <a:pt x="3076" y="2888"/>
                  </a:lnTo>
                  <a:lnTo>
                    <a:pt x="3181" y="3035"/>
                  </a:lnTo>
                  <a:lnTo>
                    <a:pt x="3223" y="3139"/>
                  </a:lnTo>
                  <a:lnTo>
                    <a:pt x="3244" y="3223"/>
                  </a:lnTo>
                  <a:lnTo>
                    <a:pt x="3327" y="3223"/>
                  </a:lnTo>
                  <a:lnTo>
                    <a:pt x="3474" y="3432"/>
                  </a:lnTo>
                  <a:lnTo>
                    <a:pt x="3599" y="3369"/>
                  </a:lnTo>
                  <a:lnTo>
                    <a:pt x="3662" y="3328"/>
                  </a:lnTo>
                  <a:lnTo>
                    <a:pt x="3746" y="3307"/>
                  </a:lnTo>
                  <a:lnTo>
                    <a:pt x="3871" y="3202"/>
                  </a:lnTo>
                  <a:lnTo>
                    <a:pt x="3809" y="3160"/>
                  </a:lnTo>
                  <a:lnTo>
                    <a:pt x="3809" y="3139"/>
                  </a:lnTo>
                  <a:lnTo>
                    <a:pt x="3767" y="3202"/>
                  </a:lnTo>
                  <a:lnTo>
                    <a:pt x="3683" y="3139"/>
                  </a:lnTo>
                  <a:lnTo>
                    <a:pt x="3641" y="3139"/>
                  </a:lnTo>
                  <a:lnTo>
                    <a:pt x="3579" y="3035"/>
                  </a:lnTo>
                  <a:lnTo>
                    <a:pt x="3599" y="3014"/>
                  </a:lnTo>
                  <a:lnTo>
                    <a:pt x="3537" y="2909"/>
                  </a:lnTo>
                  <a:lnTo>
                    <a:pt x="3453" y="2888"/>
                  </a:lnTo>
                  <a:lnTo>
                    <a:pt x="3348" y="2637"/>
                  </a:lnTo>
                  <a:lnTo>
                    <a:pt x="3327" y="2595"/>
                  </a:lnTo>
                  <a:lnTo>
                    <a:pt x="3327" y="2616"/>
                  </a:lnTo>
                  <a:lnTo>
                    <a:pt x="3265" y="2616"/>
                  </a:lnTo>
                  <a:lnTo>
                    <a:pt x="3181" y="2512"/>
                  </a:lnTo>
                  <a:lnTo>
                    <a:pt x="3055" y="2470"/>
                  </a:lnTo>
                  <a:lnTo>
                    <a:pt x="2972" y="2323"/>
                  </a:lnTo>
                  <a:lnTo>
                    <a:pt x="2804" y="2093"/>
                  </a:lnTo>
                  <a:lnTo>
                    <a:pt x="2742" y="2051"/>
                  </a:lnTo>
                  <a:lnTo>
                    <a:pt x="2595" y="2009"/>
                  </a:lnTo>
                  <a:lnTo>
                    <a:pt x="2532" y="1947"/>
                  </a:lnTo>
                  <a:lnTo>
                    <a:pt x="2428" y="1800"/>
                  </a:lnTo>
                  <a:lnTo>
                    <a:pt x="2344" y="1842"/>
                  </a:lnTo>
                  <a:lnTo>
                    <a:pt x="2218" y="1842"/>
                  </a:lnTo>
                  <a:lnTo>
                    <a:pt x="2177" y="1863"/>
                  </a:lnTo>
                  <a:lnTo>
                    <a:pt x="2114" y="1800"/>
                  </a:lnTo>
                  <a:lnTo>
                    <a:pt x="2009" y="1654"/>
                  </a:lnTo>
                  <a:lnTo>
                    <a:pt x="2072" y="1633"/>
                  </a:lnTo>
                  <a:lnTo>
                    <a:pt x="1967" y="1465"/>
                  </a:lnTo>
                  <a:lnTo>
                    <a:pt x="1905" y="1486"/>
                  </a:lnTo>
                  <a:lnTo>
                    <a:pt x="1905" y="1591"/>
                  </a:lnTo>
                  <a:lnTo>
                    <a:pt x="1926" y="1591"/>
                  </a:lnTo>
                  <a:lnTo>
                    <a:pt x="1926" y="1758"/>
                  </a:lnTo>
                  <a:lnTo>
                    <a:pt x="1821" y="1737"/>
                  </a:lnTo>
                  <a:lnTo>
                    <a:pt x="1800" y="1549"/>
                  </a:lnTo>
                  <a:lnTo>
                    <a:pt x="1758" y="1444"/>
                  </a:lnTo>
                  <a:lnTo>
                    <a:pt x="1674" y="1424"/>
                  </a:lnTo>
                  <a:lnTo>
                    <a:pt x="1674" y="1361"/>
                  </a:lnTo>
                  <a:lnTo>
                    <a:pt x="1654" y="1214"/>
                  </a:lnTo>
                  <a:lnTo>
                    <a:pt x="1591" y="1172"/>
                  </a:lnTo>
                  <a:lnTo>
                    <a:pt x="1507" y="754"/>
                  </a:lnTo>
                  <a:lnTo>
                    <a:pt x="1277" y="126"/>
                  </a:lnTo>
                  <a:lnTo>
                    <a:pt x="1151"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86" name="Google Shape;2977;p58">
              <a:extLst>
                <a:ext uri="{FF2B5EF4-FFF2-40B4-BE49-F238E27FC236}">
                  <a16:creationId xmlns:a16="http://schemas.microsoft.com/office/drawing/2014/main" id="{F8F28C74-91DA-6066-34CF-B64ED29269DD}"/>
                </a:ext>
              </a:extLst>
            </p:cNvPr>
            <p:cNvSpPr/>
            <p:nvPr/>
          </p:nvSpPr>
          <p:spPr>
            <a:xfrm>
              <a:off x="4292025" y="3059150"/>
              <a:ext cx="21975" cy="26175"/>
            </a:xfrm>
            <a:custGeom>
              <a:avLst/>
              <a:gdLst/>
              <a:ahLst/>
              <a:cxnLst/>
              <a:rect l="l" t="t" r="r" b="b"/>
              <a:pathLst>
                <a:path w="879" h="1047" extrusionOk="0">
                  <a:moveTo>
                    <a:pt x="732" y="0"/>
                  </a:moveTo>
                  <a:lnTo>
                    <a:pt x="607" y="105"/>
                  </a:lnTo>
                  <a:lnTo>
                    <a:pt x="523" y="126"/>
                  </a:lnTo>
                  <a:lnTo>
                    <a:pt x="460" y="167"/>
                  </a:lnTo>
                  <a:lnTo>
                    <a:pt x="230" y="251"/>
                  </a:lnTo>
                  <a:lnTo>
                    <a:pt x="188" y="377"/>
                  </a:lnTo>
                  <a:lnTo>
                    <a:pt x="147" y="481"/>
                  </a:lnTo>
                  <a:lnTo>
                    <a:pt x="147" y="649"/>
                  </a:lnTo>
                  <a:lnTo>
                    <a:pt x="105" y="753"/>
                  </a:lnTo>
                  <a:lnTo>
                    <a:pt x="105" y="858"/>
                  </a:lnTo>
                  <a:lnTo>
                    <a:pt x="0" y="983"/>
                  </a:lnTo>
                  <a:lnTo>
                    <a:pt x="84" y="1046"/>
                  </a:lnTo>
                  <a:lnTo>
                    <a:pt x="293" y="1046"/>
                  </a:lnTo>
                  <a:lnTo>
                    <a:pt x="419" y="963"/>
                  </a:lnTo>
                  <a:lnTo>
                    <a:pt x="565" y="942"/>
                  </a:lnTo>
                  <a:lnTo>
                    <a:pt x="670" y="983"/>
                  </a:lnTo>
                  <a:lnTo>
                    <a:pt x="670" y="963"/>
                  </a:lnTo>
                  <a:lnTo>
                    <a:pt x="837" y="732"/>
                  </a:lnTo>
                  <a:lnTo>
                    <a:pt x="816" y="670"/>
                  </a:lnTo>
                  <a:lnTo>
                    <a:pt x="649" y="670"/>
                  </a:lnTo>
                  <a:lnTo>
                    <a:pt x="565" y="732"/>
                  </a:lnTo>
                  <a:lnTo>
                    <a:pt x="523" y="691"/>
                  </a:lnTo>
                  <a:lnTo>
                    <a:pt x="460" y="628"/>
                  </a:lnTo>
                  <a:lnTo>
                    <a:pt x="565" y="628"/>
                  </a:lnTo>
                  <a:lnTo>
                    <a:pt x="649" y="544"/>
                  </a:lnTo>
                  <a:lnTo>
                    <a:pt x="732" y="544"/>
                  </a:lnTo>
                  <a:lnTo>
                    <a:pt x="837" y="419"/>
                  </a:lnTo>
                  <a:lnTo>
                    <a:pt x="879" y="377"/>
                  </a:lnTo>
                  <a:lnTo>
                    <a:pt x="858" y="230"/>
                  </a:lnTo>
                  <a:lnTo>
                    <a:pt x="879" y="147"/>
                  </a:lnTo>
                  <a:lnTo>
                    <a:pt x="858" y="147"/>
                  </a:lnTo>
                  <a:lnTo>
                    <a:pt x="732" y="21"/>
                  </a:lnTo>
                  <a:lnTo>
                    <a:pt x="732"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87" name="Google Shape;2978;p58">
              <a:extLst>
                <a:ext uri="{FF2B5EF4-FFF2-40B4-BE49-F238E27FC236}">
                  <a16:creationId xmlns:a16="http://schemas.microsoft.com/office/drawing/2014/main" id="{A8D83DFC-1F2C-A020-1E60-B3344E9E864A}"/>
                </a:ext>
              </a:extLst>
            </p:cNvPr>
            <p:cNvSpPr/>
            <p:nvPr/>
          </p:nvSpPr>
          <p:spPr>
            <a:xfrm>
              <a:off x="4282600" y="3069600"/>
              <a:ext cx="148050" cy="196175"/>
            </a:xfrm>
            <a:custGeom>
              <a:avLst/>
              <a:gdLst/>
              <a:ahLst/>
              <a:cxnLst/>
              <a:rect l="l" t="t" r="r" b="b"/>
              <a:pathLst>
                <a:path w="5922" h="7847" extrusionOk="0">
                  <a:moveTo>
                    <a:pt x="5587" y="1"/>
                  </a:moveTo>
                  <a:lnTo>
                    <a:pt x="5587" y="21"/>
                  </a:lnTo>
                  <a:lnTo>
                    <a:pt x="5545" y="21"/>
                  </a:lnTo>
                  <a:lnTo>
                    <a:pt x="5482" y="105"/>
                  </a:lnTo>
                  <a:lnTo>
                    <a:pt x="5441" y="210"/>
                  </a:lnTo>
                  <a:lnTo>
                    <a:pt x="5420" y="168"/>
                  </a:lnTo>
                  <a:lnTo>
                    <a:pt x="5315" y="273"/>
                  </a:lnTo>
                  <a:lnTo>
                    <a:pt x="5127" y="314"/>
                  </a:lnTo>
                  <a:lnTo>
                    <a:pt x="5127" y="335"/>
                  </a:lnTo>
                  <a:lnTo>
                    <a:pt x="5085" y="314"/>
                  </a:lnTo>
                  <a:lnTo>
                    <a:pt x="4897" y="335"/>
                  </a:lnTo>
                  <a:lnTo>
                    <a:pt x="4792" y="419"/>
                  </a:lnTo>
                  <a:lnTo>
                    <a:pt x="4499" y="461"/>
                  </a:lnTo>
                  <a:lnTo>
                    <a:pt x="4457" y="461"/>
                  </a:lnTo>
                  <a:lnTo>
                    <a:pt x="4394" y="440"/>
                  </a:lnTo>
                  <a:lnTo>
                    <a:pt x="4227" y="440"/>
                  </a:lnTo>
                  <a:lnTo>
                    <a:pt x="4060" y="524"/>
                  </a:lnTo>
                  <a:lnTo>
                    <a:pt x="3913" y="524"/>
                  </a:lnTo>
                  <a:lnTo>
                    <a:pt x="3830" y="545"/>
                  </a:lnTo>
                  <a:lnTo>
                    <a:pt x="3704" y="482"/>
                  </a:lnTo>
                  <a:lnTo>
                    <a:pt x="3599" y="524"/>
                  </a:lnTo>
                  <a:lnTo>
                    <a:pt x="3244" y="733"/>
                  </a:lnTo>
                  <a:lnTo>
                    <a:pt x="3076" y="754"/>
                  </a:lnTo>
                  <a:lnTo>
                    <a:pt x="2972" y="691"/>
                  </a:lnTo>
                  <a:lnTo>
                    <a:pt x="2909" y="733"/>
                  </a:lnTo>
                  <a:lnTo>
                    <a:pt x="2762" y="733"/>
                  </a:lnTo>
                  <a:lnTo>
                    <a:pt x="2700" y="691"/>
                  </a:lnTo>
                  <a:lnTo>
                    <a:pt x="2658" y="691"/>
                  </a:lnTo>
                  <a:lnTo>
                    <a:pt x="2469" y="858"/>
                  </a:lnTo>
                  <a:lnTo>
                    <a:pt x="2365" y="858"/>
                  </a:lnTo>
                  <a:lnTo>
                    <a:pt x="2239" y="942"/>
                  </a:lnTo>
                  <a:lnTo>
                    <a:pt x="2177" y="1005"/>
                  </a:lnTo>
                  <a:lnTo>
                    <a:pt x="1988" y="1047"/>
                  </a:lnTo>
                  <a:lnTo>
                    <a:pt x="1863" y="984"/>
                  </a:lnTo>
                  <a:lnTo>
                    <a:pt x="1716" y="858"/>
                  </a:lnTo>
                  <a:lnTo>
                    <a:pt x="1653" y="858"/>
                  </a:lnTo>
                  <a:lnTo>
                    <a:pt x="1633" y="754"/>
                  </a:lnTo>
                  <a:lnTo>
                    <a:pt x="1256" y="377"/>
                  </a:lnTo>
                  <a:lnTo>
                    <a:pt x="1235" y="356"/>
                  </a:lnTo>
                  <a:lnTo>
                    <a:pt x="1214" y="314"/>
                  </a:lnTo>
                  <a:lnTo>
                    <a:pt x="1047" y="545"/>
                  </a:lnTo>
                  <a:lnTo>
                    <a:pt x="1005" y="628"/>
                  </a:lnTo>
                  <a:lnTo>
                    <a:pt x="1047" y="858"/>
                  </a:lnTo>
                  <a:lnTo>
                    <a:pt x="1151" y="1172"/>
                  </a:lnTo>
                  <a:lnTo>
                    <a:pt x="1319" y="1256"/>
                  </a:lnTo>
                  <a:lnTo>
                    <a:pt x="1298" y="1402"/>
                  </a:lnTo>
                  <a:lnTo>
                    <a:pt x="1361" y="1591"/>
                  </a:lnTo>
                  <a:lnTo>
                    <a:pt x="1570" y="1612"/>
                  </a:lnTo>
                  <a:lnTo>
                    <a:pt x="1716" y="1737"/>
                  </a:lnTo>
                  <a:lnTo>
                    <a:pt x="3411" y="2260"/>
                  </a:lnTo>
                  <a:lnTo>
                    <a:pt x="4143" y="2260"/>
                  </a:lnTo>
                  <a:lnTo>
                    <a:pt x="2365" y="4039"/>
                  </a:lnTo>
                  <a:lnTo>
                    <a:pt x="1633" y="4039"/>
                  </a:lnTo>
                  <a:lnTo>
                    <a:pt x="1528" y="4122"/>
                  </a:lnTo>
                  <a:lnTo>
                    <a:pt x="1423" y="4122"/>
                  </a:lnTo>
                  <a:lnTo>
                    <a:pt x="1298" y="4206"/>
                  </a:lnTo>
                  <a:lnTo>
                    <a:pt x="1235" y="4311"/>
                  </a:lnTo>
                  <a:lnTo>
                    <a:pt x="1130" y="4394"/>
                  </a:lnTo>
                  <a:lnTo>
                    <a:pt x="984" y="4457"/>
                  </a:lnTo>
                  <a:lnTo>
                    <a:pt x="796" y="4499"/>
                  </a:lnTo>
                  <a:lnTo>
                    <a:pt x="607" y="4562"/>
                  </a:lnTo>
                  <a:lnTo>
                    <a:pt x="565" y="4666"/>
                  </a:lnTo>
                  <a:lnTo>
                    <a:pt x="0" y="5169"/>
                  </a:lnTo>
                  <a:lnTo>
                    <a:pt x="0" y="7449"/>
                  </a:lnTo>
                  <a:lnTo>
                    <a:pt x="419" y="7847"/>
                  </a:lnTo>
                  <a:lnTo>
                    <a:pt x="419" y="7805"/>
                  </a:lnTo>
                  <a:lnTo>
                    <a:pt x="900" y="7261"/>
                  </a:lnTo>
                  <a:lnTo>
                    <a:pt x="942" y="7156"/>
                  </a:lnTo>
                  <a:lnTo>
                    <a:pt x="1089" y="7031"/>
                  </a:lnTo>
                  <a:lnTo>
                    <a:pt x="1193" y="7010"/>
                  </a:lnTo>
                  <a:lnTo>
                    <a:pt x="1235" y="6926"/>
                  </a:lnTo>
                  <a:lnTo>
                    <a:pt x="1298" y="6905"/>
                  </a:lnTo>
                  <a:lnTo>
                    <a:pt x="1633" y="6529"/>
                  </a:lnTo>
                  <a:lnTo>
                    <a:pt x="1716" y="6508"/>
                  </a:lnTo>
                  <a:lnTo>
                    <a:pt x="2093" y="6089"/>
                  </a:lnTo>
                  <a:lnTo>
                    <a:pt x="2302" y="5922"/>
                  </a:lnTo>
                  <a:lnTo>
                    <a:pt x="2469" y="5817"/>
                  </a:lnTo>
                  <a:lnTo>
                    <a:pt x="2658" y="5796"/>
                  </a:lnTo>
                  <a:lnTo>
                    <a:pt x="2930" y="5566"/>
                  </a:lnTo>
                  <a:lnTo>
                    <a:pt x="3558" y="4980"/>
                  </a:lnTo>
                  <a:lnTo>
                    <a:pt x="3871" y="4625"/>
                  </a:lnTo>
                  <a:lnTo>
                    <a:pt x="4060" y="4436"/>
                  </a:lnTo>
                  <a:lnTo>
                    <a:pt x="4081" y="4311"/>
                  </a:lnTo>
                  <a:lnTo>
                    <a:pt x="4478" y="3788"/>
                  </a:lnTo>
                  <a:lnTo>
                    <a:pt x="4478" y="3683"/>
                  </a:lnTo>
                  <a:lnTo>
                    <a:pt x="4687" y="3390"/>
                  </a:lnTo>
                  <a:lnTo>
                    <a:pt x="4708" y="3202"/>
                  </a:lnTo>
                  <a:lnTo>
                    <a:pt x="5022" y="2574"/>
                  </a:lnTo>
                  <a:lnTo>
                    <a:pt x="5106" y="2532"/>
                  </a:lnTo>
                  <a:lnTo>
                    <a:pt x="5064" y="2449"/>
                  </a:lnTo>
                  <a:lnTo>
                    <a:pt x="5064" y="2365"/>
                  </a:lnTo>
                  <a:lnTo>
                    <a:pt x="5190" y="2239"/>
                  </a:lnTo>
                  <a:lnTo>
                    <a:pt x="5231" y="2239"/>
                  </a:lnTo>
                  <a:lnTo>
                    <a:pt x="5315" y="2135"/>
                  </a:lnTo>
                  <a:lnTo>
                    <a:pt x="5441" y="1842"/>
                  </a:lnTo>
                  <a:lnTo>
                    <a:pt x="5650" y="1591"/>
                  </a:lnTo>
                  <a:lnTo>
                    <a:pt x="5650" y="1423"/>
                  </a:lnTo>
                  <a:lnTo>
                    <a:pt x="5692" y="1381"/>
                  </a:lnTo>
                  <a:lnTo>
                    <a:pt x="5713" y="1214"/>
                  </a:lnTo>
                  <a:lnTo>
                    <a:pt x="5650" y="1151"/>
                  </a:lnTo>
                  <a:lnTo>
                    <a:pt x="5734" y="1005"/>
                  </a:lnTo>
                  <a:lnTo>
                    <a:pt x="5796" y="984"/>
                  </a:lnTo>
                  <a:lnTo>
                    <a:pt x="5859" y="984"/>
                  </a:lnTo>
                  <a:lnTo>
                    <a:pt x="5901" y="1005"/>
                  </a:lnTo>
                  <a:lnTo>
                    <a:pt x="5922" y="1005"/>
                  </a:lnTo>
                  <a:lnTo>
                    <a:pt x="5901" y="942"/>
                  </a:lnTo>
                  <a:lnTo>
                    <a:pt x="5838" y="942"/>
                  </a:lnTo>
                  <a:lnTo>
                    <a:pt x="5859" y="963"/>
                  </a:lnTo>
                  <a:lnTo>
                    <a:pt x="5796" y="963"/>
                  </a:lnTo>
                  <a:lnTo>
                    <a:pt x="5817" y="879"/>
                  </a:lnTo>
                  <a:lnTo>
                    <a:pt x="5817" y="775"/>
                  </a:lnTo>
                  <a:lnTo>
                    <a:pt x="5754" y="691"/>
                  </a:lnTo>
                  <a:lnTo>
                    <a:pt x="5817" y="586"/>
                  </a:lnTo>
                  <a:lnTo>
                    <a:pt x="5859" y="545"/>
                  </a:lnTo>
                  <a:lnTo>
                    <a:pt x="5859" y="482"/>
                  </a:lnTo>
                  <a:lnTo>
                    <a:pt x="5796" y="482"/>
                  </a:lnTo>
                  <a:lnTo>
                    <a:pt x="5754" y="440"/>
                  </a:lnTo>
                  <a:lnTo>
                    <a:pt x="5796" y="377"/>
                  </a:lnTo>
                  <a:lnTo>
                    <a:pt x="5796" y="314"/>
                  </a:lnTo>
                  <a:lnTo>
                    <a:pt x="5838" y="210"/>
                  </a:lnTo>
                  <a:lnTo>
                    <a:pt x="5901" y="126"/>
                  </a:lnTo>
                  <a:lnTo>
                    <a:pt x="5859" y="105"/>
                  </a:lnTo>
                  <a:lnTo>
                    <a:pt x="5796" y="105"/>
                  </a:lnTo>
                  <a:lnTo>
                    <a:pt x="5650" y="42"/>
                  </a:lnTo>
                  <a:lnTo>
                    <a:pt x="5587"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88" name="Google Shape;2979;p58">
              <a:extLst>
                <a:ext uri="{FF2B5EF4-FFF2-40B4-BE49-F238E27FC236}">
                  <a16:creationId xmlns:a16="http://schemas.microsoft.com/office/drawing/2014/main" id="{AC97245D-CC97-FA24-82DB-7FDD05C927C8}"/>
                </a:ext>
              </a:extLst>
            </p:cNvPr>
            <p:cNvSpPr/>
            <p:nvPr/>
          </p:nvSpPr>
          <p:spPr>
            <a:xfrm>
              <a:off x="4175375" y="3163750"/>
              <a:ext cx="121375" cy="147025"/>
            </a:xfrm>
            <a:custGeom>
              <a:avLst/>
              <a:gdLst/>
              <a:ahLst/>
              <a:cxnLst/>
              <a:rect l="l" t="t" r="r" b="b"/>
              <a:pathLst>
                <a:path w="4855" h="5881" extrusionOk="0">
                  <a:moveTo>
                    <a:pt x="984" y="1"/>
                  </a:moveTo>
                  <a:lnTo>
                    <a:pt x="942" y="43"/>
                  </a:lnTo>
                  <a:lnTo>
                    <a:pt x="732" y="252"/>
                  </a:lnTo>
                  <a:lnTo>
                    <a:pt x="607" y="461"/>
                  </a:lnTo>
                  <a:lnTo>
                    <a:pt x="565" y="461"/>
                  </a:lnTo>
                  <a:lnTo>
                    <a:pt x="460" y="566"/>
                  </a:lnTo>
                  <a:lnTo>
                    <a:pt x="398" y="628"/>
                  </a:lnTo>
                  <a:lnTo>
                    <a:pt x="356" y="649"/>
                  </a:lnTo>
                  <a:lnTo>
                    <a:pt x="272" y="754"/>
                  </a:lnTo>
                  <a:lnTo>
                    <a:pt x="293" y="733"/>
                  </a:lnTo>
                  <a:lnTo>
                    <a:pt x="356" y="796"/>
                  </a:lnTo>
                  <a:lnTo>
                    <a:pt x="377" y="963"/>
                  </a:lnTo>
                  <a:lnTo>
                    <a:pt x="419" y="984"/>
                  </a:lnTo>
                  <a:lnTo>
                    <a:pt x="419" y="1089"/>
                  </a:lnTo>
                  <a:lnTo>
                    <a:pt x="502" y="1089"/>
                  </a:lnTo>
                  <a:lnTo>
                    <a:pt x="523" y="1214"/>
                  </a:lnTo>
                  <a:lnTo>
                    <a:pt x="523" y="1361"/>
                  </a:lnTo>
                  <a:lnTo>
                    <a:pt x="670" y="1486"/>
                  </a:lnTo>
                  <a:lnTo>
                    <a:pt x="732" y="1633"/>
                  </a:lnTo>
                  <a:lnTo>
                    <a:pt x="816" y="1696"/>
                  </a:lnTo>
                  <a:lnTo>
                    <a:pt x="900" y="1737"/>
                  </a:lnTo>
                  <a:lnTo>
                    <a:pt x="837" y="1800"/>
                  </a:lnTo>
                  <a:lnTo>
                    <a:pt x="921" y="1884"/>
                  </a:lnTo>
                  <a:lnTo>
                    <a:pt x="942" y="2009"/>
                  </a:lnTo>
                  <a:lnTo>
                    <a:pt x="942" y="2114"/>
                  </a:lnTo>
                  <a:lnTo>
                    <a:pt x="816" y="2261"/>
                  </a:lnTo>
                  <a:lnTo>
                    <a:pt x="816" y="2365"/>
                  </a:lnTo>
                  <a:lnTo>
                    <a:pt x="774" y="2512"/>
                  </a:lnTo>
                  <a:lnTo>
                    <a:pt x="565" y="2512"/>
                  </a:lnTo>
                  <a:lnTo>
                    <a:pt x="565" y="2553"/>
                  </a:lnTo>
                  <a:lnTo>
                    <a:pt x="502" y="2616"/>
                  </a:lnTo>
                  <a:lnTo>
                    <a:pt x="460" y="2721"/>
                  </a:lnTo>
                  <a:lnTo>
                    <a:pt x="377" y="2784"/>
                  </a:lnTo>
                  <a:lnTo>
                    <a:pt x="293" y="2930"/>
                  </a:lnTo>
                  <a:lnTo>
                    <a:pt x="188" y="3056"/>
                  </a:lnTo>
                  <a:lnTo>
                    <a:pt x="168" y="3202"/>
                  </a:lnTo>
                  <a:lnTo>
                    <a:pt x="0" y="3767"/>
                  </a:lnTo>
                  <a:lnTo>
                    <a:pt x="188" y="3767"/>
                  </a:lnTo>
                  <a:lnTo>
                    <a:pt x="2281" y="4981"/>
                  </a:lnTo>
                  <a:lnTo>
                    <a:pt x="2406" y="5169"/>
                  </a:lnTo>
                  <a:lnTo>
                    <a:pt x="2385" y="5253"/>
                  </a:lnTo>
                  <a:lnTo>
                    <a:pt x="2406" y="5294"/>
                  </a:lnTo>
                  <a:lnTo>
                    <a:pt x="2469" y="5378"/>
                  </a:lnTo>
                  <a:lnTo>
                    <a:pt x="3181" y="5880"/>
                  </a:lnTo>
                  <a:lnTo>
                    <a:pt x="3222" y="5880"/>
                  </a:lnTo>
                  <a:lnTo>
                    <a:pt x="3327" y="5818"/>
                  </a:lnTo>
                  <a:lnTo>
                    <a:pt x="3536" y="5546"/>
                  </a:lnTo>
                  <a:lnTo>
                    <a:pt x="3641" y="5357"/>
                  </a:lnTo>
                  <a:lnTo>
                    <a:pt x="3641" y="5232"/>
                  </a:lnTo>
                  <a:lnTo>
                    <a:pt x="3725" y="5085"/>
                  </a:lnTo>
                  <a:lnTo>
                    <a:pt x="3829" y="4939"/>
                  </a:lnTo>
                  <a:lnTo>
                    <a:pt x="3808" y="4918"/>
                  </a:lnTo>
                  <a:lnTo>
                    <a:pt x="3808" y="4855"/>
                  </a:lnTo>
                  <a:lnTo>
                    <a:pt x="3871" y="4750"/>
                  </a:lnTo>
                  <a:lnTo>
                    <a:pt x="3871" y="4730"/>
                  </a:lnTo>
                  <a:lnTo>
                    <a:pt x="3955" y="4709"/>
                  </a:lnTo>
                  <a:lnTo>
                    <a:pt x="4122" y="4709"/>
                  </a:lnTo>
                  <a:lnTo>
                    <a:pt x="4227" y="4541"/>
                  </a:lnTo>
                  <a:lnTo>
                    <a:pt x="4436" y="4458"/>
                  </a:lnTo>
                  <a:lnTo>
                    <a:pt x="4394" y="4416"/>
                  </a:lnTo>
                  <a:lnTo>
                    <a:pt x="4457" y="4332"/>
                  </a:lnTo>
                  <a:lnTo>
                    <a:pt x="4499" y="4332"/>
                  </a:lnTo>
                  <a:lnTo>
                    <a:pt x="4687" y="4102"/>
                  </a:lnTo>
                  <a:lnTo>
                    <a:pt x="4708" y="4081"/>
                  </a:lnTo>
                  <a:lnTo>
                    <a:pt x="4289" y="3683"/>
                  </a:lnTo>
                  <a:lnTo>
                    <a:pt x="4289" y="1403"/>
                  </a:lnTo>
                  <a:lnTo>
                    <a:pt x="4854" y="900"/>
                  </a:lnTo>
                  <a:lnTo>
                    <a:pt x="4687" y="900"/>
                  </a:lnTo>
                  <a:lnTo>
                    <a:pt x="4478" y="942"/>
                  </a:lnTo>
                  <a:lnTo>
                    <a:pt x="4373" y="880"/>
                  </a:lnTo>
                  <a:lnTo>
                    <a:pt x="4289" y="754"/>
                  </a:lnTo>
                  <a:lnTo>
                    <a:pt x="4227" y="733"/>
                  </a:lnTo>
                  <a:lnTo>
                    <a:pt x="3955" y="754"/>
                  </a:lnTo>
                  <a:lnTo>
                    <a:pt x="3913" y="775"/>
                  </a:lnTo>
                  <a:lnTo>
                    <a:pt x="3808" y="775"/>
                  </a:lnTo>
                  <a:lnTo>
                    <a:pt x="3704" y="838"/>
                  </a:lnTo>
                  <a:lnTo>
                    <a:pt x="3641" y="900"/>
                  </a:lnTo>
                  <a:lnTo>
                    <a:pt x="3494" y="1152"/>
                  </a:lnTo>
                  <a:lnTo>
                    <a:pt x="3285" y="1152"/>
                  </a:lnTo>
                  <a:lnTo>
                    <a:pt x="3181" y="1110"/>
                  </a:lnTo>
                  <a:lnTo>
                    <a:pt x="3013" y="1152"/>
                  </a:lnTo>
                  <a:lnTo>
                    <a:pt x="2888" y="1089"/>
                  </a:lnTo>
                  <a:lnTo>
                    <a:pt x="2699" y="1089"/>
                  </a:lnTo>
                  <a:lnTo>
                    <a:pt x="2595" y="1047"/>
                  </a:lnTo>
                  <a:lnTo>
                    <a:pt x="2511" y="942"/>
                  </a:lnTo>
                  <a:lnTo>
                    <a:pt x="2365" y="859"/>
                  </a:lnTo>
                  <a:lnTo>
                    <a:pt x="2134" y="628"/>
                  </a:lnTo>
                  <a:lnTo>
                    <a:pt x="2030" y="545"/>
                  </a:lnTo>
                  <a:lnTo>
                    <a:pt x="1737" y="566"/>
                  </a:lnTo>
                  <a:lnTo>
                    <a:pt x="1611" y="524"/>
                  </a:lnTo>
                  <a:lnTo>
                    <a:pt x="1465" y="566"/>
                  </a:lnTo>
                  <a:lnTo>
                    <a:pt x="1339" y="545"/>
                  </a:lnTo>
                  <a:lnTo>
                    <a:pt x="1256" y="440"/>
                  </a:lnTo>
                  <a:lnTo>
                    <a:pt x="1256" y="105"/>
                  </a:lnTo>
                  <a:lnTo>
                    <a:pt x="1151" y="64"/>
                  </a:lnTo>
                  <a:lnTo>
                    <a:pt x="1046" y="105"/>
                  </a:lnTo>
                  <a:lnTo>
                    <a:pt x="984"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89" name="Google Shape;2980;p58">
              <a:extLst>
                <a:ext uri="{FF2B5EF4-FFF2-40B4-BE49-F238E27FC236}">
                  <a16:creationId xmlns:a16="http://schemas.microsoft.com/office/drawing/2014/main" id="{2799FA6D-4069-7B9E-37F7-E3DEF4D522D7}"/>
                </a:ext>
              </a:extLst>
            </p:cNvPr>
            <p:cNvSpPr/>
            <p:nvPr/>
          </p:nvSpPr>
          <p:spPr>
            <a:xfrm>
              <a:off x="4145025" y="3258950"/>
              <a:ext cx="11000" cy="25"/>
            </a:xfrm>
            <a:custGeom>
              <a:avLst/>
              <a:gdLst/>
              <a:ahLst/>
              <a:cxnLst/>
              <a:rect l="l" t="t" r="r" b="b"/>
              <a:pathLst>
                <a:path w="440" h="1" extrusionOk="0">
                  <a:moveTo>
                    <a:pt x="1" y="1"/>
                  </a:moveTo>
                  <a:lnTo>
                    <a:pt x="210" y="1"/>
                  </a:lnTo>
                  <a:lnTo>
                    <a:pt x="440" y="1"/>
                  </a:lnTo>
                  <a:lnTo>
                    <a:pt x="22"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90" name="Google Shape;2981;p58">
              <a:extLst>
                <a:ext uri="{FF2B5EF4-FFF2-40B4-BE49-F238E27FC236}">
                  <a16:creationId xmlns:a16="http://schemas.microsoft.com/office/drawing/2014/main" id="{9A20A67F-B779-681E-6011-66B65E117C05}"/>
                </a:ext>
              </a:extLst>
            </p:cNvPr>
            <p:cNvSpPr/>
            <p:nvPr/>
          </p:nvSpPr>
          <p:spPr>
            <a:xfrm>
              <a:off x="4115200" y="3182075"/>
              <a:ext cx="83725" cy="82675"/>
            </a:xfrm>
            <a:custGeom>
              <a:avLst/>
              <a:gdLst/>
              <a:ahLst/>
              <a:cxnLst/>
              <a:rect l="l" t="t" r="r" b="b"/>
              <a:pathLst>
                <a:path w="3349" h="3307" extrusionOk="0">
                  <a:moveTo>
                    <a:pt x="2700" y="0"/>
                  </a:moveTo>
                  <a:lnTo>
                    <a:pt x="2679" y="21"/>
                  </a:lnTo>
                  <a:lnTo>
                    <a:pt x="2554" y="105"/>
                  </a:lnTo>
                  <a:lnTo>
                    <a:pt x="2491" y="209"/>
                  </a:lnTo>
                  <a:lnTo>
                    <a:pt x="2365" y="251"/>
                  </a:lnTo>
                  <a:lnTo>
                    <a:pt x="2240" y="209"/>
                  </a:lnTo>
                  <a:lnTo>
                    <a:pt x="2031" y="230"/>
                  </a:lnTo>
                  <a:lnTo>
                    <a:pt x="1884" y="272"/>
                  </a:lnTo>
                  <a:lnTo>
                    <a:pt x="1779" y="272"/>
                  </a:lnTo>
                  <a:lnTo>
                    <a:pt x="1759" y="314"/>
                  </a:lnTo>
                  <a:lnTo>
                    <a:pt x="1675" y="272"/>
                  </a:lnTo>
                  <a:lnTo>
                    <a:pt x="1612" y="356"/>
                  </a:lnTo>
                  <a:lnTo>
                    <a:pt x="1612" y="440"/>
                  </a:lnTo>
                  <a:lnTo>
                    <a:pt x="1549" y="440"/>
                  </a:lnTo>
                  <a:lnTo>
                    <a:pt x="1403" y="419"/>
                  </a:lnTo>
                  <a:lnTo>
                    <a:pt x="1403" y="314"/>
                  </a:lnTo>
                  <a:lnTo>
                    <a:pt x="1298" y="272"/>
                  </a:lnTo>
                  <a:lnTo>
                    <a:pt x="1215" y="314"/>
                  </a:lnTo>
                  <a:lnTo>
                    <a:pt x="1047" y="251"/>
                  </a:lnTo>
                  <a:lnTo>
                    <a:pt x="942" y="209"/>
                  </a:lnTo>
                  <a:lnTo>
                    <a:pt x="880" y="272"/>
                  </a:lnTo>
                  <a:lnTo>
                    <a:pt x="880" y="356"/>
                  </a:lnTo>
                  <a:lnTo>
                    <a:pt x="901" y="419"/>
                  </a:lnTo>
                  <a:lnTo>
                    <a:pt x="880" y="440"/>
                  </a:lnTo>
                  <a:lnTo>
                    <a:pt x="838" y="544"/>
                  </a:lnTo>
                  <a:lnTo>
                    <a:pt x="796" y="628"/>
                  </a:lnTo>
                  <a:lnTo>
                    <a:pt x="796" y="774"/>
                  </a:lnTo>
                  <a:lnTo>
                    <a:pt x="775" y="984"/>
                  </a:lnTo>
                  <a:lnTo>
                    <a:pt x="733" y="1109"/>
                  </a:lnTo>
                  <a:lnTo>
                    <a:pt x="817" y="1172"/>
                  </a:lnTo>
                  <a:lnTo>
                    <a:pt x="880" y="1256"/>
                  </a:lnTo>
                  <a:lnTo>
                    <a:pt x="922" y="1318"/>
                  </a:lnTo>
                  <a:lnTo>
                    <a:pt x="901" y="1402"/>
                  </a:lnTo>
                  <a:lnTo>
                    <a:pt x="608" y="1800"/>
                  </a:lnTo>
                  <a:lnTo>
                    <a:pt x="419" y="2009"/>
                  </a:lnTo>
                  <a:lnTo>
                    <a:pt x="378" y="2092"/>
                  </a:lnTo>
                  <a:lnTo>
                    <a:pt x="147" y="2511"/>
                  </a:lnTo>
                  <a:lnTo>
                    <a:pt x="106" y="2553"/>
                  </a:lnTo>
                  <a:lnTo>
                    <a:pt x="106" y="2720"/>
                  </a:lnTo>
                  <a:lnTo>
                    <a:pt x="85" y="2929"/>
                  </a:lnTo>
                  <a:lnTo>
                    <a:pt x="1" y="3139"/>
                  </a:lnTo>
                  <a:lnTo>
                    <a:pt x="43" y="3264"/>
                  </a:lnTo>
                  <a:lnTo>
                    <a:pt x="1" y="3285"/>
                  </a:lnTo>
                  <a:lnTo>
                    <a:pt x="43" y="3306"/>
                  </a:lnTo>
                  <a:lnTo>
                    <a:pt x="106" y="3285"/>
                  </a:lnTo>
                  <a:lnTo>
                    <a:pt x="210" y="3201"/>
                  </a:lnTo>
                  <a:lnTo>
                    <a:pt x="273" y="3243"/>
                  </a:lnTo>
                  <a:lnTo>
                    <a:pt x="315" y="3285"/>
                  </a:lnTo>
                  <a:lnTo>
                    <a:pt x="398" y="3285"/>
                  </a:lnTo>
                  <a:lnTo>
                    <a:pt x="461" y="3243"/>
                  </a:lnTo>
                  <a:lnTo>
                    <a:pt x="461" y="3160"/>
                  </a:lnTo>
                  <a:lnTo>
                    <a:pt x="566" y="3160"/>
                  </a:lnTo>
                  <a:lnTo>
                    <a:pt x="566" y="3180"/>
                  </a:lnTo>
                  <a:lnTo>
                    <a:pt x="608" y="3139"/>
                  </a:lnTo>
                  <a:lnTo>
                    <a:pt x="670" y="3139"/>
                  </a:lnTo>
                  <a:lnTo>
                    <a:pt x="712" y="3076"/>
                  </a:lnTo>
                  <a:lnTo>
                    <a:pt x="1633" y="3076"/>
                  </a:lnTo>
                  <a:lnTo>
                    <a:pt x="2407" y="3034"/>
                  </a:lnTo>
                  <a:lnTo>
                    <a:pt x="2575" y="2469"/>
                  </a:lnTo>
                  <a:lnTo>
                    <a:pt x="2595" y="2323"/>
                  </a:lnTo>
                  <a:lnTo>
                    <a:pt x="2700" y="2197"/>
                  </a:lnTo>
                  <a:lnTo>
                    <a:pt x="2784" y="2051"/>
                  </a:lnTo>
                  <a:lnTo>
                    <a:pt x="2867" y="1988"/>
                  </a:lnTo>
                  <a:lnTo>
                    <a:pt x="2909" y="1883"/>
                  </a:lnTo>
                  <a:lnTo>
                    <a:pt x="2972" y="1820"/>
                  </a:lnTo>
                  <a:lnTo>
                    <a:pt x="2972" y="1779"/>
                  </a:lnTo>
                  <a:lnTo>
                    <a:pt x="3181" y="1779"/>
                  </a:lnTo>
                  <a:lnTo>
                    <a:pt x="3223" y="1632"/>
                  </a:lnTo>
                  <a:lnTo>
                    <a:pt x="3223" y="1528"/>
                  </a:lnTo>
                  <a:lnTo>
                    <a:pt x="3349" y="1381"/>
                  </a:lnTo>
                  <a:lnTo>
                    <a:pt x="3349" y="1276"/>
                  </a:lnTo>
                  <a:lnTo>
                    <a:pt x="3328" y="1151"/>
                  </a:lnTo>
                  <a:lnTo>
                    <a:pt x="3244" y="1067"/>
                  </a:lnTo>
                  <a:lnTo>
                    <a:pt x="3307" y="1004"/>
                  </a:lnTo>
                  <a:lnTo>
                    <a:pt x="3223" y="963"/>
                  </a:lnTo>
                  <a:lnTo>
                    <a:pt x="3139" y="900"/>
                  </a:lnTo>
                  <a:lnTo>
                    <a:pt x="3077" y="753"/>
                  </a:lnTo>
                  <a:lnTo>
                    <a:pt x="2930" y="628"/>
                  </a:lnTo>
                  <a:lnTo>
                    <a:pt x="2930" y="481"/>
                  </a:lnTo>
                  <a:lnTo>
                    <a:pt x="2909" y="356"/>
                  </a:lnTo>
                  <a:lnTo>
                    <a:pt x="2826" y="356"/>
                  </a:lnTo>
                  <a:lnTo>
                    <a:pt x="2826" y="251"/>
                  </a:lnTo>
                  <a:lnTo>
                    <a:pt x="2784" y="230"/>
                  </a:lnTo>
                  <a:lnTo>
                    <a:pt x="2763" y="63"/>
                  </a:lnTo>
                  <a:lnTo>
                    <a:pt x="2700"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91" name="Google Shape;2982;p58">
              <a:extLst>
                <a:ext uri="{FF2B5EF4-FFF2-40B4-BE49-F238E27FC236}">
                  <a16:creationId xmlns:a16="http://schemas.microsoft.com/office/drawing/2014/main" id="{7FE5BE2B-F807-7A9D-C6CB-418BC92A6220}"/>
                </a:ext>
              </a:extLst>
            </p:cNvPr>
            <p:cNvSpPr/>
            <p:nvPr/>
          </p:nvSpPr>
          <p:spPr>
            <a:xfrm>
              <a:off x="3898125" y="3081625"/>
              <a:ext cx="188350" cy="127150"/>
            </a:xfrm>
            <a:custGeom>
              <a:avLst/>
              <a:gdLst/>
              <a:ahLst/>
              <a:cxnLst/>
              <a:rect l="l" t="t" r="r" b="b"/>
              <a:pathLst>
                <a:path w="7534" h="5086" extrusionOk="0">
                  <a:moveTo>
                    <a:pt x="4750" y="1"/>
                  </a:moveTo>
                  <a:lnTo>
                    <a:pt x="4708" y="64"/>
                  </a:lnTo>
                  <a:lnTo>
                    <a:pt x="4583" y="147"/>
                  </a:lnTo>
                  <a:lnTo>
                    <a:pt x="4499" y="84"/>
                  </a:lnTo>
                  <a:lnTo>
                    <a:pt x="4374" y="84"/>
                  </a:lnTo>
                  <a:lnTo>
                    <a:pt x="4269" y="168"/>
                  </a:lnTo>
                  <a:lnTo>
                    <a:pt x="4123" y="252"/>
                  </a:lnTo>
                  <a:lnTo>
                    <a:pt x="4081" y="315"/>
                  </a:lnTo>
                  <a:lnTo>
                    <a:pt x="4123" y="398"/>
                  </a:lnTo>
                  <a:lnTo>
                    <a:pt x="4039" y="419"/>
                  </a:lnTo>
                  <a:lnTo>
                    <a:pt x="3934" y="587"/>
                  </a:lnTo>
                  <a:lnTo>
                    <a:pt x="3872" y="587"/>
                  </a:lnTo>
                  <a:lnTo>
                    <a:pt x="3830" y="566"/>
                  </a:lnTo>
                  <a:lnTo>
                    <a:pt x="3746" y="670"/>
                  </a:lnTo>
                  <a:lnTo>
                    <a:pt x="3746" y="733"/>
                  </a:lnTo>
                  <a:lnTo>
                    <a:pt x="3662" y="796"/>
                  </a:lnTo>
                  <a:lnTo>
                    <a:pt x="3641" y="900"/>
                  </a:lnTo>
                  <a:lnTo>
                    <a:pt x="3662" y="984"/>
                  </a:lnTo>
                  <a:lnTo>
                    <a:pt x="3641" y="1089"/>
                  </a:lnTo>
                  <a:lnTo>
                    <a:pt x="3537" y="1131"/>
                  </a:lnTo>
                  <a:lnTo>
                    <a:pt x="3432" y="1214"/>
                  </a:lnTo>
                  <a:lnTo>
                    <a:pt x="3202" y="1235"/>
                  </a:lnTo>
                  <a:lnTo>
                    <a:pt x="3035" y="1256"/>
                  </a:lnTo>
                  <a:lnTo>
                    <a:pt x="2909" y="1235"/>
                  </a:lnTo>
                  <a:lnTo>
                    <a:pt x="2804" y="1193"/>
                  </a:lnTo>
                  <a:lnTo>
                    <a:pt x="2679" y="1214"/>
                  </a:lnTo>
                  <a:lnTo>
                    <a:pt x="2595" y="1193"/>
                  </a:lnTo>
                  <a:lnTo>
                    <a:pt x="2511" y="1235"/>
                  </a:lnTo>
                  <a:lnTo>
                    <a:pt x="2491" y="1340"/>
                  </a:lnTo>
                  <a:lnTo>
                    <a:pt x="2595" y="1445"/>
                  </a:lnTo>
                  <a:lnTo>
                    <a:pt x="2658" y="1445"/>
                  </a:lnTo>
                  <a:lnTo>
                    <a:pt x="2679" y="1528"/>
                  </a:lnTo>
                  <a:lnTo>
                    <a:pt x="2511" y="1633"/>
                  </a:lnTo>
                  <a:lnTo>
                    <a:pt x="2449" y="1737"/>
                  </a:lnTo>
                  <a:lnTo>
                    <a:pt x="2281" y="1737"/>
                  </a:lnTo>
                  <a:lnTo>
                    <a:pt x="1947" y="1821"/>
                  </a:lnTo>
                  <a:lnTo>
                    <a:pt x="1821" y="1926"/>
                  </a:lnTo>
                  <a:lnTo>
                    <a:pt x="1633" y="1968"/>
                  </a:lnTo>
                  <a:lnTo>
                    <a:pt x="1507" y="2072"/>
                  </a:lnTo>
                  <a:lnTo>
                    <a:pt x="1403" y="2093"/>
                  </a:lnTo>
                  <a:lnTo>
                    <a:pt x="1340" y="2051"/>
                  </a:lnTo>
                  <a:lnTo>
                    <a:pt x="1298" y="1926"/>
                  </a:lnTo>
                  <a:lnTo>
                    <a:pt x="1235" y="1863"/>
                  </a:lnTo>
                  <a:lnTo>
                    <a:pt x="1151" y="1926"/>
                  </a:lnTo>
                  <a:lnTo>
                    <a:pt x="1151" y="2051"/>
                  </a:lnTo>
                  <a:lnTo>
                    <a:pt x="1110" y="2177"/>
                  </a:lnTo>
                  <a:lnTo>
                    <a:pt x="942" y="2177"/>
                  </a:lnTo>
                  <a:lnTo>
                    <a:pt x="838" y="2198"/>
                  </a:lnTo>
                  <a:lnTo>
                    <a:pt x="733" y="2198"/>
                  </a:lnTo>
                  <a:lnTo>
                    <a:pt x="712" y="2072"/>
                  </a:lnTo>
                  <a:lnTo>
                    <a:pt x="670" y="2030"/>
                  </a:lnTo>
                  <a:lnTo>
                    <a:pt x="670" y="2051"/>
                  </a:lnTo>
                  <a:lnTo>
                    <a:pt x="566" y="2198"/>
                  </a:lnTo>
                  <a:lnTo>
                    <a:pt x="461" y="2240"/>
                  </a:lnTo>
                  <a:lnTo>
                    <a:pt x="398" y="2365"/>
                  </a:lnTo>
                  <a:lnTo>
                    <a:pt x="294" y="2553"/>
                  </a:lnTo>
                  <a:lnTo>
                    <a:pt x="252" y="2679"/>
                  </a:lnTo>
                  <a:lnTo>
                    <a:pt x="147" y="2867"/>
                  </a:lnTo>
                  <a:lnTo>
                    <a:pt x="63" y="2867"/>
                  </a:lnTo>
                  <a:lnTo>
                    <a:pt x="1" y="2930"/>
                  </a:lnTo>
                  <a:lnTo>
                    <a:pt x="42" y="3077"/>
                  </a:lnTo>
                  <a:lnTo>
                    <a:pt x="84" y="3223"/>
                  </a:lnTo>
                  <a:lnTo>
                    <a:pt x="63" y="3349"/>
                  </a:lnTo>
                  <a:lnTo>
                    <a:pt x="84" y="3516"/>
                  </a:lnTo>
                  <a:lnTo>
                    <a:pt x="105" y="3641"/>
                  </a:lnTo>
                  <a:lnTo>
                    <a:pt x="105" y="3872"/>
                  </a:lnTo>
                  <a:lnTo>
                    <a:pt x="168" y="3934"/>
                  </a:lnTo>
                  <a:lnTo>
                    <a:pt x="314" y="4018"/>
                  </a:lnTo>
                  <a:lnTo>
                    <a:pt x="419" y="4123"/>
                  </a:lnTo>
                  <a:lnTo>
                    <a:pt x="461" y="4248"/>
                  </a:lnTo>
                  <a:lnTo>
                    <a:pt x="607" y="4458"/>
                  </a:lnTo>
                  <a:lnTo>
                    <a:pt x="691" y="4604"/>
                  </a:lnTo>
                  <a:lnTo>
                    <a:pt x="775" y="4688"/>
                  </a:lnTo>
                  <a:lnTo>
                    <a:pt x="942" y="4813"/>
                  </a:lnTo>
                  <a:lnTo>
                    <a:pt x="942" y="4960"/>
                  </a:lnTo>
                  <a:lnTo>
                    <a:pt x="942" y="5022"/>
                  </a:lnTo>
                  <a:lnTo>
                    <a:pt x="984" y="5085"/>
                  </a:lnTo>
                  <a:lnTo>
                    <a:pt x="1005" y="5085"/>
                  </a:lnTo>
                  <a:lnTo>
                    <a:pt x="1256" y="4667"/>
                  </a:lnTo>
                  <a:lnTo>
                    <a:pt x="1403" y="4499"/>
                  </a:lnTo>
                  <a:lnTo>
                    <a:pt x="1507" y="4478"/>
                  </a:lnTo>
                  <a:lnTo>
                    <a:pt x="1549" y="4437"/>
                  </a:lnTo>
                  <a:lnTo>
                    <a:pt x="1779" y="4332"/>
                  </a:lnTo>
                  <a:lnTo>
                    <a:pt x="1884" y="4353"/>
                  </a:lnTo>
                  <a:lnTo>
                    <a:pt x="1947" y="4290"/>
                  </a:lnTo>
                  <a:lnTo>
                    <a:pt x="2135" y="4290"/>
                  </a:lnTo>
                  <a:lnTo>
                    <a:pt x="2156" y="4353"/>
                  </a:lnTo>
                  <a:lnTo>
                    <a:pt x="2260" y="4395"/>
                  </a:lnTo>
                  <a:lnTo>
                    <a:pt x="2302" y="4374"/>
                  </a:lnTo>
                  <a:lnTo>
                    <a:pt x="2386" y="4353"/>
                  </a:lnTo>
                  <a:lnTo>
                    <a:pt x="2386" y="4269"/>
                  </a:lnTo>
                  <a:lnTo>
                    <a:pt x="2407" y="4185"/>
                  </a:lnTo>
                  <a:lnTo>
                    <a:pt x="2470" y="4144"/>
                  </a:lnTo>
                  <a:lnTo>
                    <a:pt x="2365" y="4018"/>
                  </a:lnTo>
                  <a:lnTo>
                    <a:pt x="2365" y="3955"/>
                  </a:lnTo>
                  <a:lnTo>
                    <a:pt x="2449" y="3955"/>
                  </a:lnTo>
                  <a:lnTo>
                    <a:pt x="2491" y="3913"/>
                  </a:lnTo>
                  <a:lnTo>
                    <a:pt x="2491" y="3851"/>
                  </a:lnTo>
                  <a:lnTo>
                    <a:pt x="2553" y="3767"/>
                  </a:lnTo>
                  <a:lnTo>
                    <a:pt x="2553" y="3704"/>
                  </a:lnTo>
                  <a:lnTo>
                    <a:pt x="2595" y="3662"/>
                  </a:lnTo>
                  <a:lnTo>
                    <a:pt x="2679" y="3662"/>
                  </a:lnTo>
                  <a:lnTo>
                    <a:pt x="2763" y="3558"/>
                  </a:lnTo>
                  <a:lnTo>
                    <a:pt x="2867" y="3600"/>
                  </a:lnTo>
                  <a:lnTo>
                    <a:pt x="2867" y="3537"/>
                  </a:lnTo>
                  <a:lnTo>
                    <a:pt x="2930" y="3537"/>
                  </a:lnTo>
                  <a:lnTo>
                    <a:pt x="3014" y="3600"/>
                  </a:lnTo>
                  <a:lnTo>
                    <a:pt x="3076" y="3621"/>
                  </a:lnTo>
                  <a:lnTo>
                    <a:pt x="3244" y="3746"/>
                  </a:lnTo>
                  <a:lnTo>
                    <a:pt x="3327" y="3767"/>
                  </a:lnTo>
                  <a:lnTo>
                    <a:pt x="3495" y="3913"/>
                  </a:lnTo>
                  <a:lnTo>
                    <a:pt x="3516" y="3955"/>
                  </a:lnTo>
                  <a:lnTo>
                    <a:pt x="3641" y="3934"/>
                  </a:lnTo>
                  <a:lnTo>
                    <a:pt x="3767" y="4018"/>
                  </a:lnTo>
                  <a:lnTo>
                    <a:pt x="3913" y="4018"/>
                  </a:lnTo>
                  <a:lnTo>
                    <a:pt x="3976" y="4039"/>
                  </a:lnTo>
                  <a:lnTo>
                    <a:pt x="4060" y="3976"/>
                  </a:lnTo>
                  <a:lnTo>
                    <a:pt x="4144" y="3976"/>
                  </a:lnTo>
                  <a:lnTo>
                    <a:pt x="4248" y="4039"/>
                  </a:lnTo>
                  <a:lnTo>
                    <a:pt x="4374" y="4060"/>
                  </a:lnTo>
                  <a:lnTo>
                    <a:pt x="4436" y="4081"/>
                  </a:lnTo>
                  <a:lnTo>
                    <a:pt x="4562" y="4060"/>
                  </a:lnTo>
                  <a:lnTo>
                    <a:pt x="4583" y="4018"/>
                  </a:lnTo>
                  <a:lnTo>
                    <a:pt x="4541" y="3955"/>
                  </a:lnTo>
                  <a:lnTo>
                    <a:pt x="4499" y="3913"/>
                  </a:lnTo>
                  <a:lnTo>
                    <a:pt x="4604" y="3809"/>
                  </a:lnTo>
                  <a:lnTo>
                    <a:pt x="4688" y="3704"/>
                  </a:lnTo>
                  <a:lnTo>
                    <a:pt x="4792" y="3704"/>
                  </a:lnTo>
                  <a:lnTo>
                    <a:pt x="4897" y="3725"/>
                  </a:lnTo>
                  <a:lnTo>
                    <a:pt x="4980" y="3809"/>
                  </a:lnTo>
                  <a:lnTo>
                    <a:pt x="5064" y="3767"/>
                  </a:lnTo>
                  <a:lnTo>
                    <a:pt x="5294" y="3746"/>
                  </a:lnTo>
                  <a:lnTo>
                    <a:pt x="5336" y="3704"/>
                  </a:lnTo>
                  <a:lnTo>
                    <a:pt x="5420" y="3641"/>
                  </a:lnTo>
                  <a:lnTo>
                    <a:pt x="5650" y="3537"/>
                  </a:lnTo>
                  <a:lnTo>
                    <a:pt x="5734" y="3558"/>
                  </a:lnTo>
                  <a:lnTo>
                    <a:pt x="5755" y="3600"/>
                  </a:lnTo>
                  <a:lnTo>
                    <a:pt x="5796" y="3600"/>
                  </a:lnTo>
                  <a:lnTo>
                    <a:pt x="5817" y="3662"/>
                  </a:lnTo>
                  <a:lnTo>
                    <a:pt x="5859" y="3662"/>
                  </a:lnTo>
                  <a:lnTo>
                    <a:pt x="5943" y="3621"/>
                  </a:lnTo>
                  <a:lnTo>
                    <a:pt x="6068" y="3621"/>
                  </a:lnTo>
                  <a:lnTo>
                    <a:pt x="6152" y="3600"/>
                  </a:lnTo>
                  <a:lnTo>
                    <a:pt x="6236" y="3600"/>
                  </a:lnTo>
                  <a:lnTo>
                    <a:pt x="6320" y="3495"/>
                  </a:lnTo>
                  <a:lnTo>
                    <a:pt x="6278" y="3453"/>
                  </a:lnTo>
                  <a:lnTo>
                    <a:pt x="6278" y="3411"/>
                  </a:lnTo>
                  <a:lnTo>
                    <a:pt x="6361" y="3411"/>
                  </a:lnTo>
                  <a:lnTo>
                    <a:pt x="6445" y="3453"/>
                  </a:lnTo>
                  <a:lnTo>
                    <a:pt x="6633" y="3453"/>
                  </a:lnTo>
                  <a:lnTo>
                    <a:pt x="6675" y="3495"/>
                  </a:lnTo>
                  <a:lnTo>
                    <a:pt x="6759" y="3516"/>
                  </a:lnTo>
                  <a:lnTo>
                    <a:pt x="6843" y="3558"/>
                  </a:lnTo>
                  <a:lnTo>
                    <a:pt x="7073" y="3558"/>
                  </a:lnTo>
                  <a:lnTo>
                    <a:pt x="7094" y="3600"/>
                  </a:lnTo>
                  <a:lnTo>
                    <a:pt x="7282" y="3516"/>
                  </a:lnTo>
                  <a:lnTo>
                    <a:pt x="7408" y="3516"/>
                  </a:lnTo>
                  <a:lnTo>
                    <a:pt x="7512" y="3558"/>
                  </a:lnTo>
                  <a:lnTo>
                    <a:pt x="7533" y="3600"/>
                  </a:lnTo>
                  <a:lnTo>
                    <a:pt x="7533" y="3558"/>
                  </a:lnTo>
                  <a:lnTo>
                    <a:pt x="7491" y="3495"/>
                  </a:lnTo>
                  <a:lnTo>
                    <a:pt x="7387" y="3432"/>
                  </a:lnTo>
                  <a:lnTo>
                    <a:pt x="7303" y="3390"/>
                  </a:lnTo>
                  <a:lnTo>
                    <a:pt x="7303" y="3202"/>
                  </a:lnTo>
                  <a:lnTo>
                    <a:pt x="7303" y="3139"/>
                  </a:lnTo>
                  <a:lnTo>
                    <a:pt x="7219" y="3077"/>
                  </a:lnTo>
                  <a:lnTo>
                    <a:pt x="7010" y="3035"/>
                  </a:lnTo>
                  <a:lnTo>
                    <a:pt x="6968" y="2972"/>
                  </a:lnTo>
                  <a:lnTo>
                    <a:pt x="6989" y="2867"/>
                  </a:lnTo>
                  <a:lnTo>
                    <a:pt x="6947" y="2805"/>
                  </a:lnTo>
                  <a:lnTo>
                    <a:pt x="6843" y="2784"/>
                  </a:lnTo>
                  <a:lnTo>
                    <a:pt x="6780" y="2721"/>
                  </a:lnTo>
                  <a:lnTo>
                    <a:pt x="6759" y="2553"/>
                  </a:lnTo>
                  <a:lnTo>
                    <a:pt x="6738" y="2491"/>
                  </a:lnTo>
                  <a:lnTo>
                    <a:pt x="6550" y="2365"/>
                  </a:lnTo>
                  <a:lnTo>
                    <a:pt x="6487" y="2386"/>
                  </a:lnTo>
                  <a:lnTo>
                    <a:pt x="6382" y="2344"/>
                  </a:lnTo>
                  <a:lnTo>
                    <a:pt x="6361" y="2365"/>
                  </a:lnTo>
                  <a:lnTo>
                    <a:pt x="6257" y="2344"/>
                  </a:lnTo>
                  <a:lnTo>
                    <a:pt x="6131" y="2240"/>
                  </a:lnTo>
                  <a:lnTo>
                    <a:pt x="6173" y="2177"/>
                  </a:lnTo>
                  <a:lnTo>
                    <a:pt x="6215" y="2135"/>
                  </a:lnTo>
                  <a:lnTo>
                    <a:pt x="6278" y="2072"/>
                  </a:lnTo>
                  <a:lnTo>
                    <a:pt x="6320" y="1989"/>
                  </a:lnTo>
                  <a:lnTo>
                    <a:pt x="6257" y="1926"/>
                  </a:lnTo>
                  <a:lnTo>
                    <a:pt x="6152" y="1926"/>
                  </a:lnTo>
                  <a:lnTo>
                    <a:pt x="6048" y="1863"/>
                  </a:lnTo>
                  <a:lnTo>
                    <a:pt x="6006" y="1779"/>
                  </a:lnTo>
                  <a:lnTo>
                    <a:pt x="5922" y="1737"/>
                  </a:lnTo>
                  <a:lnTo>
                    <a:pt x="5817" y="1737"/>
                  </a:lnTo>
                  <a:lnTo>
                    <a:pt x="5692" y="1654"/>
                  </a:lnTo>
                  <a:lnTo>
                    <a:pt x="5608" y="1612"/>
                  </a:lnTo>
                  <a:lnTo>
                    <a:pt x="5587" y="1465"/>
                  </a:lnTo>
                  <a:lnTo>
                    <a:pt x="5629" y="1403"/>
                  </a:lnTo>
                  <a:lnTo>
                    <a:pt x="5545" y="1361"/>
                  </a:lnTo>
                  <a:lnTo>
                    <a:pt x="5399" y="1361"/>
                  </a:lnTo>
                  <a:lnTo>
                    <a:pt x="5336" y="1424"/>
                  </a:lnTo>
                  <a:lnTo>
                    <a:pt x="5211" y="1424"/>
                  </a:lnTo>
                  <a:lnTo>
                    <a:pt x="5106" y="1340"/>
                  </a:lnTo>
                  <a:lnTo>
                    <a:pt x="5106" y="1152"/>
                  </a:lnTo>
                  <a:lnTo>
                    <a:pt x="5169" y="1047"/>
                  </a:lnTo>
                  <a:lnTo>
                    <a:pt x="5190" y="1005"/>
                  </a:lnTo>
                  <a:lnTo>
                    <a:pt x="5211" y="880"/>
                  </a:lnTo>
                  <a:lnTo>
                    <a:pt x="5190" y="796"/>
                  </a:lnTo>
                  <a:lnTo>
                    <a:pt x="5085" y="566"/>
                  </a:lnTo>
                  <a:lnTo>
                    <a:pt x="4918" y="377"/>
                  </a:lnTo>
                  <a:lnTo>
                    <a:pt x="4897" y="294"/>
                  </a:lnTo>
                  <a:lnTo>
                    <a:pt x="4771" y="189"/>
                  </a:lnTo>
                  <a:lnTo>
                    <a:pt x="4813" y="168"/>
                  </a:lnTo>
                  <a:lnTo>
                    <a:pt x="4813" y="84"/>
                  </a:lnTo>
                  <a:lnTo>
                    <a:pt x="4750"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92" name="Google Shape;2983;p58">
              <a:extLst>
                <a:ext uri="{FF2B5EF4-FFF2-40B4-BE49-F238E27FC236}">
                  <a16:creationId xmlns:a16="http://schemas.microsoft.com/office/drawing/2014/main" id="{A683BE1F-6DC4-7832-3484-0D555DBBFCB0}"/>
                </a:ext>
              </a:extLst>
            </p:cNvPr>
            <p:cNvSpPr/>
            <p:nvPr/>
          </p:nvSpPr>
          <p:spPr>
            <a:xfrm>
              <a:off x="3821225" y="2747900"/>
              <a:ext cx="223400" cy="207700"/>
            </a:xfrm>
            <a:custGeom>
              <a:avLst/>
              <a:gdLst/>
              <a:ahLst/>
              <a:cxnLst/>
              <a:rect l="l" t="t" r="r" b="b"/>
              <a:pathLst>
                <a:path w="8936" h="8308" extrusionOk="0">
                  <a:moveTo>
                    <a:pt x="1068" y="1"/>
                  </a:moveTo>
                  <a:lnTo>
                    <a:pt x="1047" y="42"/>
                  </a:lnTo>
                  <a:lnTo>
                    <a:pt x="1089" y="252"/>
                  </a:lnTo>
                  <a:lnTo>
                    <a:pt x="1152" y="314"/>
                  </a:lnTo>
                  <a:lnTo>
                    <a:pt x="1026" y="482"/>
                  </a:lnTo>
                  <a:lnTo>
                    <a:pt x="670" y="691"/>
                  </a:lnTo>
                  <a:lnTo>
                    <a:pt x="670" y="775"/>
                  </a:lnTo>
                  <a:lnTo>
                    <a:pt x="566" y="900"/>
                  </a:lnTo>
                  <a:lnTo>
                    <a:pt x="440" y="900"/>
                  </a:lnTo>
                  <a:lnTo>
                    <a:pt x="357" y="963"/>
                  </a:lnTo>
                  <a:lnTo>
                    <a:pt x="357" y="1047"/>
                  </a:lnTo>
                  <a:lnTo>
                    <a:pt x="336" y="1109"/>
                  </a:lnTo>
                  <a:lnTo>
                    <a:pt x="398" y="1298"/>
                  </a:lnTo>
                  <a:lnTo>
                    <a:pt x="398" y="1423"/>
                  </a:lnTo>
                  <a:lnTo>
                    <a:pt x="357" y="1465"/>
                  </a:lnTo>
                  <a:lnTo>
                    <a:pt x="357" y="1507"/>
                  </a:lnTo>
                  <a:lnTo>
                    <a:pt x="336" y="1570"/>
                  </a:lnTo>
                  <a:lnTo>
                    <a:pt x="294" y="1674"/>
                  </a:lnTo>
                  <a:lnTo>
                    <a:pt x="189" y="1716"/>
                  </a:lnTo>
                  <a:lnTo>
                    <a:pt x="147" y="1737"/>
                  </a:lnTo>
                  <a:lnTo>
                    <a:pt x="85" y="1737"/>
                  </a:lnTo>
                  <a:lnTo>
                    <a:pt x="22" y="1800"/>
                  </a:lnTo>
                  <a:lnTo>
                    <a:pt x="22" y="2009"/>
                  </a:lnTo>
                  <a:lnTo>
                    <a:pt x="85" y="2030"/>
                  </a:lnTo>
                  <a:lnTo>
                    <a:pt x="147" y="2156"/>
                  </a:lnTo>
                  <a:lnTo>
                    <a:pt x="147" y="2553"/>
                  </a:lnTo>
                  <a:lnTo>
                    <a:pt x="189" y="2762"/>
                  </a:lnTo>
                  <a:lnTo>
                    <a:pt x="189" y="2825"/>
                  </a:lnTo>
                  <a:lnTo>
                    <a:pt x="189" y="3139"/>
                  </a:lnTo>
                  <a:lnTo>
                    <a:pt x="252" y="3286"/>
                  </a:lnTo>
                  <a:lnTo>
                    <a:pt x="210" y="3599"/>
                  </a:lnTo>
                  <a:lnTo>
                    <a:pt x="189" y="3662"/>
                  </a:lnTo>
                  <a:lnTo>
                    <a:pt x="231" y="3788"/>
                  </a:lnTo>
                  <a:lnTo>
                    <a:pt x="252" y="3997"/>
                  </a:lnTo>
                  <a:lnTo>
                    <a:pt x="210" y="4081"/>
                  </a:lnTo>
                  <a:lnTo>
                    <a:pt x="85" y="4185"/>
                  </a:lnTo>
                  <a:lnTo>
                    <a:pt x="43" y="4227"/>
                  </a:lnTo>
                  <a:lnTo>
                    <a:pt x="1" y="4290"/>
                  </a:lnTo>
                  <a:lnTo>
                    <a:pt x="85" y="4353"/>
                  </a:lnTo>
                  <a:lnTo>
                    <a:pt x="210" y="4541"/>
                  </a:lnTo>
                  <a:lnTo>
                    <a:pt x="315" y="4771"/>
                  </a:lnTo>
                  <a:lnTo>
                    <a:pt x="357" y="4813"/>
                  </a:lnTo>
                  <a:lnTo>
                    <a:pt x="398" y="4938"/>
                  </a:lnTo>
                  <a:lnTo>
                    <a:pt x="357" y="5022"/>
                  </a:lnTo>
                  <a:lnTo>
                    <a:pt x="398" y="5169"/>
                  </a:lnTo>
                  <a:lnTo>
                    <a:pt x="440" y="5252"/>
                  </a:lnTo>
                  <a:lnTo>
                    <a:pt x="461" y="5357"/>
                  </a:lnTo>
                  <a:lnTo>
                    <a:pt x="545" y="5441"/>
                  </a:lnTo>
                  <a:lnTo>
                    <a:pt x="984" y="5441"/>
                  </a:lnTo>
                  <a:lnTo>
                    <a:pt x="1089" y="5503"/>
                  </a:lnTo>
                  <a:lnTo>
                    <a:pt x="1173" y="5650"/>
                  </a:lnTo>
                  <a:lnTo>
                    <a:pt x="1277" y="5880"/>
                  </a:lnTo>
                  <a:lnTo>
                    <a:pt x="1340" y="5922"/>
                  </a:lnTo>
                  <a:lnTo>
                    <a:pt x="1403" y="6006"/>
                  </a:lnTo>
                  <a:lnTo>
                    <a:pt x="1486" y="6089"/>
                  </a:lnTo>
                  <a:lnTo>
                    <a:pt x="2491" y="6319"/>
                  </a:lnTo>
                  <a:lnTo>
                    <a:pt x="2595" y="6424"/>
                  </a:lnTo>
                  <a:lnTo>
                    <a:pt x="3118" y="6215"/>
                  </a:lnTo>
                  <a:lnTo>
                    <a:pt x="3746" y="5964"/>
                  </a:lnTo>
                  <a:lnTo>
                    <a:pt x="8391" y="8307"/>
                  </a:lnTo>
                  <a:lnTo>
                    <a:pt x="8391" y="8098"/>
                  </a:lnTo>
                  <a:lnTo>
                    <a:pt x="8935" y="8056"/>
                  </a:lnTo>
                  <a:lnTo>
                    <a:pt x="8705" y="2344"/>
                  </a:lnTo>
                  <a:lnTo>
                    <a:pt x="8621" y="2051"/>
                  </a:lnTo>
                  <a:lnTo>
                    <a:pt x="8580" y="1905"/>
                  </a:lnTo>
                  <a:lnTo>
                    <a:pt x="8621" y="1716"/>
                  </a:lnTo>
                  <a:lnTo>
                    <a:pt x="8705" y="1507"/>
                  </a:lnTo>
                  <a:lnTo>
                    <a:pt x="8705" y="1381"/>
                  </a:lnTo>
                  <a:lnTo>
                    <a:pt x="8663" y="1214"/>
                  </a:lnTo>
                  <a:lnTo>
                    <a:pt x="8705" y="984"/>
                  </a:lnTo>
                  <a:lnTo>
                    <a:pt x="8726" y="879"/>
                  </a:lnTo>
                  <a:lnTo>
                    <a:pt x="8684" y="733"/>
                  </a:lnTo>
                  <a:lnTo>
                    <a:pt x="8600" y="649"/>
                  </a:lnTo>
                  <a:lnTo>
                    <a:pt x="8496" y="628"/>
                  </a:lnTo>
                  <a:lnTo>
                    <a:pt x="8391" y="649"/>
                  </a:lnTo>
                  <a:lnTo>
                    <a:pt x="7994" y="586"/>
                  </a:lnTo>
                  <a:lnTo>
                    <a:pt x="7931" y="524"/>
                  </a:lnTo>
                  <a:lnTo>
                    <a:pt x="7764" y="524"/>
                  </a:lnTo>
                  <a:lnTo>
                    <a:pt x="7575" y="461"/>
                  </a:lnTo>
                  <a:lnTo>
                    <a:pt x="7533" y="377"/>
                  </a:lnTo>
                  <a:lnTo>
                    <a:pt x="7575" y="356"/>
                  </a:lnTo>
                  <a:lnTo>
                    <a:pt x="7554" y="314"/>
                  </a:lnTo>
                  <a:lnTo>
                    <a:pt x="7324" y="168"/>
                  </a:lnTo>
                  <a:lnTo>
                    <a:pt x="7199" y="168"/>
                  </a:lnTo>
                  <a:lnTo>
                    <a:pt x="7010" y="126"/>
                  </a:lnTo>
                  <a:lnTo>
                    <a:pt x="6948" y="105"/>
                  </a:lnTo>
                  <a:lnTo>
                    <a:pt x="6885" y="147"/>
                  </a:lnTo>
                  <a:lnTo>
                    <a:pt x="6780" y="63"/>
                  </a:lnTo>
                  <a:lnTo>
                    <a:pt x="6717" y="63"/>
                  </a:lnTo>
                  <a:lnTo>
                    <a:pt x="6529" y="168"/>
                  </a:lnTo>
                  <a:lnTo>
                    <a:pt x="6257" y="210"/>
                  </a:lnTo>
                  <a:lnTo>
                    <a:pt x="6006" y="314"/>
                  </a:lnTo>
                  <a:lnTo>
                    <a:pt x="5880" y="440"/>
                  </a:lnTo>
                  <a:lnTo>
                    <a:pt x="5839" y="586"/>
                  </a:lnTo>
                  <a:lnTo>
                    <a:pt x="5776" y="670"/>
                  </a:lnTo>
                  <a:lnTo>
                    <a:pt x="5755" y="963"/>
                  </a:lnTo>
                  <a:lnTo>
                    <a:pt x="5859" y="1109"/>
                  </a:lnTo>
                  <a:lnTo>
                    <a:pt x="5943" y="1361"/>
                  </a:lnTo>
                  <a:lnTo>
                    <a:pt x="5880" y="1486"/>
                  </a:lnTo>
                  <a:lnTo>
                    <a:pt x="5734" y="1633"/>
                  </a:lnTo>
                  <a:lnTo>
                    <a:pt x="5692" y="1695"/>
                  </a:lnTo>
                  <a:lnTo>
                    <a:pt x="5525" y="1842"/>
                  </a:lnTo>
                  <a:lnTo>
                    <a:pt x="5378" y="1905"/>
                  </a:lnTo>
                  <a:lnTo>
                    <a:pt x="5148" y="1800"/>
                  </a:lnTo>
                  <a:lnTo>
                    <a:pt x="4918" y="1612"/>
                  </a:lnTo>
                  <a:lnTo>
                    <a:pt x="4730" y="1486"/>
                  </a:lnTo>
                  <a:lnTo>
                    <a:pt x="4479" y="1319"/>
                  </a:lnTo>
                  <a:lnTo>
                    <a:pt x="4060" y="1172"/>
                  </a:lnTo>
                  <a:lnTo>
                    <a:pt x="3872" y="1151"/>
                  </a:lnTo>
                  <a:lnTo>
                    <a:pt x="3788" y="1172"/>
                  </a:lnTo>
                  <a:lnTo>
                    <a:pt x="3579" y="1172"/>
                  </a:lnTo>
                  <a:lnTo>
                    <a:pt x="3390" y="1068"/>
                  </a:lnTo>
                  <a:lnTo>
                    <a:pt x="3223" y="733"/>
                  </a:lnTo>
                  <a:lnTo>
                    <a:pt x="3223" y="545"/>
                  </a:lnTo>
                  <a:lnTo>
                    <a:pt x="3056" y="356"/>
                  </a:lnTo>
                  <a:lnTo>
                    <a:pt x="2700" y="314"/>
                  </a:lnTo>
                  <a:lnTo>
                    <a:pt x="2512" y="168"/>
                  </a:lnTo>
                  <a:lnTo>
                    <a:pt x="2198" y="168"/>
                  </a:lnTo>
                  <a:lnTo>
                    <a:pt x="2010" y="105"/>
                  </a:lnTo>
                  <a:lnTo>
                    <a:pt x="1591" y="168"/>
                  </a:lnTo>
                  <a:lnTo>
                    <a:pt x="1298" y="126"/>
                  </a:lnTo>
                  <a:lnTo>
                    <a:pt x="1194" y="21"/>
                  </a:lnTo>
                  <a:lnTo>
                    <a:pt x="1068"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93" name="Google Shape;2984;p58">
              <a:extLst>
                <a:ext uri="{FF2B5EF4-FFF2-40B4-BE49-F238E27FC236}">
                  <a16:creationId xmlns:a16="http://schemas.microsoft.com/office/drawing/2014/main" id="{01CB1BE5-65C3-93ED-99BA-9314C67D69CF}"/>
                </a:ext>
              </a:extLst>
            </p:cNvPr>
            <p:cNvSpPr/>
            <p:nvPr/>
          </p:nvSpPr>
          <p:spPr>
            <a:xfrm>
              <a:off x="3792975" y="2679900"/>
              <a:ext cx="57050" cy="111450"/>
            </a:xfrm>
            <a:custGeom>
              <a:avLst/>
              <a:gdLst/>
              <a:ahLst/>
              <a:cxnLst/>
              <a:rect l="l" t="t" r="r" b="b"/>
              <a:pathLst>
                <a:path w="2282" h="4458" extrusionOk="0">
                  <a:moveTo>
                    <a:pt x="1235" y="0"/>
                  </a:moveTo>
                  <a:lnTo>
                    <a:pt x="1110" y="21"/>
                  </a:lnTo>
                  <a:lnTo>
                    <a:pt x="1110" y="105"/>
                  </a:lnTo>
                  <a:lnTo>
                    <a:pt x="1026" y="21"/>
                  </a:lnTo>
                  <a:lnTo>
                    <a:pt x="859" y="42"/>
                  </a:lnTo>
                  <a:lnTo>
                    <a:pt x="650" y="147"/>
                  </a:lnTo>
                  <a:lnTo>
                    <a:pt x="524" y="272"/>
                  </a:lnTo>
                  <a:lnTo>
                    <a:pt x="503" y="356"/>
                  </a:lnTo>
                  <a:lnTo>
                    <a:pt x="524" y="440"/>
                  </a:lnTo>
                  <a:lnTo>
                    <a:pt x="503" y="586"/>
                  </a:lnTo>
                  <a:lnTo>
                    <a:pt x="503" y="775"/>
                  </a:lnTo>
                  <a:lnTo>
                    <a:pt x="399" y="1047"/>
                  </a:lnTo>
                  <a:lnTo>
                    <a:pt x="440" y="1193"/>
                  </a:lnTo>
                  <a:lnTo>
                    <a:pt x="503" y="1298"/>
                  </a:lnTo>
                  <a:lnTo>
                    <a:pt x="524" y="1319"/>
                  </a:lnTo>
                  <a:lnTo>
                    <a:pt x="482" y="1381"/>
                  </a:lnTo>
                  <a:lnTo>
                    <a:pt x="419" y="1465"/>
                  </a:lnTo>
                  <a:lnTo>
                    <a:pt x="503" y="1528"/>
                  </a:lnTo>
                  <a:lnTo>
                    <a:pt x="440" y="1591"/>
                  </a:lnTo>
                  <a:lnTo>
                    <a:pt x="419" y="1800"/>
                  </a:lnTo>
                  <a:lnTo>
                    <a:pt x="336" y="1842"/>
                  </a:lnTo>
                  <a:lnTo>
                    <a:pt x="294" y="1925"/>
                  </a:lnTo>
                  <a:lnTo>
                    <a:pt x="210" y="1946"/>
                  </a:lnTo>
                  <a:lnTo>
                    <a:pt x="85" y="2114"/>
                  </a:lnTo>
                  <a:lnTo>
                    <a:pt x="1" y="2365"/>
                  </a:lnTo>
                  <a:lnTo>
                    <a:pt x="64" y="2407"/>
                  </a:lnTo>
                  <a:lnTo>
                    <a:pt x="106" y="2553"/>
                  </a:lnTo>
                  <a:lnTo>
                    <a:pt x="85" y="2616"/>
                  </a:lnTo>
                  <a:lnTo>
                    <a:pt x="168" y="2741"/>
                  </a:lnTo>
                  <a:lnTo>
                    <a:pt x="210" y="2741"/>
                  </a:lnTo>
                  <a:lnTo>
                    <a:pt x="399" y="2888"/>
                  </a:lnTo>
                  <a:lnTo>
                    <a:pt x="419" y="3034"/>
                  </a:lnTo>
                  <a:lnTo>
                    <a:pt x="545" y="3076"/>
                  </a:lnTo>
                  <a:lnTo>
                    <a:pt x="608" y="3139"/>
                  </a:lnTo>
                  <a:lnTo>
                    <a:pt x="712" y="3160"/>
                  </a:lnTo>
                  <a:lnTo>
                    <a:pt x="838" y="3306"/>
                  </a:lnTo>
                  <a:lnTo>
                    <a:pt x="1215" y="4457"/>
                  </a:lnTo>
                  <a:lnTo>
                    <a:pt x="1277" y="4457"/>
                  </a:lnTo>
                  <a:lnTo>
                    <a:pt x="1319" y="4436"/>
                  </a:lnTo>
                  <a:lnTo>
                    <a:pt x="1424" y="4394"/>
                  </a:lnTo>
                  <a:lnTo>
                    <a:pt x="1466" y="4290"/>
                  </a:lnTo>
                  <a:lnTo>
                    <a:pt x="1487" y="4227"/>
                  </a:lnTo>
                  <a:lnTo>
                    <a:pt x="1487" y="4185"/>
                  </a:lnTo>
                  <a:lnTo>
                    <a:pt x="1528" y="4143"/>
                  </a:lnTo>
                  <a:lnTo>
                    <a:pt x="1528" y="4018"/>
                  </a:lnTo>
                  <a:lnTo>
                    <a:pt x="1466" y="3829"/>
                  </a:lnTo>
                  <a:lnTo>
                    <a:pt x="1487" y="3767"/>
                  </a:lnTo>
                  <a:lnTo>
                    <a:pt x="1487" y="3683"/>
                  </a:lnTo>
                  <a:lnTo>
                    <a:pt x="1570" y="3620"/>
                  </a:lnTo>
                  <a:lnTo>
                    <a:pt x="1696" y="3620"/>
                  </a:lnTo>
                  <a:lnTo>
                    <a:pt x="1800" y="3495"/>
                  </a:lnTo>
                  <a:lnTo>
                    <a:pt x="1800" y="3411"/>
                  </a:lnTo>
                  <a:lnTo>
                    <a:pt x="2156" y="3202"/>
                  </a:lnTo>
                  <a:lnTo>
                    <a:pt x="2282" y="3034"/>
                  </a:lnTo>
                  <a:lnTo>
                    <a:pt x="2219" y="2972"/>
                  </a:lnTo>
                  <a:lnTo>
                    <a:pt x="2177" y="2762"/>
                  </a:lnTo>
                  <a:lnTo>
                    <a:pt x="2198" y="2721"/>
                  </a:lnTo>
                  <a:lnTo>
                    <a:pt x="2156" y="2679"/>
                  </a:lnTo>
                  <a:lnTo>
                    <a:pt x="1968" y="2574"/>
                  </a:lnTo>
                  <a:lnTo>
                    <a:pt x="1947" y="2532"/>
                  </a:lnTo>
                  <a:lnTo>
                    <a:pt x="1947" y="2448"/>
                  </a:lnTo>
                  <a:lnTo>
                    <a:pt x="1863" y="2407"/>
                  </a:lnTo>
                  <a:lnTo>
                    <a:pt x="1842" y="2428"/>
                  </a:lnTo>
                  <a:lnTo>
                    <a:pt x="1842" y="2469"/>
                  </a:lnTo>
                  <a:lnTo>
                    <a:pt x="1779" y="2511"/>
                  </a:lnTo>
                  <a:lnTo>
                    <a:pt x="1696" y="2469"/>
                  </a:lnTo>
                  <a:lnTo>
                    <a:pt x="1675" y="2365"/>
                  </a:lnTo>
                  <a:lnTo>
                    <a:pt x="1591" y="2407"/>
                  </a:lnTo>
                  <a:lnTo>
                    <a:pt x="1424" y="2260"/>
                  </a:lnTo>
                  <a:lnTo>
                    <a:pt x="1340" y="2114"/>
                  </a:lnTo>
                  <a:lnTo>
                    <a:pt x="1382" y="1925"/>
                  </a:lnTo>
                  <a:lnTo>
                    <a:pt x="1675" y="1737"/>
                  </a:lnTo>
                  <a:lnTo>
                    <a:pt x="1842" y="1570"/>
                  </a:lnTo>
                  <a:lnTo>
                    <a:pt x="1884" y="1507"/>
                  </a:lnTo>
                  <a:lnTo>
                    <a:pt x="1842" y="1465"/>
                  </a:lnTo>
                  <a:lnTo>
                    <a:pt x="1884" y="1381"/>
                  </a:lnTo>
                  <a:lnTo>
                    <a:pt x="1863" y="1298"/>
                  </a:lnTo>
                  <a:lnTo>
                    <a:pt x="1842" y="1277"/>
                  </a:lnTo>
                  <a:lnTo>
                    <a:pt x="1842" y="1088"/>
                  </a:lnTo>
                  <a:lnTo>
                    <a:pt x="1654" y="1005"/>
                  </a:lnTo>
                  <a:lnTo>
                    <a:pt x="1528" y="837"/>
                  </a:lnTo>
                  <a:lnTo>
                    <a:pt x="1549" y="670"/>
                  </a:lnTo>
                  <a:lnTo>
                    <a:pt x="1675" y="586"/>
                  </a:lnTo>
                  <a:lnTo>
                    <a:pt x="1696" y="482"/>
                  </a:lnTo>
                  <a:lnTo>
                    <a:pt x="1800" y="314"/>
                  </a:lnTo>
                  <a:lnTo>
                    <a:pt x="1800" y="210"/>
                  </a:lnTo>
                  <a:lnTo>
                    <a:pt x="1759" y="147"/>
                  </a:lnTo>
                  <a:lnTo>
                    <a:pt x="1549" y="335"/>
                  </a:lnTo>
                  <a:lnTo>
                    <a:pt x="1487" y="419"/>
                  </a:lnTo>
                  <a:lnTo>
                    <a:pt x="1424" y="377"/>
                  </a:lnTo>
                  <a:lnTo>
                    <a:pt x="1340" y="168"/>
                  </a:lnTo>
                  <a:lnTo>
                    <a:pt x="1277" y="168"/>
                  </a:lnTo>
                  <a:lnTo>
                    <a:pt x="1277" y="63"/>
                  </a:lnTo>
                  <a:lnTo>
                    <a:pt x="1235"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94" name="Google Shape;2985;p58">
              <a:extLst>
                <a:ext uri="{FF2B5EF4-FFF2-40B4-BE49-F238E27FC236}">
                  <a16:creationId xmlns:a16="http://schemas.microsoft.com/office/drawing/2014/main" id="{29400073-7DFE-2F44-C495-45EF1E8BE376}"/>
                </a:ext>
              </a:extLst>
            </p:cNvPr>
            <p:cNvSpPr/>
            <p:nvPr/>
          </p:nvSpPr>
          <p:spPr>
            <a:xfrm>
              <a:off x="3568575" y="2683550"/>
              <a:ext cx="289825" cy="280400"/>
            </a:xfrm>
            <a:custGeom>
              <a:avLst/>
              <a:gdLst/>
              <a:ahLst/>
              <a:cxnLst/>
              <a:rect l="l" t="t" r="r" b="b"/>
              <a:pathLst>
                <a:path w="11593" h="11216" extrusionOk="0">
                  <a:moveTo>
                    <a:pt x="8307" y="1"/>
                  </a:moveTo>
                  <a:lnTo>
                    <a:pt x="8161" y="22"/>
                  </a:lnTo>
                  <a:lnTo>
                    <a:pt x="8140" y="106"/>
                  </a:lnTo>
                  <a:lnTo>
                    <a:pt x="8035" y="126"/>
                  </a:lnTo>
                  <a:lnTo>
                    <a:pt x="7994" y="210"/>
                  </a:lnTo>
                  <a:lnTo>
                    <a:pt x="7910" y="189"/>
                  </a:lnTo>
                  <a:lnTo>
                    <a:pt x="7805" y="189"/>
                  </a:lnTo>
                  <a:lnTo>
                    <a:pt x="7701" y="294"/>
                  </a:lnTo>
                  <a:lnTo>
                    <a:pt x="7575" y="294"/>
                  </a:lnTo>
                  <a:lnTo>
                    <a:pt x="7491" y="168"/>
                  </a:lnTo>
                  <a:lnTo>
                    <a:pt x="7324" y="168"/>
                  </a:lnTo>
                  <a:lnTo>
                    <a:pt x="7261" y="126"/>
                  </a:lnTo>
                  <a:lnTo>
                    <a:pt x="7115" y="168"/>
                  </a:lnTo>
                  <a:lnTo>
                    <a:pt x="6989" y="126"/>
                  </a:lnTo>
                  <a:lnTo>
                    <a:pt x="6947" y="168"/>
                  </a:lnTo>
                  <a:lnTo>
                    <a:pt x="6843" y="106"/>
                  </a:lnTo>
                  <a:lnTo>
                    <a:pt x="6759" y="126"/>
                  </a:lnTo>
                  <a:lnTo>
                    <a:pt x="6696" y="273"/>
                  </a:lnTo>
                  <a:lnTo>
                    <a:pt x="6571" y="273"/>
                  </a:lnTo>
                  <a:lnTo>
                    <a:pt x="6466" y="210"/>
                  </a:lnTo>
                  <a:lnTo>
                    <a:pt x="6320" y="336"/>
                  </a:lnTo>
                  <a:lnTo>
                    <a:pt x="6236" y="336"/>
                  </a:lnTo>
                  <a:lnTo>
                    <a:pt x="6110" y="273"/>
                  </a:lnTo>
                  <a:lnTo>
                    <a:pt x="5964" y="315"/>
                  </a:lnTo>
                  <a:lnTo>
                    <a:pt x="5629" y="315"/>
                  </a:lnTo>
                  <a:lnTo>
                    <a:pt x="5336" y="524"/>
                  </a:lnTo>
                  <a:lnTo>
                    <a:pt x="5190" y="545"/>
                  </a:lnTo>
                  <a:lnTo>
                    <a:pt x="5106" y="545"/>
                  </a:lnTo>
                  <a:lnTo>
                    <a:pt x="4981" y="629"/>
                  </a:lnTo>
                  <a:lnTo>
                    <a:pt x="4960" y="712"/>
                  </a:lnTo>
                  <a:lnTo>
                    <a:pt x="4897" y="817"/>
                  </a:lnTo>
                  <a:lnTo>
                    <a:pt x="4813" y="817"/>
                  </a:lnTo>
                  <a:lnTo>
                    <a:pt x="4792" y="796"/>
                  </a:lnTo>
                  <a:lnTo>
                    <a:pt x="4709" y="796"/>
                  </a:lnTo>
                  <a:lnTo>
                    <a:pt x="4646" y="817"/>
                  </a:lnTo>
                  <a:lnTo>
                    <a:pt x="4604" y="859"/>
                  </a:lnTo>
                  <a:lnTo>
                    <a:pt x="4457" y="901"/>
                  </a:lnTo>
                  <a:lnTo>
                    <a:pt x="4332" y="942"/>
                  </a:lnTo>
                  <a:lnTo>
                    <a:pt x="4248" y="1026"/>
                  </a:lnTo>
                  <a:lnTo>
                    <a:pt x="4227" y="1068"/>
                  </a:lnTo>
                  <a:lnTo>
                    <a:pt x="4123" y="1214"/>
                  </a:lnTo>
                  <a:lnTo>
                    <a:pt x="3934" y="1256"/>
                  </a:lnTo>
                  <a:lnTo>
                    <a:pt x="3767" y="1256"/>
                  </a:lnTo>
                  <a:lnTo>
                    <a:pt x="3830" y="1340"/>
                  </a:lnTo>
                  <a:lnTo>
                    <a:pt x="3851" y="1382"/>
                  </a:lnTo>
                  <a:lnTo>
                    <a:pt x="3913" y="1486"/>
                  </a:lnTo>
                  <a:lnTo>
                    <a:pt x="3934" y="1591"/>
                  </a:lnTo>
                  <a:lnTo>
                    <a:pt x="3955" y="1633"/>
                  </a:lnTo>
                  <a:lnTo>
                    <a:pt x="3955" y="1800"/>
                  </a:lnTo>
                  <a:lnTo>
                    <a:pt x="3955" y="2051"/>
                  </a:lnTo>
                  <a:lnTo>
                    <a:pt x="3976" y="2114"/>
                  </a:lnTo>
                  <a:lnTo>
                    <a:pt x="4039" y="2575"/>
                  </a:lnTo>
                  <a:lnTo>
                    <a:pt x="4123" y="2721"/>
                  </a:lnTo>
                  <a:lnTo>
                    <a:pt x="4144" y="2847"/>
                  </a:lnTo>
                  <a:lnTo>
                    <a:pt x="4227" y="2847"/>
                  </a:lnTo>
                  <a:lnTo>
                    <a:pt x="4269" y="2909"/>
                  </a:lnTo>
                  <a:lnTo>
                    <a:pt x="4353" y="2930"/>
                  </a:lnTo>
                  <a:lnTo>
                    <a:pt x="4395" y="2951"/>
                  </a:lnTo>
                  <a:lnTo>
                    <a:pt x="4332" y="3119"/>
                  </a:lnTo>
                  <a:lnTo>
                    <a:pt x="4353" y="3160"/>
                  </a:lnTo>
                  <a:lnTo>
                    <a:pt x="4269" y="3265"/>
                  </a:lnTo>
                  <a:lnTo>
                    <a:pt x="3600" y="3265"/>
                  </a:lnTo>
                  <a:lnTo>
                    <a:pt x="3453" y="3307"/>
                  </a:lnTo>
                  <a:lnTo>
                    <a:pt x="3307" y="3516"/>
                  </a:lnTo>
                  <a:lnTo>
                    <a:pt x="3202" y="3621"/>
                  </a:lnTo>
                  <a:lnTo>
                    <a:pt x="3118" y="3746"/>
                  </a:lnTo>
                  <a:lnTo>
                    <a:pt x="3139" y="3935"/>
                  </a:lnTo>
                  <a:lnTo>
                    <a:pt x="3097" y="4060"/>
                  </a:lnTo>
                  <a:lnTo>
                    <a:pt x="2700" y="4311"/>
                  </a:lnTo>
                  <a:lnTo>
                    <a:pt x="2072" y="4688"/>
                  </a:lnTo>
                  <a:lnTo>
                    <a:pt x="1612" y="4939"/>
                  </a:lnTo>
                  <a:lnTo>
                    <a:pt x="1361" y="5002"/>
                  </a:lnTo>
                  <a:lnTo>
                    <a:pt x="1152" y="5002"/>
                  </a:lnTo>
                  <a:lnTo>
                    <a:pt x="1047" y="5043"/>
                  </a:lnTo>
                  <a:lnTo>
                    <a:pt x="880" y="5043"/>
                  </a:lnTo>
                  <a:lnTo>
                    <a:pt x="587" y="5106"/>
                  </a:lnTo>
                  <a:lnTo>
                    <a:pt x="398" y="5211"/>
                  </a:lnTo>
                  <a:lnTo>
                    <a:pt x="294" y="5357"/>
                  </a:lnTo>
                  <a:lnTo>
                    <a:pt x="43" y="5546"/>
                  </a:lnTo>
                  <a:lnTo>
                    <a:pt x="43" y="6048"/>
                  </a:lnTo>
                  <a:lnTo>
                    <a:pt x="1" y="6194"/>
                  </a:lnTo>
                  <a:lnTo>
                    <a:pt x="2093" y="7617"/>
                  </a:lnTo>
                  <a:lnTo>
                    <a:pt x="5901" y="10128"/>
                  </a:lnTo>
                  <a:lnTo>
                    <a:pt x="5943" y="10379"/>
                  </a:lnTo>
                  <a:lnTo>
                    <a:pt x="6069" y="10484"/>
                  </a:lnTo>
                  <a:lnTo>
                    <a:pt x="6278" y="10484"/>
                  </a:lnTo>
                  <a:lnTo>
                    <a:pt x="6445" y="10546"/>
                  </a:lnTo>
                  <a:lnTo>
                    <a:pt x="6550" y="10672"/>
                  </a:lnTo>
                  <a:lnTo>
                    <a:pt x="6696" y="10735"/>
                  </a:lnTo>
                  <a:lnTo>
                    <a:pt x="6801" y="10797"/>
                  </a:lnTo>
                  <a:lnTo>
                    <a:pt x="6801" y="10902"/>
                  </a:lnTo>
                  <a:lnTo>
                    <a:pt x="6738" y="11090"/>
                  </a:lnTo>
                  <a:lnTo>
                    <a:pt x="6780" y="11174"/>
                  </a:lnTo>
                  <a:lnTo>
                    <a:pt x="6906" y="11216"/>
                  </a:lnTo>
                  <a:lnTo>
                    <a:pt x="7178" y="11195"/>
                  </a:lnTo>
                  <a:lnTo>
                    <a:pt x="7408" y="11111"/>
                  </a:lnTo>
                  <a:lnTo>
                    <a:pt x="8266" y="10902"/>
                  </a:lnTo>
                  <a:lnTo>
                    <a:pt x="8998" y="10253"/>
                  </a:lnTo>
                  <a:lnTo>
                    <a:pt x="11592" y="8663"/>
                  </a:lnTo>
                  <a:lnTo>
                    <a:pt x="11509" y="8580"/>
                  </a:lnTo>
                  <a:lnTo>
                    <a:pt x="11446" y="8496"/>
                  </a:lnTo>
                  <a:lnTo>
                    <a:pt x="11383" y="8454"/>
                  </a:lnTo>
                  <a:lnTo>
                    <a:pt x="11279" y="8224"/>
                  </a:lnTo>
                  <a:lnTo>
                    <a:pt x="11195" y="8077"/>
                  </a:lnTo>
                  <a:lnTo>
                    <a:pt x="11090" y="8015"/>
                  </a:lnTo>
                  <a:lnTo>
                    <a:pt x="10651" y="8015"/>
                  </a:lnTo>
                  <a:lnTo>
                    <a:pt x="10567" y="7931"/>
                  </a:lnTo>
                  <a:lnTo>
                    <a:pt x="10546" y="7826"/>
                  </a:lnTo>
                  <a:lnTo>
                    <a:pt x="10504" y="7743"/>
                  </a:lnTo>
                  <a:lnTo>
                    <a:pt x="10463" y="7596"/>
                  </a:lnTo>
                  <a:lnTo>
                    <a:pt x="10504" y="7512"/>
                  </a:lnTo>
                  <a:lnTo>
                    <a:pt x="10463" y="7387"/>
                  </a:lnTo>
                  <a:lnTo>
                    <a:pt x="10421" y="7345"/>
                  </a:lnTo>
                  <a:lnTo>
                    <a:pt x="10316" y="7115"/>
                  </a:lnTo>
                  <a:lnTo>
                    <a:pt x="10191" y="6927"/>
                  </a:lnTo>
                  <a:lnTo>
                    <a:pt x="10107" y="6864"/>
                  </a:lnTo>
                  <a:lnTo>
                    <a:pt x="10149" y="6801"/>
                  </a:lnTo>
                  <a:lnTo>
                    <a:pt x="10191" y="6759"/>
                  </a:lnTo>
                  <a:lnTo>
                    <a:pt x="10316" y="6655"/>
                  </a:lnTo>
                  <a:lnTo>
                    <a:pt x="10358" y="6571"/>
                  </a:lnTo>
                  <a:lnTo>
                    <a:pt x="10337" y="6362"/>
                  </a:lnTo>
                  <a:lnTo>
                    <a:pt x="10295" y="6236"/>
                  </a:lnTo>
                  <a:lnTo>
                    <a:pt x="10316" y="6173"/>
                  </a:lnTo>
                  <a:lnTo>
                    <a:pt x="10358" y="5860"/>
                  </a:lnTo>
                  <a:lnTo>
                    <a:pt x="10295" y="5713"/>
                  </a:lnTo>
                  <a:lnTo>
                    <a:pt x="10295" y="5399"/>
                  </a:lnTo>
                  <a:lnTo>
                    <a:pt x="10295" y="5336"/>
                  </a:lnTo>
                  <a:lnTo>
                    <a:pt x="10253" y="5127"/>
                  </a:lnTo>
                  <a:lnTo>
                    <a:pt x="10253" y="4730"/>
                  </a:lnTo>
                  <a:lnTo>
                    <a:pt x="10191" y="4604"/>
                  </a:lnTo>
                  <a:lnTo>
                    <a:pt x="10128" y="4583"/>
                  </a:lnTo>
                  <a:lnTo>
                    <a:pt x="10128" y="4374"/>
                  </a:lnTo>
                  <a:lnTo>
                    <a:pt x="10191" y="4311"/>
                  </a:lnTo>
                  <a:lnTo>
                    <a:pt x="9814" y="3160"/>
                  </a:lnTo>
                  <a:lnTo>
                    <a:pt x="9688" y="3014"/>
                  </a:lnTo>
                  <a:lnTo>
                    <a:pt x="9584" y="2993"/>
                  </a:lnTo>
                  <a:lnTo>
                    <a:pt x="9521" y="2930"/>
                  </a:lnTo>
                  <a:lnTo>
                    <a:pt x="9395" y="2888"/>
                  </a:lnTo>
                  <a:lnTo>
                    <a:pt x="9375" y="2742"/>
                  </a:lnTo>
                  <a:lnTo>
                    <a:pt x="9186" y="2595"/>
                  </a:lnTo>
                  <a:lnTo>
                    <a:pt x="9144" y="2595"/>
                  </a:lnTo>
                  <a:lnTo>
                    <a:pt x="9061" y="2470"/>
                  </a:lnTo>
                  <a:lnTo>
                    <a:pt x="9082" y="2407"/>
                  </a:lnTo>
                  <a:lnTo>
                    <a:pt x="9040" y="2261"/>
                  </a:lnTo>
                  <a:lnTo>
                    <a:pt x="8977" y="2219"/>
                  </a:lnTo>
                  <a:lnTo>
                    <a:pt x="9061" y="1968"/>
                  </a:lnTo>
                  <a:lnTo>
                    <a:pt x="9186" y="1800"/>
                  </a:lnTo>
                  <a:lnTo>
                    <a:pt x="9270" y="1779"/>
                  </a:lnTo>
                  <a:lnTo>
                    <a:pt x="9312" y="1696"/>
                  </a:lnTo>
                  <a:lnTo>
                    <a:pt x="9395" y="1654"/>
                  </a:lnTo>
                  <a:lnTo>
                    <a:pt x="9416" y="1445"/>
                  </a:lnTo>
                  <a:lnTo>
                    <a:pt x="9479" y="1382"/>
                  </a:lnTo>
                  <a:lnTo>
                    <a:pt x="9395" y="1319"/>
                  </a:lnTo>
                  <a:lnTo>
                    <a:pt x="9458" y="1235"/>
                  </a:lnTo>
                  <a:lnTo>
                    <a:pt x="9500" y="1173"/>
                  </a:lnTo>
                  <a:lnTo>
                    <a:pt x="9479" y="1152"/>
                  </a:lnTo>
                  <a:lnTo>
                    <a:pt x="9416" y="1047"/>
                  </a:lnTo>
                  <a:lnTo>
                    <a:pt x="9375" y="901"/>
                  </a:lnTo>
                  <a:lnTo>
                    <a:pt x="9479" y="629"/>
                  </a:lnTo>
                  <a:lnTo>
                    <a:pt x="9479" y="440"/>
                  </a:lnTo>
                  <a:lnTo>
                    <a:pt x="9500" y="294"/>
                  </a:lnTo>
                  <a:lnTo>
                    <a:pt x="9479" y="210"/>
                  </a:lnTo>
                  <a:lnTo>
                    <a:pt x="9500" y="126"/>
                  </a:lnTo>
                  <a:lnTo>
                    <a:pt x="9479" y="106"/>
                  </a:lnTo>
                  <a:lnTo>
                    <a:pt x="9291" y="126"/>
                  </a:lnTo>
                  <a:lnTo>
                    <a:pt x="9207" y="106"/>
                  </a:lnTo>
                  <a:lnTo>
                    <a:pt x="8977" y="189"/>
                  </a:lnTo>
                  <a:lnTo>
                    <a:pt x="8851" y="85"/>
                  </a:lnTo>
                  <a:lnTo>
                    <a:pt x="8684" y="22"/>
                  </a:lnTo>
                  <a:lnTo>
                    <a:pt x="8684" y="85"/>
                  </a:lnTo>
                  <a:lnTo>
                    <a:pt x="8579" y="189"/>
                  </a:lnTo>
                  <a:lnTo>
                    <a:pt x="8370" y="168"/>
                  </a:lnTo>
                  <a:lnTo>
                    <a:pt x="8370" y="64"/>
                  </a:lnTo>
                  <a:lnTo>
                    <a:pt x="8307"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95" name="Google Shape;2986;p58">
              <a:extLst>
                <a:ext uri="{FF2B5EF4-FFF2-40B4-BE49-F238E27FC236}">
                  <a16:creationId xmlns:a16="http://schemas.microsoft.com/office/drawing/2014/main" id="{0DC530D7-CD71-9525-E658-CBBCF66EBDF3}"/>
                </a:ext>
              </a:extLst>
            </p:cNvPr>
            <p:cNvSpPr/>
            <p:nvPr/>
          </p:nvSpPr>
          <p:spPr>
            <a:xfrm>
              <a:off x="3511050" y="2702400"/>
              <a:ext cx="167400" cy="132350"/>
            </a:xfrm>
            <a:custGeom>
              <a:avLst/>
              <a:gdLst/>
              <a:ahLst/>
              <a:cxnLst/>
              <a:rect l="l" t="t" r="r" b="b"/>
              <a:pathLst>
                <a:path w="6696" h="5294" extrusionOk="0">
                  <a:moveTo>
                    <a:pt x="4269" y="0"/>
                  </a:moveTo>
                  <a:lnTo>
                    <a:pt x="4164" y="42"/>
                  </a:lnTo>
                  <a:lnTo>
                    <a:pt x="4122" y="84"/>
                  </a:lnTo>
                  <a:lnTo>
                    <a:pt x="4038" y="84"/>
                  </a:lnTo>
                  <a:lnTo>
                    <a:pt x="3913" y="188"/>
                  </a:lnTo>
                  <a:lnTo>
                    <a:pt x="3871" y="502"/>
                  </a:lnTo>
                  <a:lnTo>
                    <a:pt x="3766" y="691"/>
                  </a:lnTo>
                  <a:lnTo>
                    <a:pt x="3745" y="921"/>
                  </a:lnTo>
                  <a:lnTo>
                    <a:pt x="3662" y="1046"/>
                  </a:lnTo>
                  <a:lnTo>
                    <a:pt x="3411" y="1318"/>
                  </a:lnTo>
                  <a:lnTo>
                    <a:pt x="3327" y="1318"/>
                  </a:lnTo>
                  <a:lnTo>
                    <a:pt x="3222" y="1402"/>
                  </a:lnTo>
                  <a:lnTo>
                    <a:pt x="2992" y="1465"/>
                  </a:lnTo>
                  <a:lnTo>
                    <a:pt x="2825" y="1632"/>
                  </a:lnTo>
                  <a:lnTo>
                    <a:pt x="2783" y="1632"/>
                  </a:lnTo>
                  <a:lnTo>
                    <a:pt x="2553" y="1779"/>
                  </a:lnTo>
                  <a:lnTo>
                    <a:pt x="2406" y="1841"/>
                  </a:lnTo>
                  <a:lnTo>
                    <a:pt x="2344" y="1967"/>
                  </a:lnTo>
                  <a:lnTo>
                    <a:pt x="2072" y="2155"/>
                  </a:lnTo>
                  <a:lnTo>
                    <a:pt x="2155" y="2365"/>
                  </a:lnTo>
                  <a:lnTo>
                    <a:pt x="2155" y="2490"/>
                  </a:lnTo>
                  <a:lnTo>
                    <a:pt x="1925" y="2699"/>
                  </a:lnTo>
                  <a:lnTo>
                    <a:pt x="1758" y="3013"/>
                  </a:lnTo>
                  <a:lnTo>
                    <a:pt x="1758" y="3118"/>
                  </a:lnTo>
                  <a:lnTo>
                    <a:pt x="1862" y="3327"/>
                  </a:lnTo>
                  <a:lnTo>
                    <a:pt x="1779" y="3536"/>
                  </a:lnTo>
                  <a:lnTo>
                    <a:pt x="1841" y="3599"/>
                  </a:lnTo>
                  <a:lnTo>
                    <a:pt x="1883" y="3662"/>
                  </a:lnTo>
                  <a:lnTo>
                    <a:pt x="1862" y="3829"/>
                  </a:lnTo>
                  <a:lnTo>
                    <a:pt x="1507" y="4248"/>
                  </a:lnTo>
                  <a:lnTo>
                    <a:pt x="1444" y="4394"/>
                  </a:lnTo>
                  <a:lnTo>
                    <a:pt x="1297" y="4582"/>
                  </a:lnTo>
                  <a:lnTo>
                    <a:pt x="1109" y="4603"/>
                  </a:lnTo>
                  <a:lnTo>
                    <a:pt x="712" y="4959"/>
                  </a:lnTo>
                  <a:lnTo>
                    <a:pt x="147" y="5064"/>
                  </a:lnTo>
                  <a:lnTo>
                    <a:pt x="0" y="5273"/>
                  </a:lnTo>
                  <a:lnTo>
                    <a:pt x="2344" y="5294"/>
                  </a:lnTo>
                  <a:lnTo>
                    <a:pt x="2344" y="4792"/>
                  </a:lnTo>
                  <a:lnTo>
                    <a:pt x="2595" y="4603"/>
                  </a:lnTo>
                  <a:lnTo>
                    <a:pt x="2699" y="4457"/>
                  </a:lnTo>
                  <a:lnTo>
                    <a:pt x="2888" y="4352"/>
                  </a:lnTo>
                  <a:lnTo>
                    <a:pt x="3181" y="4289"/>
                  </a:lnTo>
                  <a:lnTo>
                    <a:pt x="3348" y="4289"/>
                  </a:lnTo>
                  <a:lnTo>
                    <a:pt x="3453" y="4248"/>
                  </a:lnTo>
                  <a:lnTo>
                    <a:pt x="3662" y="4248"/>
                  </a:lnTo>
                  <a:lnTo>
                    <a:pt x="3913" y="4185"/>
                  </a:lnTo>
                  <a:lnTo>
                    <a:pt x="4373" y="3934"/>
                  </a:lnTo>
                  <a:lnTo>
                    <a:pt x="5001" y="3557"/>
                  </a:lnTo>
                  <a:lnTo>
                    <a:pt x="5398" y="3306"/>
                  </a:lnTo>
                  <a:lnTo>
                    <a:pt x="5440" y="3181"/>
                  </a:lnTo>
                  <a:lnTo>
                    <a:pt x="5419" y="2992"/>
                  </a:lnTo>
                  <a:lnTo>
                    <a:pt x="5503" y="2867"/>
                  </a:lnTo>
                  <a:lnTo>
                    <a:pt x="5608" y="2762"/>
                  </a:lnTo>
                  <a:lnTo>
                    <a:pt x="5754" y="2553"/>
                  </a:lnTo>
                  <a:lnTo>
                    <a:pt x="5901" y="2511"/>
                  </a:lnTo>
                  <a:lnTo>
                    <a:pt x="6570" y="2511"/>
                  </a:lnTo>
                  <a:lnTo>
                    <a:pt x="6654" y="2406"/>
                  </a:lnTo>
                  <a:lnTo>
                    <a:pt x="6633" y="2365"/>
                  </a:lnTo>
                  <a:lnTo>
                    <a:pt x="6696" y="2197"/>
                  </a:lnTo>
                  <a:lnTo>
                    <a:pt x="6654" y="2176"/>
                  </a:lnTo>
                  <a:lnTo>
                    <a:pt x="6570" y="2155"/>
                  </a:lnTo>
                  <a:lnTo>
                    <a:pt x="6528" y="2093"/>
                  </a:lnTo>
                  <a:lnTo>
                    <a:pt x="6445" y="2093"/>
                  </a:lnTo>
                  <a:lnTo>
                    <a:pt x="6424" y="1967"/>
                  </a:lnTo>
                  <a:lnTo>
                    <a:pt x="6340" y="1821"/>
                  </a:lnTo>
                  <a:lnTo>
                    <a:pt x="6277" y="1360"/>
                  </a:lnTo>
                  <a:lnTo>
                    <a:pt x="6256" y="1297"/>
                  </a:lnTo>
                  <a:lnTo>
                    <a:pt x="6256" y="1046"/>
                  </a:lnTo>
                  <a:lnTo>
                    <a:pt x="6256" y="879"/>
                  </a:lnTo>
                  <a:lnTo>
                    <a:pt x="6235" y="837"/>
                  </a:lnTo>
                  <a:lnTo>
                    <a:pt x="6214" y="732"/>
                  </a:lnTo>
                  <a:lnTo>
                    <a:pt x="6152" y="628"/>
                  </a:lnTo>
                  <a:lnTo>
                    <a:pt x="6131" y="586"/>
                  </a:lnTo>
                  <a:lnTo>
                    <a:pt x="6068" y="502"/>
                  </a:lnTo>
                  <a:lnTo>
                    <a:pt x="6005" y="523"/>
                  </a:lnTo>
                  <a:lnTo>
                    <a:pt x="5691" y="502"/>
                  </a:lnTo>
                  <a:lnTo>
                    <a:pt x="5608" y="419"/>
                  </a:lnTo>
                  <a:lnTo>
                    <a:pt x="5587" y="314"/>
                  </a:lnTo>
                  <a:lnTo>
                    <a:pt x="5524" y="293"/>
                  </a:lnTo>
                  <a:lnTo>
                    <a:pt x="5419" y="398"/>
                  </a:lnTo>
                  <a:lnTo>
                    <a:pt x="5231" y="460"/>
                  </a:lnTo>
                  <a:lnTo>
                    <a:pt x="5064" y="398"/>
                  </a:lnTo>
                  <a:lnTo>
                    <a:pt x="4959" y="398"/>
                  </a:lnTo>
                  <a:lnTo>
                    <a:pt x="4854" y="460"/>
                  </a:lnTo>
                  <a:lnTo>
                    <a:pt x="4666" y="481"/>
                  </a:lnTo>
                  <a:lnTo>
                    <a:pt x="4541" y="460"/>
                  </a:lnTo>
                  <a:lnTo>
                    <a:pt x="4373" y="293"/>
                  </a:lnTo>
                  <a:lnTo>
                    <a:pt x="4331" y="251"/>
                  </a:lnTo>
                  <a:lnTo>
                    <a:pt x="4290" y="147"/>
                  </a:lnTo>
                  <a:lnTo>
                    <a:pt x="4290" y="84"/>
                  </a:lnTo>
                  <a:lnTo>
                    <a:pt x="4290" y="42"/>
                  </a:lnTo>
                  <a:lnTo>
                    <a:pt x="4269"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96" name="Google Shape;2987;p58">
              <a:extLst>
                <a:ext uri="{FF2B5EF4-FFF2-40B4-BE49-F238E27FC236}">
                  <a16:creationId xmlns:a16="http://schemas.microsoft.com/office/drawing/2014/main" id="{15E843BC-9D3A-4758-3FAD-E3ECCBA6047A}"/>
                </a:ext>
              </a:extLst>
            </p:cNvPr>
            <p:cNvSpPr/>
            <p:nvPr/>
          </p:nvSpPr>
          <p:spPr>
            <a:xfrm>
              <a:off x="3450875" y="2834200"/>
              <a:ext cx="118775" cy="95225"/>
            </a:xfrm>
            <a:custGeom>
              <a:avLst/>
              <a:gdLst/>
              <a:ahLst/>
              <a:cxnLst/>
              <a:rect l="l" t="t" r="r" b="b"/>
              <a:pathLst>
                <a:path w="4751" h="3809" extrusionOk="0">
                  <a:moveTo>
                    <a:pt x="2407" y="1"/>
                  </a:moveTo>
                  <a:lnTo>
                    <a:pt x="2177" y="315"/>
                  </a:lnTo>
                  <a:lnTo>
                    <a:pt x="2177" y="524"/>
                  </a:lnTo>
                  <a:lnTo>
                    <a:pt x="2072" y="545"/>
                  </a:lnTo>
                  <a:lnTo>
                    <a:pt x="1675" y="754"/>
                  </a:lnTo>
                  <a:lnTo>
                    <a:pt x="1633" y="859"/>
                  </a:lnTo>
                  <a:lnTo>
                    <a:pt x="1466" y="942"/>
                  </a:lnTo>
                  <a:lnTo>
                    <a:pt x="1528" y="1089"/>
                  </a:lnTo>
                  <a:lnTo>
                    <a:pt x="1194" y="1612"/>
                  </a:lnTo>
                  <a:lnTo>
                    <a:pt x="1152" y="1779"/>
                  </a:lnTo>
                  <a:lnTo>
                    <a:pt x="901" y="2030"/>
                  </a:lnTo>
                  <a:lnTo>
                    <a:pt x="796" y="2093"/>
                  </a:lnTo>
                  <a:lnTo>
                    <a:pt x="671" y="2365"/>
                  </a:lnTo>
                  <a:lnTo>
                    <a:pt x="671" y="2470"/>
                  </a:lnTo>
                  <a:lnTo>
                    <a:pt x="461" y="2763"/>
                  </a:lnTo>
                  <a:lnTo>
                    <a:pt x="419" y="2847"/>
                  </a:lnTo>
                  <a:lnTo>
                    <a:pt x="503" y="2888"/>
                  </a:lnTo>
                  <a:lnTo>
                    <a:pt x="398" y="2930"/>
                  </a:lnTo>
                  <a:lnTo>
                    <a:pt x="210" y="3265"/>
                  </a:lnTo>
                  <a:lnTo>
                    <a:pt x="147" y="3286"/>
                  </a:lnTo>
                  <a:lnTo>
                    <a:pt x="64" y="3370"/>
                  </a:lnTo>
                  <a:lnTo>
                    <a:pt x="85" y="3495"/>
                  </a:lnTo>
                  <a:lnTo>
                    <a:pt x="1" y="3621"/>
                  </a:lnTo>
                  <a:lnTo>
                    <a:pt x="43" y="3809"/>
                  </a:lnTo>
                  <a:lnTo>
                    <a:pt x="2344" y="3809"/>
                  </a:lnTo>
                  <a:lnTo>
                    <a:pt x="2303" y="2742"/>
                  </a:lnTo>
                  <a:lnTo>
                    <a:pt x="2386" y="2575"/>
                  </a:lnTo>
                  <a:lnTo>
                    <a:pt x="2512" y="2512"/>
                  </a:lnTo>
                  <a:lnTo>
                    <a:pt x="2658" y="2470"/>
                  </a:lnTo>
                  <a:lnTo>
                    <a:pt x="2867" y="2470"/>
                  </a:lnTo>
                  <a:lnTo>
                    <a:pt x="2888" y="963"/>
                  </a:lnTo>
                  <a:lnTo>
                    <a:pt x="4709" y="984"/>
                  </a:lnTo>
                  <a:lnTo>
                    <a:pt x="4709" y="168"/>
                  </a:lnTo>
                  <a:lnTo>
                    <a:pt x="4751" y="22"/>
                  </a:lnTo>
                  <a:lnTo>
                    <a:pt x="2407"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97" name="Google Shape;2988;p58">
              <a:extLst>
                <a:ext uri="{FF2B5EF4-FFF2-40B4-BE49-F238E27FC236}">
                  <a16:creationId xmlns:a16="http://schemas.microsoft.com/office/drawing/2014/main" id="{8D7B5B17-1088-659C-BD24-BD2699D16ACB}"/>
                </a:ext>
              </a:extLst>
            </p:cNvPr>
            <p:cNvSpPr/>
            <p:nvPr/>
          </p:nvSpPr>
          <p:spPr>
            <a:xfrm>
              <a:off x="3450375" y="2838400"/>
              <a:ext cx="170550" cy="187800"/>
            </a:xfrm>
            <a:custGeom>
              <a:avLst/>
              <a:gdLst/>
              <a:ahLst/>
              <a:cxnLst/>
              <a:rect l="l" t="t" r="r" b="b"/>
              <a:pathLst>
                <a:path w="6822" h="7512" extrusionOk="0">
                  <a:moveTo>
                    <a:pt x="4729" y="0"/>
                  </a:moveTo>
                  <a:lnTo>
                    <a:pt x="4729" y="816"/>
                  </a:lnTo>
                  <a:lnTo>
                    <a:pt x="2908" y="795"/>
                  </a:lnTo>
                  <a:lnTo>
                    <a:pt x="2887" y="2302"/>
                  </a:lnTo>
                  <a:lnTo>
                    <a:pt x="2678" y="2302"/>
                  </a:lnTo>
                  <a:lnTo>
                    <a:pt x="2532" y="2344"/>
                  </a:lnTo>
                  <a:lnTo>
                    <a:pt x="2406" y="2407"/>
                  </a:lnTo>
                  <a:lnTo>
                    <a:pt x="2323" y="2574"/>
                  </a:lnTo>
                  <a:lnTo>
                    <a:pt x="2364" y="3641"/>
                  </a:lnTo>
                  <a:lnTo>
                    <a:pt x="63" y="3641"/>
                  </a:lnTo>
                  <a:lnTo>
                    <a:pt x="63" y="3662"/>
                  </a:lnTo>
                  <a:lnTo>
                    <a:pt x="0" y="3808"/>
                  </a:lnTo>
                  <a:lnTo>
                    <a:pt x="0" y="4039"/>
                  </a:lnTo>
                  <a:lnTo>
                    <a:pt x="126" y="3871"/>
                  </a:lnTo>
                  <a:lnTo>
                    <a:pt x="188" y="4018"/>
                  </a:lnTo>
                  <a:lnTo>
                    <a:pt x="209" y="4039"/>
                  </a:lnTo>
                  <a:lnTo>
                    <a:pt x="293" y="3976"/>
                  </a:lnTo>
                  <a:lnTo>
                    <a:pt x="439" y="4248"/>
                  </a:lnTo>
                  <a:lnTo>
                    <a:pt x="398" y="4331"/>
                  </a:lnTo>
                  <a:lnTo>
                    <a:pt x="418" y="4436"/>
                  </a:lnTo>
                  <a:lnTo>
                    <a:pt x="398" y="4645"/>
                  </a:lnTo>
                  <a:lnTo>
                    <a:pt x="314" y="4645"/>
                  </a:lnTo>
                  <a:lnTo>
                    <a:pt x="230" y="4687"/>
                  </a:lnTo>
                  <a:lnTo>
                    <a:pt x="418" y="4917"/>
                  </a:lnTo>
                  <a:lnTo>
                    <a:pt x="523" y="5524"/>
                  </a:lnTo>
                  <a:lnTo>
                    <a:pt x="481" y="5943"/>
                  </a:lnTo>
                  <a:lnTo>
                    <a:pt x="335" y="6131"/>
                  </a:lnTo>
                  <a:lnTo>
                    <a:pt x="272" y="6487"/>
                  </a:lnTo>
                  <a:lnTo>
                    <a:pt x="209" y="6738"/>
                  </a:lnTo>
                  <a:lnTo>
                    <a:pt x="314" y="6654"/>
                  </a:lnTo>
                  <a:lnTo>
                    <a:pt x="398" y="6654"/>
                  </a:lnTo>
                  <a:lnTo>
                    <a:pt x="523" y="6549"/>
                  </a:lnTo>
                  <a:lnTo>
                    <a:pt x="837" y="6487"/>
                  </a:lnTo>
                  <a:lnTo>
                    <a:pt x="1130" y="6382"/>
                  </a:lnTo>
                  <a:lnTo>
                    <a:pt x="1235" y="6382"/>
                  </a:lnTo>
                  <a:lnTo>
                    <a:pt x="1486" y="6466"/>
                  </a:lnTo>
                  <a:lnTo>
                    <a:pt x="1653" y="6487"/>
                  </a:lnTo>
                  <a:lnTo>
                    <a:pt x="1779" y="6654"/>
                  </a:lnTo>
                  <a:lnTo>
                    <a:pt x="1779" y="6738"/>
                  </a:lnTo>
                  <a:lnTo>
                    <a:pt x="1862" y="6759"/>
                  </a:lnTo>
                  <a:lnTo>
                    <a:pt x="1946" y="6696"/>
                  </a:lnTo>
                  <a:lnTo>
                    <a:pt x="1988" y="6738"/>
                  </a:lnTo>
                  <a:lnTo>
                    <a:pt x="2071" y="6738"/>
                  </a:lnTo>
                  <a:lnTo>
                    <a:pt x="2113" y="6780"/>
                  </a:lnTo>
                  <a:lnTo>
                    <a:pt x="2155" y="6905"/>
                  </a:lnTo>
                  <a:lnTo>
                    <a:pt x="2281" y="7010"/>
                  </a:lnTo>
                  <a:lnTo>
                    <a:pt x="2281" y="7156"/>
                  </a:lnTo>
                  <a:lnTo>
                    <a:pt x="2406" y="7177"/>
                  </a:lnTo>
                  <a:lnTo>
                    <a:pt x="2427" y="7303"/>
                  </a:lnTo>
                  <a:lnTo>
                    <a:pt x="2532" y="7324"/>
                  </a:lnTo>
                  <a:lnTo>
                    <a:pt x="2699" y="7428"/>
                  </a:lnTo>
                  <a:lnTo>
                    <a:pt x="2720" y="7512"/>
                  </a:lnTo>
                  <a:lnTo>
                    <a:pt x="2846" y="7407"/>
                  </a:lnTo>
                  <a:lnTo>
                    <a:pt x="3034" y="7407"/>
                  </a:lnTo>
                  <a:lnTo>
                    <a:pt x="3097" y="7261"/>
                  </a:lnTo>
                  <a:lnTo>
                    <a:pt x="3097" y="7177"/>
                  </a:lnTo>
                  <a:lnTo>
                    <a:pt x="3097" y="6947"/>
                  </a:lnTo>
                  <a:lnTo>
                    <a:pt x="3264" y="6884"/>
                  </a:lnTo>
                  <a:lnTo>
                    <a:pt x="3411" y="6884"/>
                  </a:lnTo>
                  <a:lnTo>
                    <a:pt x="3431" y="7052"/>
                  </a:lnTo>
                  <a:lnTo>
                    <a:pt x="3515" y="7219"/>
                  </a:lnTo>
                  <a:lnTo>
                    <a:pt x="3578" y="7282"/>
                  </a:lnTo>
                  <a:lnTo>
                    <a:pt x="3724" y="6989"/>
                  </a:lnTo>
                  <a:lnTo>
                    <a:pt x="3996" y="6863"/>
                  </a:lnTo>
                  <a:lnTo>
                    <a:pt x="4143" y="6905"/>
                  </a:lnTo>
                  <a:lnTo>
                    <a:pt x="4164" y="7093"/>
                  </a:lnTo>
                  <a:lnTo>
                    <a:pt x="4206" y="7156"/>
                  </a:lnTo>
                  <a:lnTo>
                    <a:pt x="4310" y="7052"/>
                  </a:lnTo>
                  <a:lnTo>
                    <a:pt x="4394" y="7052"/>
                  </a:lnTo>
                  <a:lnTo>
                    <a:pt x="4457" y="7114"/>
                  </a:lnTo>
                  <a:lnTo>
                    <a:pt x="4520" y="7156"/>
                  </a:lnTo>
                  <a:lnTo>
                    <a:pt x="6570" y="7156"/>
                  </a:lnTo>
                  <a:lnTo>
                    <a:pt x="6758" y="6633"/>
                  </a:lnTo>
                  <a:lnTo>
                    <a:pt x="6570" y="6528"/>
                  </a:lnTo>
                  <a:lnTo>
                    <a:pt x="6131" y="1423"/>
                  </a:lnTo>
                  <a:lnTo>
                    <a:pt x="6821" y="1423"/>
                  </a:lnTo>
                  <a:lnTo>
                    <a:pt x="4729"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98" name="Google Shape;2989;p58">
              <a:extLst>
                <a:ext uri="{FF2B5EF4-FFF2-40B4-BE49-F238E27FC236}">
                  <a16:creationId xmlns:a16="http://schemas.microsoft.com/office/drawing/2014/main" id="{B9B0700B-D860-0940-D515-3ABD59B388F7}"/>
                </a:ext>
              </a:extLst>
            </p:cNvPr>
            <p:cNvSpPr/>
            <p:nvPr/>
          </p:nvSpPr>
          <p:spPr>
            <a:xfrm>
              <a:off x="3518375" y="2873975"/>
              <a:ext cx="235400" cy="218150"/>
            </a:xfrm>
            <a:custGeom>
              <a:avLst/>
              <a:gdLst/>
              <a:ahLst/>
              <a:cxnLst/>
              <a:rect l="l" t="t" r="r" b="b"/>
              <a:pathLst>
                <a:path w="9416" h="8726" extrusionOk="0">
                  <a:moveTo>
                    <a:pt x="3411" y="0"/>
                  </a:moveTo>
                  <a:lnTo>
                    <a:pt x="3850" y="5105"/>
                  </a:lnTo>
                  <a:lnTo>
                    <a:pt x="4038" y="5210"/>
                  </a:lnTo>
                  <a:lnTo>
                    <a:pt x="3850" y="5733"/>
                  </a:lnTo>
                  <a:lnTo>
                    <a:pt x="1800" y="5733"/>
                  </a:lnTo>
                  <a:lnTo>
                    <a:pt x="1737" y="5691"/>
                  </a:lnTo>
                  <a:lnTo>
                    <a:pt x="1674" y="5629"/>
                  </a:lnTo>
                  <a:lnTo>
                    <a:pt x="1590" y="5629"/>
                  </a:lnTo>
                  <a:lnTo>
                    <a:pt x="1486" y="5733"/>
                  </a:lnTo>
                  <a:lnTo>
                    <a:pt x="1444" y="5670"/>
                  </a:lnTo>
                  <a:lnTo>
                    <a:pt x="1423" y="5482"/>
                  </a:lnTo>
                  <a:lnTo>
                    <a:pt x="1276" y="5440"/>
                  </a:lnTo>
                  <a:lnTo>
                    <a:pt x="1004" y="5566"/>
                  </a:lnTo>
                  <a:lnTo>
                    <a:pt x="858" y="5859"/>
                  </a:lnTo>
                  <a:lnTo>
                    <a:pt x="795" y="5796"/>
                  </a:lnTo>
                  <a:lnTo>
                    <a:pt x="711" y="5629"/>
                  </a:lnTo>
                  <a:lnTo>
                    <a:pt x="691" y="5461"/>
                  </a:lnTo>
                  <a:lnTo>
                    <a:pt x="544" y="5461"/>
                  </a:lnTo>
                  <a:lnTo>
                    <a:pt x="377" y="5524"/>
                  </a:lnTo>
                  <a:lnTo>
                    <a:pt x="377" y="5754"/>
                  </a:lnTo>
                  <a:lnTo>
                    <a:pt x="377" y="5838"/>
                  </a:lnTo>
                  <a:lnTo>
                    <a:pt x="314" y="5984"/>
                  </a:lnTo>
                  <a:lnTo>
                    <a:pt x="126" y="5984"/>
                  </a:lnTo>
                  <a:lnTo>
                    <a:pt x="0" y="6089"/>
                  </a:lnTo>
                  <a:lnTo>
                    <a:pt x="84" y="6173"/>
                  </a:lnTo>
                  <a:lnTo>
                    <a:pt x="84" y="6277"/>
                  </a:lnTo>
                  <a:lnTo>
                    <a:pt x="105" y="6361"/>
                  </a:lnTo>
                  <a:lnTo>
                    <a:pt x="63" y="6591"/>
                  </a:lnTo>
                  <a:lnTo>
                    <a:pt x="84" y="6675"/>
                  </a:lnTo>
                  <a:lnTo>
                    <a:pt x="209" y="6800"/>
                  </a:lnTo>
                  <a:lnTo>
                    <a:pt x="272" y="6926"/>
                  </a:lnTo>
                  <a:lnTo>
                    <a:pt x="335" y="7010"/>
                  </a:lnTo>
                  <a:lnTo>
                    <a:pt x="398" y="6989"/>
                  </a:lnTo>
                  <a:lnTo>
                    <a:pt x="481" y="7030"/>
                  </a:lnTo>
                  <a:lnTo>
                    <a:pt x="502" y="7114"/>
                  </a:lnTo>
                  <a:lnTo>
                    <a:pt x="586" y="7219"/>
                  </a:lnTo>
                  <a:lnTo>
                    <a:pt x="586" y="7261"/>
                  </a:lnTo>
                  <a:lnTo>
                    <a:pt x="523" y="7344"/>
                  </a:lnTo>
                  <a:lnTo>
                    <a:pt x="544" y="7428"/>
                  </a:lnTo>
                  <a:lnTo>
                    <a:pt x="691" y="7512"/>
                  </a:lnTo>
                  <a:lnTo>
                    <a:pt x="691" y="7616"/>
                  </a:lnTo>
                  <a:lnTo>
                    <a:pt x="649" y="7679"/>
                  </a:lnTo>
                  <a:lnTo>
                    <a:pt x="732" y="7721"/>
                  </a:lnTo>
                  <a:lnTo>
                    <a:pt x="837" y="7658"/>
                  </a:lnTo>
                  <a:lnTo>
                    <a:pt x="921" y="7679"/>
                  </a:lnTo>
                  <a:lnTo>
                    <a:pt x="1046" y="7784"/>
                  </a:lnTo>
                  <a:lnTo>
                    <a:pt x="1214" y="7784"/>
                  </a:lnTo>
                  <a:lnTo>
                    <a:pt x="1318" y="7721"/>
                  </a:lnTo>
                  <a:lnTo>
                    <a:pt x="1381" y="7679"/>
                  </a:lnTo>
                  <a:lnTo>
                    <a:pt x="1486" y="7533"/>
                  </a:lnTo>
                  <a:lnTo>
                    <a:pt x="1632" y="7533"/>
                  </a:lnTo>
                  <a:lnTo>
                    <a:pt x="1779" y="7616"/>
                  </a:lnTo>
                  <a:lnTo>
                    <a:pt x="1800" y="7554"/>
                  </a:lnTo>
                  <a:lnTo>
                    <a:pt x="1904" y="7533"/>
                  </a:lnTo>
                  <a:lnTo>
                    <a:pt x="1946" y="7574"/>
                  </a:lnTo>
                  <a:lnTo>
                    <a:pt x="2072" y="7679"/>
                  </a:lnTo>
                  <a:lnTo>
                    <a:pt x="2113" y="7826"/>
                  </a:lnTo>
                  <a:lnTo>
                    <a:pt x="2092" y="7972"/>
                  </a:lnTo>
                  <a:lnTo>
                    <a:pt x="2155" y="8035"/>
                  </a:lnTo>
                  <a:lnTo>
                    <a:pt x="2281" y="8056"/>
                  </a:lnTo>
                  <a:lnTo>
                    <a:pt x="2281" y="8098"/>
                  </a:lnTo>
                  <a:lnTo>
                    <a:pt x="2176" y="8265"/>
                  </a:lnTo>
                  <a:lnTo>
                    <a:pt x="2113" y="8411"/>
                  </a:lnTo>
                  <a:lnTo>
                    <a:pt x="2113" y="8411"/>
                  </a:lnTo>
                  <a:lnTo>
                    <a:pt x="2218" y="8390"/>
                  </a:lnTo>
                  <a:lnTo>
                    <a:pt x="2281" y="8307"/>
                  </a:lnTo>
                  <a:lnTo>
                    <a:pt x="2364" y="8307"/>
                  </a:lnTo>
                  <a:lnTo>
                    <a:pt x="2364" y="8411"/>
                  </a:lnTo>
                  <a:lnTo>
                    <a:pt x="2385" y="8495"/>
                  </a:lnTo>
                  <a:lnTo>
                    <a:pt x="2385" y="8558"/>
                  </a:lnTo>
                  <a:lnTo>
                    <a:pt x="2532" y="8579"/>
                  </a:lnTo>
                  <a:lnTo>
                    <a:pt x="2595" y="8621"/>
                  </a:lnTo>
                  <a:lnTo>
                    <a:pt x="2595" y="8704"/>
                  </a:lnTo>
                  <a:lnTo>
                    <a:pt x="2783" y="8600"/>
                  </a:lnTo>
                  <a:lnTo>
                    <a:pt x="2846" y="8600"/>
                  </a:lnTo>
                  <a:lnTo>
                    <a:pt x="2992" y="8683"/>
                  </a:lnTo>
                  <a:lnTo>
                    <a:pt x="3222" y="8683"/>
                  </a:lnTo>
                  <a:lnTo>
                    <a:pt x="3264" y="8662"/>
                  </a:lnTo>
                  <a:lnTo>
                    <a:pt x="3264" y="8600"/>
                  </a:lnTo>
                  <a:lnTo>
                    <a:pt x="3452" y="8558"/>
                  </a:lnTo>
                  <a:lnTo>
                    <a:pt x="3620" y="8579"/>
                  </a:lnTo>
                  <a:lnTo>
                    <a:pt x="3578" y="8621"/>
                  </a:lnTo>
                  <a:lnTo>
                    <a:pt x="3620" y="8683"/>
                  </a:lnTo>
                  <a:lnTo>
                    <a:pt x="3787" y="8725"/>
                  </a:lnTo>
                  <a:lnTo>
                    <a:pt x="3892" y="8579"/>
                  </a:lnTo>
                  <a:lnTo>
                    <a:pt x="3976" y="8516"/>
                  </a:lnTo>
                  <a:lnTo>
                    <a:pt x="3997" y="8390"/>
                  </a:lnTo>
                  <a:lnTo>
                    <a:pt x="3976" y="8307"/>
                  </a:lnTo>
                  <a:lnTo>
                    <a:pt x="3976" y="8181"/>
                  </a:lnTo>
                  <a:lnTo>
                    <a:pt x="4080" y="8160"/>
                  </a:lnTo>
                  <a:lnTo>
                    <a:pt x="4059" y="7993"/>
                  </a:lnTo>
                  <a:lnTo>
                    <a:pt x="4038" y="7888"/>
                  </a:lnTo>
                  <a:lnTo>
                    <a:pt x="4143" y="7826"/>
                  </a:lnTo>
                  <a:lnTo>
                    <a:pt x="4269" y="7679"/>
                  </a:lnTo>
                  <a:lnTo>
                    <a:pt x="4457" y="7407"/>
                  </a:lnTo>
                  <a:lnTo>
                    <a:pt x="4561" y="7219"/>
                  </a:lnTo>
                  <a:lnTo>
                    <a:pt x="4582" y="7135"/>
                  </a:lnTo>
                  <a:lnTo>
                    <a:pt x="4708" y="6926"/>
                  </a:lnTo>
                  <a:lnTo>
                    <a:pt x="4792" y="6905"/>
                  </a:lnTo>
                  <a:lnTo>
                    <a:pt x="4813" y="6821"/>
                  </a:lnTo>
                  <a:lnTo>
                    <a:pt x="4980" y="6800"/>
                  </a:lnTo>
                  <a:lnTo>
                    <a:pt x="5043" y="6821"/>
                  </a:lnTo>
                  <a:lnTo>
                    <a:pt x="5336" y="6738"/>
                  </a:lnTo>
                  <a:lnTo>
                    <a:pt x="5398" y="6612"/>
                  </a:lnTo>
                  <a:lnTo>
                    <a:pt x="5712" y="6403"/>
                  </a:lnTo>
                  <a:lnTo>
                    <a:pt x="6152" y="6173"/>
                  </a:lnTo>
                  <a:lnTo>
                    <a:pt x="6277" y="6047"/>
                  </a:lnTo>
                  <a:lnTo>
                    <a:pt x="6465" y="5942"/>
                  </a:lnTo>
                  <a:lnTo>
                    <a:pt x="6758" y="5901"/>
                  </a:lnTo>
                  <a:lnTo>
                    <a:pt x="6884" y="5880"/>
                  </a:lnTo>
                  <a:lnTo>
                    <a:pt x="7072" y="5942"/>
                  </a:lnTo>
                  <a:lnTo>
                    <a:pt x="7177" y="5942"/>
                  </a:lnTo>
                  <a:lnTo>
                    <a:pt x="7198" y="5984"/>
                  </a:lnTo>
                  <a:lnTo>
                    <a:pt x="7219" y="5963"/>
                  </a:lnTo>
                  <a:lnTo>
                    <a:pt x="7344" y="5984"/>
                  </a:lnTo>
                  <a:lnTo>
                    <a:pt x="7742" y="5963"/>
                  </a:lnTo>
                  <a:lnTo>
                    <a:pt x="7867" y="5963"/>
                  </a:lnTo>
                  <a:lnTo>
                    <a:pt x="8035" y="5880"/>
                  </a:lnTo>
                  <a:lnTo>
                    <a:pt x="8390" y="5880"/>
                  </a:lnTo>
                  <a:lnTo>
                    <a:pt x="8558" y="5775"/>
                  </a:lnTo>
                  <a:lnTo>
                    <a:pt x="8746" y="5775"/>
                  </a:lnTo>
                  <a:lnTo>
                    <a:pt x="8893" y="5670"/>
                  </a:lnTo>
                  <a:lnTo>
                    <a:pt x="9186" y="5524"/>
                  </a:lnTo>
                  <a:lnTo>
                    <a:pt x="9227" y="5377"/>
                  </a:lnTo>
                  <a:lnTo>
                    <a:pt x="9269" y="5210"/>
                  </a:lnTo>
                  <a:lnTo>
                    <a:pt x="9332" y="5126"/>
                  </a:lnTo>
                  <a:lnTo>
                    <a:pt x="9395" y="4624"/>
                  </a:lnTo>
                  <a:lnTo>
                    <a:pt x="9416" y="3494"/>
                  </a:lnTo>
                  <a:lnTo>
                    <a:pt x="9186" y="3578"/>
                  </a:lnTo>
                  <a:lnTo>
                    <a:pt x="8914" y="3599"/>
                  </a:lnTo>
                  <a:lnTo>
                    <a:pt x="8788" y="3557"/>
                  </a:lnTo>
                  <a:lnTo>
                    <a:pt x="8746" y="3473"/>
                  </a:lnTo>
                  <a:lnTo>
                    <a:pt x="8809" y="3285"/>
                  </a:lnTo>
                  <a:lnTo>
                    <a:pt x="8809" y="3180"/>
                  </a:lnTo>
                  <a:lnTo>
                    <a:pt x="8704" y="3118"/>
                  </a:lnTo>
                  <a:lnTo>
                    <a:pt x="8558" y="3055"/>
                  </a:lnTo>
                  <a:lnTo>
                    <a:pt x="8453" y="2929"/>
                  </a:lnTo>
                  <a:lnTo>
                    <a:pt x="8286" y="2867"/>
                  </a:lnTo>
                  <a:lnTo>
                    <a:pt x="8077" y="2867"/>
                  </a:lnTo>
                  <a:lnTo>
                    <a:pt x="7951" y="2762"/>
                  </a:lnTo>
                  <a:lnTo>
                    <a:pt x="7909" y="2511"/>
                  </a:lnTo>
                  <a:lnTo>
                    <a:pt x="4101"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499" name="Google Shape;2990;p58">
              <a:extLst>
                <a:ext uri="{FF2B5EF4-FFF2-40B4-BE49-F238E27FC236}">
                  <a16:creationId xmlns:a16="http://schemas.microsoft.com/office/drawing/2014/main" id="{1917B99A-927E-EF79-74AA-A4B3E4677A00}"/>
                </a:ext>
              </a:extLst>
            </p:cNvPr>
            <p:cNvSpPr/>
            <p:nvPr/>
          </p:nvSpPr>
          <p:spPr>
            <a:xfrm>
              <a:off x="3617750" y="3020950"/>
              <a:ext cx="108825" cy="79025"/>
            </a:xfrm>
            <a:custGeom>
              <a:avLst/>
              <a:gdLst/>
              <a:ahLst/>
              <a:cxnLst/>
              <a:rect l="l" t="t" r="r" b="b"/>
              <a:pathLst>
                <a:path w="4353" h="3161" extrusionOk="0">
                  <a:moveTo>
                    <a:pt x="2909" y="1"/>
                  </a:moveTo>
                  <a:lnTo>
                    <a:pt x="2783" y="22"/>
                  </a:lnTo>
                  <a:lnTo>
                    <a:pt x="2490" y="63"/>
                  </a:lnTo>
                  <a:lnTo>
                    <a:pt x="2302" y="168"/>
                  </a:lnTo>
                  <a:lnTo>
                    <a:pt x="2177" y="294"/>
                  </a:lnTo>
                  <a:lnTo>
                    <a:pt x="1737" y="524"/>
                  </a:lnTo>
                  <a:lnTo>
                    <a:pt x="1423" y="733"/>
                  </a:lnTo>
                  <a:lnTo>
                    <a:pt x="1361" y="859"/>
                  </a:lnTo>
                  <a:lnTo>
                    <a:pt x="1068" y="942"/>
                  </a:lnTo>
                  <a:lnTo>
                    <a:pt x="1005" y="921"/>
                  </a:lnTo>
                  <a:lnTo>
                    <a:pt x="838" y="942"/>
                  </a:lnTo>
                  <a:lnTo>
                    <a:pt x="817" y="1026"/>
                  </a:lnTo>
                  <a:lnTo>
                    <a:pt x="733" y="1047"/>
                  </a:lnTo>
                  <a:lnTo>
                    <a:pt x="607" y="1256"/>
                  </a:lnTo>
                  <a:lnTo>
                    <a:pt x="586" y="1340"/>
                  </a:lnTo>
                  <a:lnTo>
                    <a:pt x="482" y="1528"/>
                  </a:lnTo>
                  <a:lnTo>
                    <a:pt x="294" y="1800"/>
                  </a:lnTo>
                  <a:lnTo>
                    <a:pt x="168" y="1947"/>
                  </a:lnTo>
                  <a:lnTo>
                    <a:pt x="63" y="2009"/>
                  </a:lnTo>
                  <a:lnTo>
                    <a:pt x="84" y="2114"/>
                  </a:lnTo>
                  <a:lnTo>
                    <a:pt x="105" y="2281"/>
                  </a:lnTo>
                  <a:lnTo>
                    <a:pt x="1" y="2302"/>
                  </a:lnTo>
                  <a:lnTo>
                    <a:pt x="1" y="2428"/>
                  </a:lnTo>
                  <a:lnTo>
                    <a:pt x="22" y="2511"/>
                  </a:lnTo>
                  <a:lnTo>
                    <a:pt x="1" y="2637"/>
                  </a:lnTo>
                  <a:lnTo>
                    <a:pt x="22" y="2637"/>
                  </a:lnTo>
                  <a:lnTo>
                    <a:pt x="189" y="2783"/>
                  </a:lnTo>
                  <a:lnTo>
                    <a:pt x="398" y="2888"/>
                  </a:lnTo>
                  <a:lnTo>
                    <a:pt x="503" y="2888"/>
                  </a:lnTo>
                  <a:lnTo>
                    <a:pt x="545" y="2930"/>
                  </a:lnTo>
                  <a:lnTo>
                    <a:pt x="649" y="2930"/>
                  </a:lnTo>
                  <a:lnTo>
                    <a:pt x="754" y="2993"/>
                  </a:lnTo>
                  <a:lnTo>
                    <a:pt x="838" y="3097"/>
                  </a:lnTo>
                  <a:lnTo>
                    <a:pt x="1026" y="3160"/>
                  </a:lnTo>
                  <a:lnTo>
                    <a:pt x="1151" y="3139"/>
                  </a:lnTo>
                  <a:lnTo>
                    <a:pt x="1256" y="3055"/>
                  </a:lnTo>
                  <a:lnTo>
                    <a:pt x="1340" y="3055"/>
                  </a:lnTo>
                  <a:lnTo>
                    <a:pt x="1423" y="3139"/>
                  </a:lnTo>
                  <a:lnTo>
                    <a:pt x="1549" y="3139"/>
                  </a:lnTo>
                  <a:lnTo>
                    <a:pt x="1549" y="2993"/>
                  </a:lnTo>
                  <a:lnTo>
                    <a:pt x="1465" y="2825"/>
                  </a:lnTo>
                  <a:lnTo>
                    <a:pt x="1423" y="2783"/>
                  </a:lnTo>
                  <a:lnTo>
                    <a:pt x="1361" y="2595"/>
                  </a:lnTo>
                  <a:lnTo>
                    <a:pt x="1382" y="2470"/>
                  </a:lnTo>
                  <a:lnTo>
                    <a:pt x="1591" y="2428"/>
                  </a:lnTo>
                  <a:lnTo>
                    <a:pt x="2365" y="2428"/>
                  </a:lnTo>
                  <a:lnTo>
                    <a:pt x="2574" y="2386"/>
                  </a:lnTo>
                  <a:lnTo>
                    <a:pt x="2721" y="2386"/>
                  </a:lnTo>
                  <a:lnTo>
                    <a:pt x="2846" y="2323"/>
                  </a:lnTo>
                  <a:lnTo>
                    <a:pt x="2930" y="2323"/>
                  </a:lnTo>
                  <a:lnTo>
                    <a:pt x="3537" y="2491"/>
                  </a:lnTo>
                  <a:lnTo>
                    <a:pt x="3558" y="2428"/>
                  </a:lnTo>
                  <a:lnTo>
                    <a:pt x="3683" y="2386"/>
                  </a:lnTo>
                  <a:lnTo>
                    <a:pt x="3683" y="2281"/>
                  </a:lnTo>
                  <a:lnTo>
                    <a:pt x="3767" y="2198"/>
                  </a:lnTo>
                  <a:lnTo>
                    <a:pt x="3767" y="2093"/>
                  </a:lnTo>
                  <a:lnTo>
                    <a:pt x="3871" y="2051"/>
                  </a:lnTo>
                  <a:lnTo>
                    <a:pt x="3955" y="2072"/>
                  </a:lnTo>
                  <a:lnTo>
                    <a:pt x="4143" y="1967"/>
                  </a:lnTo>
                  <a:lnTo>
                    <a:pt x="4206" y="1967"/>
                  </a:lnTo>
                  <a:lnTo>
                    <a:pt x="4353" y="1800"/>
                  </a:lnTo>
                  <a:lnTo>
                    <a:pt x="4353" y="1737"/>
                  </a:lnTo>
                  <a:lnTo>
                    <a:pt x="4311" y="1737"/>
                  </a:lnTo>
                  <a:lnTo>
                    <a:pt x="4185" y="1570"/>
                  </a:lnTo>
                  <a:lnTo>
                    <a:pt x="4248" y="1465"/>
                  </a:lnTo>
                  <a:lnTo>
                    <a:pt x="4248" y="1361"/>
                  </a:lnTo>
                  <a:lnTo>
                    <a:pt x="4185" y="1319"/>
                  </a:lnTo>
                  <a:lnTo>
                    <a:pt x="4185" y="1256"/>
                  </a:lnTo>
                  <a:lnTo>
                    <a:pt x="4102" y="1214"/>
                  </a:lnTo>
                  <a:lnTo>
                    <a:pt x="3871" y="1340"/>
                  </a:lnTo>
                  <a:lnTo>
                    <a:pt x="3662" y="1214"/>
                  </a:lnTo>
                  <a:lnTo>
                    <a:pt x="3662" y="963"/>
                  </a:lnTo>
                  <a:lnTo>
                    <a:pt x="3118" y="607"/>
                  </a:lnTo>
                  <a:lnTo>
                    <a:pt x="3118" y="419"/>
                  </a:lnTo>
                  <a:lnTo>
                    <a:pt x="3202" y="314"/>
                  </a:lnTo>
                  <a:lnTo>
                    <a:pt x="3202" y="168"/>
                  </a:lnTo>
                  <a:lnTo>
                    <a:pt x="3223" y="105"/>
                  </a:lnTo>
                  <a:lnTo>
                    <a:pt x="3202" y="63"/>
                  </a:lnTo>
                  <a:lnTo>
                    <a:pt x="3097" y="63"/>
                  </a:lnTo>
                  <a:lnTo>
                    <a:pt x="2909"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00" name="Google Shape;2991;p58">
              <a:extLst>
                <a:ext uri="{FF2B5EF4-FFF2-40B4-BE49-F238E27FC236}">
                  <a16:creationId xmlns:a16="http://schemas.microsoft.com/office/drawing/2014/main" id="{E949E507-FBF4-46BD-AACA-C8E0A0F26287}"/>
                </a:ext>
              </a:extLst>
            </p:cNvPr>
            <p:cNvSpPr/>
            <p:nvPr/>
          </p:nvSpPr>
          <p:spPr>
            <a:xfrm>
              <a:off x="3442525" y="2997925"/>
              <a:ext cx="93125" cy="68050"/>
            </a:xfrm>
            <a:custGeom>
              <a:avLst/>
              <a:gdLst/>
              <a:ahLst/>
              <a:cxnLst/>
              <a:rect l="l" t="t" r="r" b="b"/>
              <a:pathLst>
                <a:path w="3725" h="2722" extrusionOk="0">
                  <a:moveTo>
                    <a:pt x="1444" y="1"/>
                  </a:moveTo>
                  <a:lnTo>
                    <a:pt x="1151" y="106"/>
                  </a:lnTo>
                  <a:lnTo>
                    <a:pt x="837" y="168"/>
                  </a:lnTo>
                  <a:lnTo>
                    <a:pt x="712" y="273"/>
                  </a:lnTo>
                  <a:lnTo>
                    <a:pt x="628" y="273"/>
                  </a:lnTo>
                  <a:lnTo>
                    <a:pt x="523" y="357"/>
                  </a:lnTo>
                  <a:lnTo>
                    <a:pt x="502" y="524"/>
                  </a:lnTo>
                  <a:lnTo>
                    <a:pt x="377" y="817"/>
                  </a:lnTo>
                  <a:lnTo>
                    <a:pt x="0" y="1131"/>
                  </a:lnTo>
                  <a:lnTo>
                    <a:pt x="188" y="1298"/>
                  </a:lnTo>
                  <a:lnTo>
                    <a:pt x="314" y="1528"/>
                  </a:lnTo>
                  <a:lnTo>
                    <a:pt x="419" y="1528"/>
                  </a:lnTo>
                  <a:lnTo>
                    <a:pt x="419" y="1654"/>
                  </a:lnTo>
                  <a:lnTo>
                    <a:pt x="398" y="1654"/>
                  </a:lnTo>
                  <a:lnTo>
                    <a:pt x="523" y="1759"/>
                  </a:lnTo>
                  <a:lnTo>
                    <a:pt x="440" y="1821"/>
                  </a:lnTo>
                  <a:lnTo>
                    <a:pt x="481" y="1863"/>
                  </a:lnTo>
                  <a:lnTo>
                    <a:pt x="732" y="1863"/>
                  </a:lnTo>
                  <a:lnTo>
                    <a:pt x="795" y="1842"/>
                  </a:lnTo>
                  <a:lnTo>
                    <a:pt x="900" y="1842"/>
                  </a:lnTo>
                  <a:lnTo>
                    <a:pt x="1109" y="1675"/>
                  </a:lnTo>
                  <a:lnTo>
                    <a:pt x="1256" y="1612"/>
                  </a:lnTo>
                  <a:lnTo>
                    <a:pt x="1360" y="1633"/>
                  </a:lnTo>
                  <a:lnTo>
                    <a:pt x="1486" y="1633"/>
                  </a:lnTo>
                  <a:lnTo>
                    <a:pt x="1674" y="1759"/>
                  </a:lnTo>
                  <a:lnTo>
                    <a:pt x="1779" y="1759"/>
                  </a:lnTo>
                  <a:lnTo>
                    <a:pt x="2051" y="1926"/>
                  </a:lnTo>
                  <a:lnTo>
                    <a:pt x="2093" y="1884"/>
                  </a:lnTo>
                  <a:lnTo>
                    <a:pt x="2155" y="1968"/>
                  </a:lnTo>
                  <a:lnTo>
                    <a:pt x="2093" y="2052"/>
                  </a:lnTo>
                  <a:lnTo>
                    <a:pt x="1967" y="2052"/>
                  </a:lnTo>
                  <a:lnTo>
                    <a:pt x="1779" y="1968"/>
                  </a:lnTo>
                  <a:lnTo>
                    <a:pt x="1632" y="1926"/>
                  </a:lnTo>
                  <a:lnTo>
                    <a:pt x="1528" y="1926"/>
                  </a:lnTo>
                  <a:lnTo>
                    <a:pt x="1381" y="1821"/>
                  </a:lnTo>
                  <a:lnTo>
                    <a:pt x="1318" y="1842"/>
                  </a:lnTo>
                  <a:lnTo>
                    <a:pt x="1235" y="1926"/>
                  </a:lnTo>
                  <a:lnTo>
                    <a:pt x="1214" y="1884"/>
                  </a:lnTo>
                  <a:lnTo>
                    <a:pt x="1130" y="1863"/>
                  </a:lnTo>
                  <a:lnTo>
                    <a:pt x="1005" y="1947"/>
                  </a:lnTo>
                  <a:lnTo>
                    <a:pt x="900" y="1968"/>
                  </a:lnTo>
                  <a:lnTo>
                    <a:pt x="795" y="2093"/>
                  </a:lnTo>
                  <a:lnTo>
                    <a:pt x="419" y="2093"/>
                  </a:lnTo>
                  <a:lnTo>
                    <a:pt x="377" y="2156"/>
                  </a:lnTo>
                  <a:lnTo>
                    <a:pt x="377" y="2282"/>
                  </a:lnTo>
                  <a:lnTo>
                    <a:pt x="314" y="2344"/>
                  </a:lnTo>
                  <a:lnTo>
                    <a:pt x="335" y="2386"/>
                  </a:lnTo>
                  <a:lnTo>
                    <a:pt x="481" y="2303"/>
                  </a:lnTo>
                  <a:lnTo>
                    <a:pt x="691" y="2386"/>
                  </a:lnTo>
                  <a:lnTo>
                    <a:pt x="544" y="2470"/>
                  </a:lnTo>
                  <a:lnTo>
                    <a:pt x="502" y="2449"/>
                  </a:lnTo>
                  <a:lnTo>
                    <a:pt x="398" y="2407"/>
                  </a:lnTo>
                  <a:lnTo>
                    <a:pt x="398" y="2407"/>
                  </a:lnTo>
                  <a:lnTo>
                    <a:pt x="440" y="2470"/>
                  </a:lnTo>
                  <a:lnTo>
                    <a:pt x="419" y="2575"/>
                  </a:lnTo>
                  <a:lnTo>
                    <a:pt x="586" y="2616"/>
                  </a:lnTo>
                  <a:lnTo>
                    <a:pt x="753" y="2512"/>
                  </a:lnTo>
                  <a:lnTo>
                    <a:pt x="1151" y="2554"/>
                  </a:lnTo>
                  <a:lnTo>
                    <a:pt x="1256" y="2407"/>
                  </a:lnTo>
                  <a:lnTo>
                    <a:pt x="1465" y="2344"/>
                  </a:lnTo>
                  <a:lnTo>
                    <a:pt x="1988" y="2344"/>
                  </a:lnTo>
                  <a:lnTo>
                    <a:pt x="2113" y="2386"/>
                  </a:lnTo>
                  <a:lnTo>
                    <a:pt x="2113" y="2365"/>
                  </a:lnTo>
                  <a:lnTo>
                    <a:pt x="2260" y="2344"/>
                  </a:lnTo>
                  <a:lnTo>
                    <a:pt x="2595" y="2365"/>
                  </a:lnTo>
                  <a:lnTo>
                    <a:pt x="2825" y="2470"/>
                  </a:lnTo>
                  <a:lnTo>
                    <a:pt x="2929" y="2554"/>
                  </a:lnTo>
                  <a:lnTo>
                    <a:pt x="3118" y="2554"/>
                  </a:lnTo>
                  <a:lnTo>
                    <a:pt x="3306" y="2616"/>
                  </a:lnTo>
                  <a:lnTo>
                    <a:pt x="3411" y="2554"/>
                  </a:lnTo>
                  <a:lnTo>
                    <a:pt x="3515" y="2575"/>
                  </a:lnTo>
                  <a:lnTo>
                    <a:pt x="3557" y="2616"/>
                  </a:lnTo>
                  <a:lnTo>
                    <a:pt x="3683" y="2616"/>
                  </a:lnTo>
                  <a:lnTo>
                    <a:pt x="3683" y="2721"/>
                  </a:lnTo>
                  <a:lnTo>
                    <a:pt x="3725" y="2658"/>
                  </a:lnTo>
                  <a:lnTo>
                    <a:pt x="3725" y="2554"/>
                  </a:lnTo>
                  <a:lnTo>
                    <a:pt x="3578" y="2470"/>
                  </a:lnTo>
                  <a:lnTo>
                    <a:pt x="3557" y="2386"/>
                  </a:lnTo>
                  <a:lnTo>
                    <a:pt x="3620" y="2303"/>
                  </a:lnTo>
                  <a:lnTo>
                    <a:pt x="3620" y="2261"/>
                  </a:lnTo>
                  <a:lnTo>
                    <a:pt x="3536" y="2156"/>
                  </a:lnTo>
                  <a:lnTo>
                    <a:pt x="3515" y="2072"/>
                  </a:lnTo>
                  <a:lnTo>
                    <a:pt x="3432" y="2031"/>
                  </a:lnTo>
                  <a:lnTo>
                    <a:pt x="3369" y="2052"/>
                  </a:lnTo>
                  <a:lnTo>
                    <a:pt x="3306" y="1968"/>
                  </a:lnTo>
                  <a:lnTo>
                    <a:pt x="3243" y="1842"/>
                  </a:lnTo>
                  <a:lnTo>
                    <a:pt x="3118" y="1717"/>
                  </a:lnTo>
                  <a:lnTo>
                    <a:pt x="3097" y="1633"/>
                  </a:lnTo>
                  <a:lnTo>
                    <a:pt x="3139" y="1403"/>
                  </a:lnTo>
                  <a:lnTo>
                    <a:pt x="3118" y="1319"/>
                  </a:lnTo>
                  <a:lnTo>
                    <a:pt x="3118" y="1215"/>
                  </a:lnTo>
                  <a:lnTo>
                    <a:pt x="3034" y="1131"/>
                  </a:lnTo>
                  <a:lnTo>
                    <a:pt x="3013" y="1047"/>
                  </a:lnTo>
                  <a:lnTo>
                    <a:pt x="2846" y="943"/>
                  </a:lnTo>
                  <a:lnTo>
                    <a:pt x="2741" y="922"/>
                  </a:lnTo>
                  <a:lnTo>
                    <a:pt x="2720" y="796"/>
                  </a:lnTo>
                  <a:lnTo>
                    <a:pt x="2595" y="775"/>
                  </a:lnTo>
                  <a:lnTo>
                    <a:pt x="2595" y="629"/>
                  </a:lnTo>
                  <a:lnTo>
                    <a:pt x="2469" y="524"/>
                  </a:lnTo>
                  <a:lnTo>
                    <a:pt x="2427" y="399"/>
                  </a:lnTo>
                  <a:lnTo>
                    <a:pt x="2385" y="357"/>
                  </a:lnTo>
                  <a:lnTo>
                    <a:pt x="2302" y="357"/>
                  </a:lnTo>
                  <a:lnTo>
                    <a:pt x="2260" y="315"/>
                  </a:lnTo>
                  <a:lnTo>
                    <a:pt x="2176" y="378"/>
                  </a:lnTo>
                  <a:lnTo>
                    <a:pt x="2093" y="357"/>
                  </a:lnTo>
                  <a:lnTo>
                    <a:pt x="2093" y="273"/>
                  </a:lnTo>
                  <a:lnTo>
                    <a:pt x="1967" y="106"/>
                  </a:lnTo>
                  <a:lnTo>
                    <a:pt x="1800" y="85"/>
                  </a:lnTo>
                  <a:lnTo>
                    <a:pt x="1549"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01" name="Google Shape;2992;p58">
              <a:extLst>
                <a:ext uri="{FF2B5EF4-FFF2-40B4-BE49-F238E27FC236}">
                  <a16:creationId xmlns:a16="http://schemas.microsoft.com/office/drawing/2014/main" id="{E757A539-9DDB-A5D2-B702-DC72DAB9C86E}"/>
                </a:ext>
              </a:extLst>
            </p:cNvPr>
            <p:cNvSpPr/>
            <p:nvPr/>
          </p:nvSpPr>
          <p:spPr>
            <a:xfrm>
              <a:off x="3452975" y="3056525"/>
              <a:ext cx="44500" cy="26700"/>
            </a:xfrm>
            <a:custGeom>
              <a:avLst/>
              <a:gdLst/>
              <a:ahLst/>
              <a:cxnLst/>
              <a:rect l="l" t="t" r="r" b="b"/>
              <a:pathLst>
                <a:path w="1780" h="1068" extrusionOk="0">
                  <a:moveTo>
                    <a:pt x="1047" y="0"/>
                  </a:moveTo>
                  <a:lnTo>
                    <a:pt x="838" y="63"/>
                  </a:lnTo>
                  <a:lnTo>
                    <a:pt x="733" y="210"/>
                  </a:lnTo>
                  <a:lnTo>
                    <a:pt x="335" y="168"/>
                  </a:lnTo>
                  <a:lnTo>
                    <a:pt x="168" y="272"/>
                  </a:lnTo>
                  <a:lnTo>
                    <a:pt x="1" y="231"/>
                  </a:lnTo>
                  <a:lnTo>
                    <a:pt x="1" y="231"/>
                  </a:lnTo>
                  <a:lnTo>
                    <a:pt x="63" y="314"/>
                  </a:lnTo>
                  <a:lnTo>
                    <a:pt x="273" y="335"/>
                  </a:lnTo>
                  <a:lnTo>
                    <a:pt x="335" y="335"/>
                  </a:lnTo>
                  <a:lnTo>
                    <a:pt x="231" y="419"/>
                  </a:lnTo>
                  <a:lnTo>
                    <a:pt x="335" y="524"/>
                  </a:lnTo>
                  <a:lnTo>
                    <a:pt x="440" y="524"/>
                  </a:lnTo>
                  <a:lnTo>
                    <a:pt x="482" y="586"/>
                  </a:lnTo>
                  <a:lnTo>
                    <a:pt x="545" y="586"/>
                  </a:lnTo>
                  <a:lnTo>
                    <a:pt x="691" y="544"/>
                  </a:lnTo>
                  <a:lnTo>
                    <a:pt x="838" y="524"/>
                  </a:lnTo>
                  <a:lnTo>
                    <a:pt x="1005" y="586"/>
                  </a:lnTo>
                  <a:lnTo>
                    <a:pt x="942" y="649"/>
                  </a:lnTo>
                  <a:lnTo>
                    <a:pt x="649" y="649"/>
                  </a:lnTo>
                  <a:lnTo>
                    <a:pt x="691" y="691"/>
                  </a:lnTo>
                  <a:lnTo>
                    <a:pt x="796" y="691"/>
                  </a:lnTo>
                  <a:lnTo>
                    <a:pt x="838" y="754"/>
                  </a:lnTo>
                  <a:lnTo>
                    <a:pt x="817" y="796"/>
                  </a:lnTo>
                  <a:lnTo>
                    <a:pt x="859" y="796"/>
                  </a:lnTo>
                  <a:lnTo>
                    <a:pt x="733" y="963"/>
                  </a:lnTo>
                  <a:lnTo>
                    <a:pt x="963" y="942"/>
                  </a:lnTo>
                  <a:lnTo>
                    <a:pt x="963" y="1047"/>
                  </a:lnTo>
                  <a:lnTo>
                    <a:pt x="1005" y="1068"/>
                  </a:lnTo>
                  <a:lnTo>
                    <a:pt x="1131" y="1047"/>
                  </a:lnTo>
                  <a:lnTo>
                    <a:pt x="1214" y="879"/>
                  </a:lnTo>
                  <a:lnTo>
                    <a:pt x="1319" y="858"/>
                  </a:lnTo>
                  <a:lnTo>
                    <a:pt x="1465" y="775"/>
                  </a:lnTo>
                  <a:lnTo>
                    <a:pt x="1675" y="733"/>
                  </a:lnTo>
                  <a:lnTo>
                    <a:pt x="1758" y="670"/>
                  </a:lnTo>
                  <a:lnTo>
                    <a:pt x="1779" y="565"/>
                  </a:lnTo>
                  <a:lnTo>
                    <a:pt x="1695" y="482"/>
                  </a:lnTo>
                  <a:lnTo>
                    <a:pt x="1695" y="314"/>
                  </a:lnTo>
                  <a:lnTo>
                    <a:pt x="1737" y="210"/>
                  </a:lnTo>
                  <a:lnTo>
                    <a:pt x="1695" y="42"/>
                  </a:lnTo>
                  <a:lnTo>
                    <a:pt x="1570"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nvGrpSpPr>
            <p:cNvPr id="502" name="Google Shape;2993;p58">
              <a:extLst>
                <a:ext uri="{FF2B5EF4-FFF2-40B4-BE49-F238E27FC236}">
                  <a16:creationId xmlns:a16="http://schemas.microsoft.com/office/drawing/2014/main" id="{30F3E451-4BCB-0355-B225-8912C769FCF8}"/>
                </a:ext>
              </a:extLst>
            </p:cNvPr>
            <p:cNvGrpSpPr/>
            <p:nvPr/>
          </p:nvGrpSpPr>
          <p:grpSpPr>
            <a:xfrm>
              <a:off x="3450375" y="3038225"/>
              <a:ext cx="132875" cy="99400"/>
              <a:chOff x="3450375" y="3038225"/>
              <a:chExt cx="132875" cy="99400"/>
            </a:xfrm>
            <a:grpFill/>
          </p:grpSpPr>
          <p:sp>
            <p:nvSpPr>
              <p:cNvPr id="538" name="Google Shape;2994;p58">
                <a:extLst>
                  <a:ext uri="{FF2B5EF4-FFF2-40B4-BE49-F238E27FC236}">
                    <a16:creationId xmlns:a16="http://schemas.microsoft.com/office/drawing/2014/main" id="{0BD2AEDE-4AC5-9D94-9B2B-0355BF6178AE}"/>
                  </a:ext>
                </a:extLst>
              </p:cNvPr>
              <p:cNvSpPr/>
              <p:nvPr/>
            </p:nvSpPr>
            <p:spPr>
              <a:xfrm>
                <a:off x="3450375" y="3038225"/>
                <a:ext cx="46050" cy="13625"/>
              </a:xfrm>
              <a:custGeom>
                <a:avLst/>
                <a:gdLst/>
                <a:ahLst/>
                <a:cxnLst/>
                <a:rect l="l" t="t" r="r" b="b"/>
                <a:pathLst>
                  <a:path w="1842" h="545" extrusionOk="0">
                    <a:moveTo>
                      <a:pt x="942" y="0"/>
                    </a:moveTo>
                    <a:lnTo>
                      <a:pt x="795" y="63"/>
                    </a:lnTo>
                    <a:lnTo>
                      <a:pt x="586" y="230"/>
                    </a:lnTo>
                    <a:lnTo>
                      <a:pt x="481" y="230"/>
                    </a:lnTo>
                    <a:lnTo>
                      <a:pt x="418" y="251"/>
                    </a:lnTo>
                    <a:lnTo>
                      <a:pt x="167" y="251"/>
                    </a:lnTo>
                    <a:lnTo>
                      <a:pt x="188" y="335"/>
                    </a:lnTo>
                    <a:lnTo>
                      <a:pt x="314" y="419"/>
                    </a:lnTo>
                    <a:lnTo>
                      <a:pt x="439" y="377"/>
                    </a:lnTo>
                    <a:lnTo>
                      <a:pt x="439" y="377"/>
                    </a:lnTo>
                    <a:lnTo>
                      <a:pt x="377" y="460"/>
                    </a:lnTo>
                    <a:lnTo>
                      <a:pt x="209" y="460"/>
                    </a:lnTo>
                    <a:lnTo>
                      <a:pt x="105" y="314"/>
                    </a:lnTo>
                    <a:lnTo>
                      <a:pt x="0" y="419"/>
                    </a:lnTo>
                    <a:lnTo>
                      <a:pt x="63" y="481"/>
                    </a:lnTo>
                    <a:lnTo>
                      <a:pt x="63" y="544"/>
                    </a:lnTo>
                    <a:lnTo>
                      <a:pt x="105" y="481"/>
                    </a:lnTo>
                    <a:lnTo>
                      <a:pt x="481" y="481"/>
                    </a:lnTo>
                    <a:lnTo>
                      <a:pt x="586" y="356"/>
                    </a:lnTo>
                    <a:lnTo>
                      <a:pt x="691" y="335"/>
                    </a:lnTo>
                    <a:lnTo>
                      <a:pt x="816" y="251"/>
                    </a:lnTo>
                    <a:lnTo>
                      <a:pt x="900" y="272"/>
                    </a:lnTo>
                    <a:lnTo>
                      <a:pt x="921" y="314"/>
                    </a:lnTo>
                    <a:lnTo>
                      <a:pt x="1004" y="230"/>
                    </a:lnTo>
                    <a:lnTo>
                      <a:pt x="1067" y="209"/>
                    </a:lnTo>
                    <a:lnTo>
                      <a:pt x="1214" y="314"/>
                    </a:lnTo>
                    <a:lnTo>
                      <a:pt x="1318" y="314"/>
                    </a:lnTo>
                    <a:lnTo>
                      <a:pt x="1465" y="356"/>
                    </a:lnTo>
                    <a:lnTo>
                      <a:pt x="1653" y="440"/>
                    </a:lnTo>
                    <a:lnTo>
                      <a:pt x="1779" y="440"/>
                    </a:lnTo>
                    <a:lnTo>
                      <a:pt x="1841" y="356"/>
                    </a:lnTo>
                    <a:lnTo>
                      <a:pt x="1779" y="272"/>
                    </a:lnTo>
                    <a:lnTo>
                      <a:pt x="1737" y="314"/>
                    </a:lnTo>
                    <a:lnTo>
                      <a:pt x="1465" y="147"/>
                    </a:lnTo>
                    <a:lnTo>
                      <a:pt x="1360" y="147"/>
                    </a:lnTo>
                    <a:lnTo>
                      <a:pt x="1172" y="21"/>
                    </a:lnTo>
                    <a:lnTo>
                      <a:pt x="1046" y="21"/>
                    </a:lnTo>
                    <a:lnTo>
                      <a:pt x="942"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39" name="Google Shape;2995;p58">
                <a:extLst>
                  <a:ext uri="{FF2B5EF4-FFF2-40B4-BE49-F238E27FC236}">
                    <a16:creationId xmlns:a16="http://schemas.microsoft.com/office/drawing/2014/main" id="{7B776159-393F-BF11-9B9B-CA0C3473D47E}"/>
                  </a:ext>
                </a:extLst>
              </p:cNvPr>
              <p:cNvSpPr/>
              <p:nvPr/>
            </p:nvSpPr>
            <p:spPr>
              <a:xfrm>
                <a:off x="3481225" y="3056525"/>
                <a:ext cx="102025" cy="81100"/>
              </a:xfrm>
              <a:custGeom>
                <a:avLst/>
                <a:gdLst/>
                <a:ahLst/>
                <a:cxnLst/>
                <a:rect l="l" t="t" r="r" b="b"/>
                <a:pathLst>
                  <a:path w="4081" h="3244" extrusionOk="0">
                    <a:moveTo>
                      <a:pt x="712" y="0"/>
                    </a:moveTo>
                    <a:lnTo>
                      <a:pt x="565" y="21"/>
                    </a:lnTo>
                    <a:lnTo>
                      <a:pt x="565" y="42"/>
                    </a:lnTo>
                    <a:lnTo>
                      <a:pt x="607" y="210"/>
                    </a:lnTo>
                    <a:lnTo>
                      <a:pt x="565" y="314"/>
                    </a:lnTo>
                    <a:lnTo>
                      <a:pt x="565" y="482"/>
                    </a:lnTo>
                    <a:lnTo>
                      <a:pt x="649" y="565"/>
                    </a:lnTo>
                    <a:lnTo>
                      <a:pt x="628" y="670"/>
                    </a:lnTo>
                    <a:lnTo>
                      <a:pt x="545" y="733"/>
                    </a:lnTo>
                    <a:lnTo>
                      <a:pt x="335" y="775"/>
                    </a:lnTo>
                    <a:lnTo>
                      <a:pt x="189" y="858"/>
                    </a:lnTo>
                    <a:lnTo>
                      <a:pt x="84" y="879"/>
                    </a:lnTo>
                    <a:lnTo>
                      <a:pt x="1" y="1046"/>
                    </a:lnTo>
                    <a:lnTo>
                      <a:pt x="21" y="1005"/>
                    </a:lnTo>
                    <a:lnTo>
                      <a:pt x="105" y="1109"/>
                    </a:lnTo>
                    <a:lnTo>
                      <a:pt x="42" y="1319"/>
                    </a:lnTo>
                    <a:lnTo>
                      <a:pt x="189" y="1507"/>
                    </a:lnTo>
                    <a:lnTo>
                      <a:pt x="314" y="1528"/>
                    </a:lnTo>
                    <a:lnTo>
                      <a:pt x="398" y="1570"/>
                    </a:lnTo>
                    <a:lnTo>
                      <a:pt x="440" y="1486"/>
                    </a:lnTo>
                    <a:lnTo>
                      <a:pt x="545" y="1528"/>
                    </a:lnTo>
                    <a:lnTo>
                      <a:pt x="503" y="1570"/>
                    </a:lnTo>
                    <a:lnTo>
                      <a:pt x="503" y="1674"/>
                    </a:lnTo>
                    <a:lnTo>
                      <a:pt x="545" y="1716"/>
                    </a:lnTo>
                    <a:lnTo>
                      <a:pt x="670" y="1716"/>
                    </a:lnTo>
                    <a:lnTo>
                      <a:pt x="733" y="1904"/>
                    </a:lnTo>
                    <a:lnTo>
                      <a:pt x="879" y="1988"/>
                    </a:lnTo>
                    <a:lnTo>
                      <a:pt x="963" y="2051"/>
                    </a:lnTo>
                    <a:lnTo>
                      <a:pt x="1047" y="2030"/>
                    </a:lnTo>
                    <a:lnTo>
                      <a:pt x="1235" y="1946"/>
                    </a:lnTo>
                    <a:lnTo>
                      <a:pt x="1235" y="1884"/>
                    </a:lnTo>
                    <a:lnTo>
                      <a:pt x="1381" y="1716"/>
                    </a:lnTo>
                    <a:lnTo>
                      <a:pt x="1486" y="1632"/>
                    </a:lnTo>
                    <a:lnTo>
                      <a:pt x="1612" y="1570"/>
                    </a:lnTo>
                    <a:lnTo>
                      <a:pt x="2114" y="1570"/>
                    </a:lnTo>
                    <a:lnTo>
                      <a:pt x="2197" y="1716"/>
                    </a:lnTo>
                    <a:lnTo>
                      <a:pt x="2239" y="1821"/>
                    </a:lnTo>
                    <a:lnTo>
                      <a:pt x="2407" y="2093"/>
                    </a:lnTo>
                    <a:lnTo>
                      <a:pt x="2386" y="2156"/>
                    </a:lnTo>
                    <a:lnTo>
                      <a:pt x="2490" y="2260"/>
                    </a:lnTo>
                    <a:lnTo>
                      <a:pt x="2490" y="2365"/>
                    </a:lnTo>
                    <a:lnTo>
                      <a:pt x="2407" y="2407"/>
                    </a:lnTo>
                    <a:lnTo>
                      <a:pt x="2407" y="2511"/>
                    </a:lnTo>
                    <a:lnTo>
                      <a:pt x="2449" y="2532"/>
                    </a:lnTo>
                    <a:lnTo>
                      <a:pt x="2449" y="2574"/>
                    </a:lnTo>
                    <a:lnTo>
                      <a:pt x="2595" y="2532"/>
                    </a:lnTo>
                    <a:lnTo>
                      <a:pt x="2637" y="2532"/>
                    </a:lnTo>
                    <a:lnTo>
                      <a:pt x="2867" y="2449"/>
                    </a:lnTo>
                    <a:lnTo>
                      <a:pt x="3014" y="2511"/>
                    </a:lnTo>
                    <a:lnTo>
                      <a:pt x="3055" y="2637"/>
                    </a:lnTo>
                    <a:lnTo>
                      <a:pt x="3181" y="2721"/>
                    </a:lnTo>
                    <a:lnTo>
                      <a:pt x="3160" y="2930"/>
                    </a:lnTo>
                    <a:lnTo>
                      <a:pt x="3139" y="3055"/>
                    </a:lnTo>
                    <a:lnTo>
                      <a:pt x="3286" y="3202"/>
                    </a:lnTo>
                    <a:lnTo>
                      <a:pt x="3369" y="3202"/>
                    </a:lnTo>
                    <a:lnTo>
                      <a:pt x="3537" y="3076"/>
                    </a:lnTo>
                    <a:lnTo>
                      <a:pt x="3578" y="3076"/>
                    </a:lnTo>
                    <a:lnTo>
                      <a:pt x="3683" y="3181"/>
                    </a:lnTo>
                    <a:lnTo>
                      <a:pt x="3704" y="3244"/>
                    </a:lnTo>
                    <a:lnTo>
                      <a:pt x="3704" y="3202"/>
                    </a:lnTo>
                    <a:lnTo>
                      <a:pt x="3809" y="3181"/>
                    </a:lnTo>
                    <a:lnTo>
                      <a:pt x="3976" y="2846"/>
                    </a:lnTo>
                    <a:lnTo>
                      <a:pt x="3976" y="2721"/>
                    </a:lnTo>
                    <a:lnTo>
                      <a:pt x="3955" y="2658"/>
                    </a:lnTo>
                    <a:lnTo>
                      <a:pt x="3850" y="2553"/>
                    </a:lnTo>
                    <a:lnTo>
                      <a:pt x="3850" y="2469"/>
                    </a:lnTo>
                    <a:lnTo>
                      <a:pt x="3913" y="2428"/>
                    </a:lnTo>
                    <a:lnTo>
                      <a:pt x="3997" y="2449"/>
                    </a:lnTo>
                    <a:lnTo>
                      <a:pt x="4018" y="2365"/>
                    </a:lnTo>
                    <a:lnTo>
                      <a:pt x="3955" y="2239"/>
                    </a:lnTo>
                    <a:lnTo>
                      <a:pt x="3871" y="2218"/>
                    </a:lnTo>
                    <a:lnTo>
                      <a:pt x="3871" y="2009"/>
                    </a:lnTo>
                    <a:lnTo>
                      <a:pt x="3892" y="1925"/>
                    </a:lnTo>
                    <a:lnTo>
                      <a:pt x="3871" y="1674"/>
                    </a:lnTo>
                    <a:lnTo>
                      <a:pt x="3809" y="1612"/>
                    </a:lnTo>
                    <a:lnTo>
                      <a:pt x="3809" y="1507"/>
                    </a:lnTo>
                    <a:lnTo>
                      <a:pt x="4060" y="1423"/>
                    </a:lnTo>
                    <a:lnTo>
                      <a:pt x="4081" y="1402"/>
                    </a:lnTo>
                    <a:lnTo>
                      <a:pt x="4081" y="1319"/>
                    </a:lnTo>
                    <a:lnTo>
                      <a:pt x="4018" y="1277"/>
                    </a:lnTo>
                    <a:lnTo>
                      <a:pt x="3871" y="1256"/>
                    </a:lnTo>
                    <a:lnTo>
                      <a:pt x="3871" y="1193"/>
                    </a:lnTo>
                    <a:lnTo>
                      <a:pt x="3850" y="1109"/>
                    </a:lnTo>
                    <a:lnTo>
                      <a:pt x="3850" y="1005"/>
                    </a:lnTo>
                    <a:lnTo>
                      <a:pt x="3767" y="1005"/>
                    </a:lnTo>
                    <a:lnTo>
                      <a:pt x="3704" y="1088"/>
                    </a:lnTo>
                    <a:lnTo>
                      <a:pt x="3599" y="1109"/>
                    </a:lnTo>
                    <a:lnTo>
                      <a:pt x="3599" y="1109"/>
                    </a:lnTo>
                    <a:lnTo>
                      <a:pt x="3662" y="963"/>
                    </a:lnTo>
                    <a:lnTo>
                      <a:pt x="3767" y="796"/>
                    </a:lnTo>
                    <a:lnTo>
                      <a:pt x="3767" y="754"/>
                    </a:lnTo>
                    <a:lnTo>
                      <a:pt x="3641" y="733"/>
                    </a:lnTo>
                    <a:lnTo>
                      <a:pt x="3578" y="670"/>
                    </a:lnTo>
                    <a:lnTo>
                      <a:pt x="3599" y="524"/>
                    </a:lnTo>
                    <a:lnTo>
                      <a:pt x="3558" y="377"/>
                    </a:lnTo>
                    <a:lnTo>
                      <a:pt x="3432" y="272"/>
                    </a:lnTo>
                    <a:lnTo>
                      <a:pt x="3390" y="231"/>
                    </a:lnTo>
                    <a:lnTo>
                      <a:pt x="3286" y="252"/>
                    </a:lnTo>
                    <a:lnTo>
                      <a:pt x="3265" y="314"/>
                    </a:lnTo>
                    <a:lnTo>
                      <a:pt x="3118" y="231"/>
                    </a:lnTo>
                    <a:lnTo>
                      <a:pt x="2972" y="231"/>
                    </a:lnTo>
                    <a:lnTo>
                      <a:pt x="2867" y="377"/>
                    </a:lnTo>
                    <a:lnTo>
                      <a:pt x="2804" y="419"/>
                    </a:lnTo>
                    <a:lnTo>
                      <a:pt x="2700" y="482"/>
                    </a:lnTo>
                    <a:lnTo>
                      <a:pt x="2532" y="482"/>
                    </a:lnTo>
                    <a:lnTo>
                      <a:pt x="2407" y="377"/>
                    </a:lnTo>
                    <a:lnTo>
                      <a:pt x="2323" y="356"/>
                    </a:lnTo>
                    <a:lnTo>
                      <a:pt x="2218" y="419"/>
                    </a:lnTo>
                    <a:lnTo>
                      <a:pt x="2135" y="377"/>
                    </a:lnTo>
                    <a:lnTo>
                      <a:pt x="2135" y="272"/>
                    </a:lnTo>
                    <a:lnTo>
                      <a:pt x="2009" y="272"/>
                    </a:lnTo>
                    <a:lnTo>
                      <a:pt x="1967" y="231"/>
                    </a:lnTo>
                    <a:lnTo>
                      <a:pt x="1863" y="210"/>
                    </a:lnTo>
                    <a:lnTo>
                      <a:pt x="1758" y="272"/>
                    </a:lnTo>
                    <a:lnTo>
                      <a:pt x="1570" y="210"/>
                    </a:lnTo>
                    <a:lnTo>
                      <a:pt x="1381" y="210"/>
                    </a:lnTo>
                    <a:lnTo>
                      <a:pt x="1277" y="126"/>
                    </a:lnTo>
                    <a:lnTo>
                      <a:pt x="1047" y="21"/>
                    </a:lnTo>
                    <a:lnTo>
                      <a:pt x="712"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sp>
          <p:nvSpPr>
            <p:cNvPr id="503" name="Google Shape;2996;p58">
              <a:extLst>
                <a:ext uri="{FF2B5EF4-FFF2-40B4-BE49-F238E27FC236}">
                  <a16:creationId xmlns:a16="http://schemas.microsoft.com/office/drawing/2014/main" id="{F30EB465-B3FC-7E9A-6F6F-F46711FBCAB6}"/>
                </a:ext>
              </a:extLst>
            </p:cNvPr>
            <p:cNvSpPr/>
            <p:nvPr/>
          </p:nvSpPr>
          <p:spPr>
            <a:xfrm>
              <a:off x="3503200" y="3095750"/>
              <a:ext cx="40300" cy="48150"/>
            </a:xfrm>
            <a:custGeom>
              <a:avLst/>
              <a:gdLst/>
              <a:ahLst/>
              <a:cxnLst/>
              <a:rect l="l" t="t" r="r" b="b"/>
              <a:pathLst>
                <a:path w="1612" h="1926" extrusionOk="0">
                  <a:moveTo>
                    <a:pt x="733" y="1"/>
                  </a:moveTo>
                  <a:lnTo>
                    <a:pt x="607" y="63"/>
                  </a:lnTo>
                  <a:lnTo>
                    <a:pt x="502" y="147"/>
                  </a:lnTo>
                  <a:lnTo>
                    <a:pt x="356" y="315"/>
                  </a:lnTo>
                  <a:lnTo>
                    <a:pt x="356" y="377"/>
                  </a:lnTo>
                  <a:lnTo>
                    <a:pt x="168" y="461"/>
                  </a:lnTo>
                  <a:lnTo>
                    <a:pt x="84" y="482"/>
                  </a:lnTo>
                  <a:lnTo>
                    <a:pt x="42" y="587"/>
                  </a:lnTo>
                  <a:lnTo>
                    <a:pt x="0" y="670"/>
                  </a:lnTo>
                  <a:lnTo>
                    <a:pt x="105" y="733"/>
                  </a:lnTo>
                  <a:lnTo>
                    <a:pt x="42" y="880"/>
                  </a:lnTo>
                  <a:lnTo>
                    <a:pt x="63" y="963"/>
                  </a:lnTo>
                  <a:lnTo>
                    <a:pt x="168" y="984"/>
                  </a:lnTo>
                  <a:lnTo>
                    <a:pt x="251" y="1172"/>
                  </a:lnTo>
                  <a:lnTo>
                    <a:pt x="251" y="1298"/>
                  </a:lnTo>
                  <a:lnTo>
                    <a:pt x="377" y="1424"/>
                  </a:lnTo>
                  <a:lnTo>
                    <a:pt x="482" y="1382"/>
                  </a:lnTo>
                  <a:lnTo>
                    <a:pt x="482" y="1403"/>
                  </a:lnTo>
                  <a:lnTo>
                    <a:pt x="419" y="1507"/>
                  </a:lnTo>
                  <a:lnTo>
                    <a:pt x="502" y="1591"/>
                  </a:lnTo>
                  <a:lnTo>
                    <a:pt x="586" y="1675"/>
                  </a:lnTo>
                  <a:lnTo>
                    <a:pt x="565" y="1737"/>
                  </a:lnTo>
                  <a:lnTo>
                    <a:pt x="691" y="1779"/>
                  </a:lnTo>
                  <a:lnTo>
                    <a:pt x="1005" y="1926"/>
                  </a:lnTo>
                  <a:lnTo>
                    <a:pt x="1046" y="1926"/>
                  </a:lnTo>
                  <a:lnTo>
                    <a:pt x="1088" y="1842"/>
                  </a:lnTo>
                  <a:lnTo>
                    <a:pt x="1151" y="1696"/>
                  </a:lnTo>
                  <a:lnTo>
                    <a:pt x="1298" y="1633"/>
                  </a:lnTo>
                  <a:lnTo>
                    <a:pt x="1402" y="1507"/>
                  </a:lnTo>
                  <a:lnTo>
                    <a:pt x="1402" y="1403"/>
                  </a:lnTo>
                  <a:lnTo>
                    <a:pt x="1444" y="1256"/>
                  </a:lnTo>
                  <a:lnTo>
                    <a:pt x="1528" y="1214"/>
                  </a:lnTo>
                  <a:lnTo>
                    <a:pt x="1528" y="1152"/>
                  </a:lnTo>
                  <a:lnTo>
                    <a:pt x="1549" y="1005"/>
                  </a:lnTo>
                  <a:lnTo>
                    <a:pt x="1570" y="1005"/>
                  </a:lnTo>
                  <a:lnTo>
                    <a:pt x="1570" y="963"/>
                  </a:lnTo>
                  <a:lnTo>
                    <a:pt x="1528" y="942"/>
                  </a:lnTo>
                  <a:lnTo>
                    <a:pt x="1528" y="838"/>
                  </a:lnTo>
                  <a:lnTo>
                    <a:pt x="1611" y="796"/>
                  </a:lnTo>
                  <a:lnTo>
                    <a:pt x="1611" y="691"/>
                  </a:lnTo>
                  <a:lnTo>
                    <a:pt x="1507" y="587"/>
                  </a:lnTo>
                  <a:lnTo>
                    <a:pt x="1528" y="524"/>
                  </a:lnTo>
                  <a:lnTo>
                    <a:pt x="1360" y="252"/>
                  </a:lnTo>
                  <a:lnTo>
                    <a:pt x="1318" y="147"/>
                  </a:lnTo>
                  <a:lnTo>
                    <a:pt x="1235"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04" name="Google Shape;2997;p58">
              <a:extLst>
                <a:ext uri="{FF2B5EF4-FFF2-40B4-BE49-F238E27FC236}">
                  <a16:creationId xmlns:a16="http://schemas.microsoft.com/office/drawing/2014/main" id="{E0943B95-FEB0-0C50-9F6D-4FED4752725A}"/>
                </a:ext>
              </a:extLst>
            </p:cNvPr>
            <p:cNvSpPr/>
            <p:nvPr/>
          </p:nvSpPr>
          <p:spPr>
            <a:xfrm>
              <a:off x="3529350" y="3117725"/>
              <a:ext cx="58600" cy="62800"/>
            </a:xfrm>
            <a:custGeom>
              <a:avLst/>
              <a:gdLst/>
              <a:ahLst/>
              <a:cxnLst/>
              <a:rect l="l" t="t" r="r" b="b"/>
              <a:pathLst>
                <a:path w="2344" h="2512" extrusionOk="0">
                  <a:moveTo>
                    <a:pt x="942" y="1"/>
                  </a:moveTo>
                  <a:lnTo>
                    <a:pt x="712" y="84"/>
                  </a:lnTo>
                  <a:lnTo>
                    <a:pt x="670" y="84"/>
                  </a:lnTo>
                  <a:lnTo>
                    <a:pt x="524" y="126"/>
                  </a:lnTo>
                  <a:lnTo>
                    <a:pt x="503" y="126"/>
                  </a:lnTo>
                  <a:lnTo>
                    <a:pt x="482" y="273"/>
                  </a:lnTo>
                  <a:lnTo>
                    <a:pt x="482" y="335"/>
                  </a:lnTo>
                  <a:lnTo>
                    <a:pt x="398" y="377"/>
                  </a:lnTo>
                  <a:lnTo>
                    <a:pt x="356" y="524"/>
                  </a:lnTo>
                  <a:lnTo>
                    <a:pt x="356" y="628"/>
                  </a:lnTo>
                  <a:lnTo>
                    <a:pt x="252" y="754"/>
                  </a:lnTo>
                  <a:lnTo>
                    <a:pt x="105" y="817"/>
                  </a:lnTo>
                  <a:lnTo>
                    <a:pt x="42" y="963"/>
                  </a:lnTo>
                  <a:lnTo>
                    <a:pt x="0" y="1047"/>
                  </a:lnTo>
                  <a:lnTo>
                    <a:pt x="168" y="1047"/>
                  </a:lnTo>
                  <a:lnTo>
                    <a:pt x="252" y="1109"/>
                  </a:lnTo>
                  <a:lnTo>
                    <a:pt x="210" y="1172"/>
                  </a:lnTo>
                  <a:lnTo>
                    <a:pt x="293" y="1235"/>
                  </a:lnTo>
                  <a:lnTo>
                    <a:pt x="461" y="1444"/>
                  </a:lnTo>
                  <a:lnTo>
                    <a:pt x="524" y="1444"/>
                  </a:lnTo>
                  <a:lnTo>
                    <a:pt x="775" y="1591"/>
                  </a:lnTo>
                  <a:lnTo>
                    <a:pt x="796" y="1591"/>
                  </a:lnTo>
                  <a:lnTo>
                    <a:pt x="1130" y="1967"/>
                  </a:lnTo>
                  <a:lnTo>
                    <a:pt x="1256" y="1988"/>
                  </a:lnTo>
                  <a:lnTo>
                    <a:pt x="1716" y="2302"/>
                  </a:lnTo>
                  <a:lnTo>
                    <a:pt x="2260" y="2511"/>
                  </a:lnTo>
                  <a:lnTo>
                    <a:pt x="2260" y="2386"/>
                  </a:lnTo>
                  <a:lnTo>
                    <a:pt x="2197" y="2281"/>
                  </a:lnTo>
                  <a:lnTo>
                    <a:pt x="2260" y="2156"/>
                  </a:lnTo>
                  <a:lnTo>
                    <a:pt x="2239" y="2072"/>
                  </a:lnTo>
                  <a:lnTo>
                    <a:pt x="2260" y="1967"/>
                  </a:lnTo>
                  <a:lnTo>
                    <a:pt x="2302" y="1884"/>
                  </a:lnTo>
                  <a:lnTo>
                    <a:pt x="2260" y="1800"/>
                  </a:lnTo>
                  <a:lnTo>
                    <a:pt x="2344" y="1758"/>
                  </a:lnTo>
                  <a:lnTo>
                    <a:pt x="2302" y="1653"/>
                  </a:lnTo>
                  <a:lnTo>
                    <a:pt x="2239" y="1633"/>
                  </a:lnTo>
                  <a:lnTo>
                    <a:pt x="2156" y="1570"/>
                  </a:lnTo>
                  <a:lnTo>
                    <a:pt x="2093" y="1465"/>
                  </a:lnTo>
                  <a:lnTo>
                    <a:pt x="2030" y="1444"/>
                  </a:lnTo>
                  <a:lnTo>
                    <a:pt x="1967" y="1444"/>
                  </a:lnTo>
                  <a:lnTo>
                    <a:pt x="1884" y="1361"/>
                  </a:lnTo>
                  <a:lnTo>
                    <a:pt x="1779" y="1361"/>
                  </a:lnTo>
                  <a:lnTo>
                    <a:pt x="1758" y="1381"/>
                  </a:lnTo>
                  <a:lnTo>
                    <a:pt x="1653" y="1361"/>
                  </a:lnTo>
                  <a:lnTo>
                    <a:pt x="1633" y="1256"/>
                  </a:lnTo>
                  <a:lnTo>
                    <a:pt x="1716" y="1151"/>
                  </a:lnTo>
                  <a:lnTo>
                    <a:pt x="1821" y="942"/>
                  </a:lnTo>
                  <a:lnTo>
                    <a:pt x="1758" y="837"/>
                  </a:lnTo>
                  <a:lnTo>
                    <a:pt x="1779" y="796"/>
                  </a:lnTo>
                  <a:lnTo>
                    <a:pt x="1758" y="733"/>
                  </a:lnTo>
                  <a:lnTo>
                    <a:pt x="1653" y="628"/>
                  </a:lnTo>
                  <a:lnTo>
                    <a:pt x="1612" y="628"/>
                  </a:lnTo>
                  <a:lnTo>
                    <a:pt x="1444" y="754"/>
                  </a:lnTo>
                  <a:lnTo>
                    <a:pt x="1361" y="754"/>
                  </a:lnTo>
                  <a:lnTo>
                    <a:pt x="1214" y="607"/>
                  </a:lnTo>
                  <a:lnTo>
                    <a:pt x="1235" y="482"/>
                  </a:lnTo>
                  <a:lnTo>
                    <a:pt x="1256" y="273"/>
                  </a:lnTo>
                  <a:lnTo>
                    <a:pt x="1130" y="189"/>
                  </a:lnTo>
                  <a:lnTo>
                    <a:pt x="1089" y="63"/>
                  </a:lnTo>
                  <a:lnTo>
                    <a:pt x="942"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05" name="Google Shape;2998;p58">
              <a:extLst>
                <a:ext uri="{FF2B5EF4-FFF2-40B4-BE49-F238E27FC236}">
                  <a16:creationId xmlns:a16="http://schemas.microsoft.com/office/drawing/2014/main" id="{852F214F-3F63-6A8F-046A-499AC54813AD}"/>
                </a:ext>
              </a:extLst>
            </p:cNvPr>
            <p:cNvSpPr/>
            <p:nvPr/>
          </p:nvSpPr>
          <p:spPr>
            <a:xfrm>
              <a:off x="3570150" y="3086875"/>
              <a:ext cx="89475" cy="94175"/>
            </a:xfrm>
            <a:custGeom>
              <a:avLst/>
              <a:gdLst/>
              <a:ahLst/>
              <a:cxnLst/>
              <a:rect l="l" t="t" r="r" b="b"/>
              <a:pathLst>
                <a:path w="3579" h="3767" extrusionOk="0">
                  <a:moveTo>
                    <a:pt x="1905" y="0"/>
                  </a:moveTo>
                  <a:lnTo>
                    <a:pt x="1821" y="63"/>
                  </a:lnTo>
                  <a:lnTo>
                    <a:pt x="1716" y="209"/>
                  </a:lnTo>
                  <a:lnTo>
                    <a:pt x="1549" y="167"/>
                  </a:lnTo>
                  <a:lnTo>
                    <a:pt x="1507" y="105"/>
                  </a:lnTo>
                  <a:lnTo>
                    <a:pt x="1549" y="63"/>
                  </a:lnTo>
                  <a:lnTo>
                    <a:pt x="1381" y="42"/>
                  </a:lnTo>
                  <a:lnTo>
                    <a:pt x="1193" y="84"/>
                  </a:lnTo>
                  <a:lnTo>
                    <a:pt x="1193" y="146"/>
                  </a:lnTo>
                  <a:lnTo>
                    <a:pt x="1151" y="167"/>
                  </a:lnTo>
                  <a:lnTo>
                    <a:pt x="921" y="167"/>
                  </a:lnTo>
                  <a:lnTo>
                    <a:pt x="775" y="84"/>
                  </a:lnTo>
                  <a:lnTo>
                    <a:pt x="712" y="84"/>
                  </a:lnTo>
                  <a:lnTo>
                    <a:pt x="503" y="209"/>
                  </a:lnTo>
                  <a:lnTo>
                    <a:pt x="252" y="293"/>
                  </a:lnTo>
                  <a:lnTo>
                    <a:pt x="252" y="398"/>
                  </a:lnTo>
                  <a:lnTo>
                    <a:pt x="314" y="460"/>
                  </a:lnTo>
                  <a:lnTo>
                    <a:pt x="335" y="711"/>
                  </a:lnTo>
                  <a:lnTo>
                    <a:pt x="314" y="795"/>
                  </a:lnTo>
                  <a:lnTo>
                    <a:pt x="314" y="1004"/>
                  </a:lnTo>
                  <a:lnTo>
                    <a:pt x="398" y="1025"/>
                  </a:lnTo>
                  <a:lnTo>
                    <a:pt x="461" y="1151"/>
                  </a:lnTo>
                  <a:lnTo>
                    <a:pt x="440" y="1235"/>
                  </a:lnTo>
                  <a:lnTo>
                    <a:pt x="356" y="1214"/>
                  </a:lnTo>
                  <a:lnTo>
                    <a:pt x="293" y="1255"/>
                  </a:lnTo>
                  <a:lnTo>
                    <a:pt x="293" y="1339"/>
                  </a:lnTo>
                  <a:lnTo>
                    <a:pt x="398" y="1444"/>
                  </a:lnTo>
                  <a:lnTo>
                    <a:pt x="419" y="1507"/>
                  </a:lnTo>
                  <a:lnTo>
                    <a:pt x="419" y="1632"/>
                  </a:lnTo>
                  <a:lnTo>
                    <a:pt x="252" y="1967"/>
                  </a:lnTo>
                  <a:lnTo>
                    <a:pt x="147" y="1988"/>
                  </a:lnTo>
                  <a:lnTo>
                    <a:pt x="147" y="2030"/>
                  </a:lnTo>
                  <a:lnTo>
                    <a:pt x="126" y="2071"/>
                  </a:lnTo>
                  <a:lnTo>
                    <a:pt x="189" y="2176"/>
                  </a:lnTo>
                  <a:lnTo>
                    <a:pt x="84" y="2385"/>
                  </a:lnTo>
                  <a:lnTo>
                    <a:pt x="1" y="2490"/>
                  </a:lnTo>
                  <a:lnTo>
                    <a:pt x="21" y="2595"/>
                  </a:lnTo>
                  <a:lnTo>
                    <a:pt x="126" y="2615"/>
                  </a:lnTo>
                  <a:lnTo>
                    <a:pt x="147" y="2595"/>
                  </a:lnTo>
                  <a:lnTo>
                    <a:pt x="252" y="2595"/>
                  </a:lnTo>
                  <a:lnTo>
                    <a:pt x="335" y="2678"/>
                  </a:lnTo>
                  <a:lnTo>
                    <a:pt x="398" y="2678"/>
                  </a:lnTo>
                  <a:lnTo>
                    <a:pt x="461" y="2699"/>
                  </a:lnTo>
                  <a:lnTo>
                    <a:pt x="524" y="2804"/>
                  </a:lnTo>
                  <a:lnTo>
                    <a:pt x="607" y="2867"/>
                  </a:lnTo>
                  <a:lnTo>
                    <a:pt x="670" y="2887"/>
                  </a:lnTo>
                  <a:lnTo>
                    <a:pt x="712" y="2992"/>
                  </a:lnTo>
                  <a:lnTo>
                    <a:pt x="628" y="3034"/>
                  </a:lnTo>
                  <a:lnTo>
                    <a:pt x="670" y="3118"/>
                  </a:lnTo>
                  <a:lnTo>
                    <a:pt x="628" y="3201"/>
                  </a:lnTo>
                  <a:lnTo>
                    <a:pt x="607" y="3306"/>
                  </a:lnTo>
                  <a:lnTo>
                    <a:pt x="628" y="3390"/>
                  </a:lnTo>
                  <a:lnTo>
                    <a:pt x="565" y="3515"/>
                  </a:lnTo>
                  <a:lnTo>
                    <a:pt x="628" y="3620"/>
                  </a:lnTo>
                  <a:lnTo>
                    <a:pt x="628" y="3745"/>
                  </a:lnTo>
                  <a:lnTo>
                    <a:pt x="712" y="3766"/>
                  </a:lnTo>
                  <a:lnTo>
                    <a:pt x="879" y="3599"/>
                  </a:lnTo>
                  <a:lnTo>
                    <a:pt x="1026" y="3599"/>
                  </a:lnTo>
                  <a:lnTo>
                    <a:pt x="1068" y="3536"/>
                  </a:lnTo>
                  <a:lnTo>
                    <a:pt x="1465" y="3390"/>
                  </a:lnTo>
                  <a:lnTo>
                    <a:pt x="1465" y="3327"/>
                  </a:lnTo>
                  <a:lnTo>
                    <a:pt x="1674" y="3306"/>
                  </a:lnTo>
                  <a:lnTo>
                    <a:pt x="2449" y="3306"/>
                  </a:lnTo>
                  <a:lnTo>
                    <a:pt x="2742" y="3201"/>
                  </a:lnTo>
                  <a:lnTo>
                    <a:pt x="3014" y="3327"/>
                  </a:lnTo>
                  <a:lnTo>
                    <a:pt x="3034" y="3201"/>
                  </a:lnTo>
                  <a:lnTo>
                    <a:pt x="3139" y="3180"/>
                  </a:lnTo>
                  <a:lnTo>
                    <a:pt x="3223" y="3306"/>
                  </a:lnTo>
                  <a:lnTo>
                    <a:pt x="3244" y="3285"/>
                  </a:lnTo>
                  <a:lnTo>
                    <a:pt x="3348" y="3285"/>
                  </a:lnTo>
                  <a:lnTo>
                    <a:pt x="3453" y="3243"/>
                  </a:lnTo>
                  <a:lnTo>
                    <a:pt x="3453" y="3097"/>
                  </a:lnTo>
                  <a:lnTo>
                    <a:pt x="3390" y="2992"/>
                  </a:lnTo>
                  <a:lnTo>
                    <a:pt x="3265" y="2971"/>
                  </a:lnTo>
                  <a:lnTo>
                    <a:pt x="3244" y="2804"/>
                  </a:lnTo>
                  <a:lnTo>
                    <a:pt x="3160" y="2595"/>
                  </a:lnTo>
                  <a:lnTo>
                    <a:pt x="3076" y="2511"/>
                  </a:lnTo>
                  <a:lnTo>
                    <a:pt x="3118" y="2469"/>
                  </a:lnTo>
                  <a:lnTo>
                    <a:pt x="3139" y="2448"/>
                  </a:lnTo>
                  <a:lnTo>
                    <a:pt x="3139" y="2176"/>
                  </a:lnTo>
                  <a:lnTo>
                    <a:pt x="3181" y="2092"/>
                  </a:lnTo>
                  <a:lnTo>
                    <a:pt x="3223" y="1967"/>
                  </a:lnTo>
                  <a:lnTo>
                    <a:pt x="3244" y="1883"/>
                  </a:lnTo>
                  <a:lnTo>
                    <a:pt x="3244" y="1758"/>
                  </a:lnTo>
                  <a:lnTo>
                    <a:pt x="3432" y="1507"/>
                  </a:lnTo>
                  <a:lnTo>
                    <a:pt x="3537" y="1423"/>
                  </a:lnTo>
                  <a:lnTo>
                    <a:pt x="3537" y="1318"/>
                  </a:lnTo>
                  <a:lnTo>
                    <a:pt x="3578" y="1193"/>
                  </a:lnTo>
                  <a:lnTo>
                    <a:pt x="3537" y="1025"/>
                  </a:lnTo>
                  <a:lnTo>
                    <a:pt x="3453" y="942"/>
                  </a:lnTo>
                  <a:lnTo>
                    <a:pt x="3453" y="879"/>
                  </a:lnTo>
                  <a:lnTo>
                    <a:pt x="3390" y="732"/>
                  </a:lnTo>
                  <a:lnTo>
                    <a:pt x="3453" y="565"/>
                  </a:lnTo>
                  <a:lnTo>
                    <a:pt x="3453" y="502"/>
                  </a:lnTo>
                  <a:lnTo>
                    <a:pt x="3327" y="502"/>
                  </a:lnTo>
                  <a:lnTo>
                    <a:pt x="3244" y="418"/>
                  </a:lnTo>
                  <a:lnTo>
                    <a:pt x="3160" y="418"/>
                  </a:lnTo>
                  <a:lnTo>
                    <a:pt x="3055" y="502"/>
                  </a:lnTo>
                  <a:lnTo>
                    <a:pt x="2930" y="523"/>
                  </a:lnTo>
                  <a:lnTo>
                    <a:pt x="2742" y="460"/>
                  </a:lnTo>
                  <a:lnTo>
                    <a:pt x="2658" y="356"/>
                  </a:lnTo>
                  <a:lnTo>
                    <a:pt x="2553" y="293"/>
                  </a:lnTo>
                  <a:lnTo>
                    <a:pt x="2449" y="293"/>
                  </a:lnTo>
                  <a:lnTo>
                    <a:pt x="2407" y="251"/>
                  </a:lnTo>
                  <a:lnTo>
                    <a:pt x="2302" y="251"/>
                  </a:lnTo>
                  <a:lnTo>
                    <a:pt x="2093" y="146"/>
                  </a:lnTo>
                  <a:lnTo>
                    <a:pt x="1926"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06" name="Google Shape;2999;p58">
              <a:extLst>
                <a:ext uri="{FF2B5EF4-FFF2-40B4-BE49-F238E27FC236}">
                  <a16:creationId xmlns:a16="http://schemas.microsoft.com/office/drawing/2014/main" id="{175D2C32-0696-6A3C-202B-EBD445C4E13D}"/>
                </a:ext>
              </a:extLst>
            </p:cNvPr>
            <p:cNvSpPr/>
            <p:nvPr/>
          </p:nvSpPr>
          <p:spPr>
            <a:xfrm>
              <a:off x="3647050" y="3079025"/>
              <a:ext cx="61225" cy="95750"/>
            </a:xfrm>
            <a:custGeom>
              <a:avLst/>
              <a:gdLst/>
              <a:ahLst/>
              <a:cxnLst/>
              <a:rect l="l" t="t" r="r" b="b"/>
              <a:pathLst>
                <a:path w="2449" h="3830" extrusionOk="0">
                  <a:moveTo>
                    <a:pt x="1674" y="0"/>
                  </a:moveTo>
                  <a:lnTo>
                    <a:pt x="1549" y="63"/>
                  </a:lnTo>
                  <a:lnTo>
                    <a:pt x="1402" y="63"/>
                  </a:lnTo>
                  <a:lnTo>
                    <a:pt x="1193" y="105"/>
                  </a:lnTo>
                  <a:lnTo>
                    <a:pt x="419" y="105"/>
                  </a:lnTo>
                  <a:lnTo>
                    <a:pt x="210" y="147"/>
                  </a:lnTo>
                  <a:lnTo>
                    <a:pt x="189" y="272"/>
                  </a:lnTo>
                  <a:lnTo>
                    <a:pt x="251" y="460"/>
                  </a:lnTo>
                  <a:lnTo>
                    <a:pt x="293" y="502"/>
                  </a:lnTo>
                  <a:lnTo>
                    <a:pt x="377" y="670"/>
                  </a:lnTo>
                  <a:lnTo>
                    <a:pt x="377" y="816"/>
                  </a:lnTo>
                  <a:lnTo>
                    <a:pt x="377" y="879"/>
                  </a:lnTo>
                  <a:lnTo>
                    <a:pt x="314" y="1046"/>
                  </a:lnTo>
                  <a:lnTo>
                    <a:pt x="377" y="1193"/>
                  </a:lnTo>
                  <a:lnTo>
                    <a:pt x="377" y="1256"/>
                  </a:lnTo>
                  <a:lnTo>
                    <a:pt x="461" y="1339"/>
                  </a:lnTo>
                  <a:lnTo>
                    <a:pt x="502" y="1507"/>
                  </a:lnTo>
                  <a:lnTo>
                    <a:pt x="461" y="1632"/>
                  </a:lnTo>
                  <a:lnTo>
                    <a:pt x="461" y="1737"/>
                  </a:lnTo>
                  <a:lnTo>
                    <a:pt x="356" y="1821"/>
                  </a:lnTo>
                  <a:lnTo>
                    <a:pt x="168" y="2072"/>
                  </a:lnTo>
                  <a:lnTo>
                    <a:pt x="168" y="2197"/>
                  </a:lnTo>
                  <a:lnTo>
                    <a:pt x="147" y="2281"/>
                  </a:lnTo>
                  <a:lnTo>
                    <a:pt x="105" y="2406"/>
                  </a:lnTo>
                  <a:lnTo>
                    <a:pt x="63" y="2490"/>
                  </a:lnTo>
                  <a:lnTo>
                    <a:pt x="63" y="2762"/>
                  </a:lnTo>
                  <a:lnTo>
                    <a:pt x="42" y="2783"/>
                  </a:lnTo>
                  <a:lnTo>
                    <a:pt x="0" y="2825"/>
                  </a:lnTo>
                  <a:lnTo>
                    <a:pt x="84" y="2909"/>
                  </a:lnTo>
                  <a:lnTo>
                    <a:pt x="168" y="3118"/>
                  </a:lnTo>
                  <a:lnTo>
                    <a:pt x="189" y="3285"/>
                  </a:lnTo>
                  <a:lnTo>
                    <a:pt x="314" y="3306"/>
                  </a:lnTo>
                  <a:lnTo>
                    <a:pt x="377" y="3411"/>
                  </a:lnTo>
                  <a:lnTo>
                    <a:pt x="377" y="3557"/>
                  </a:lnTo>
                  <a:lnTo>
                    <a:pt x="272" y="3599"/>
                  </a:lnTo>
                  <a:lnTo>
                    <a:pt x="168" y="3599"/>
                  </a:lnTo>
                  <a:lnTo>
                    <a:pt x="147" y="3620"/>
                  </a:lnTo>
                  <a:lnTo>
                    <a:pt x="168" y="3662"/>
                  </a:lnTo>
                  <a:lnTo>
                    <a:pt x="482" y="3725"/>
                  </a:lnTo>
                  <a:lnTo>
                    <a:pt x="712" y="3829"/>
                  </a:lnTo>
                  <a:lnTo>
                    <a:pt x="1214" y="3599"/>
                  </a:lnTo>
                  <a:lnTo>
                    <a:pt x="1549" y="3557"/>
                  </a:lnTo>
                  <a:lnTo>
                    <a:pt x="1863" y="3306"/>
                  </a:lnTo>
                  <a:lnTo>
                    <a:pt x="2135" y="3181"/>
                  </a:lnTo>
                  <a:lnTo>
                    <a:pt x="2448" y="3118"/>
                  </a:lnTo>
                  <a:lnTo>
                    <a:pt x="2386" y="3034"/>
                  </a:lnTo>
                  <a:lnTo>
                    <a:pt x="2302" y="2971"/>
                  </a:lnTo>
                  <a:lnTo>
                    <a:pt x="2260" y="2929"/>
                  </a:lnTo>
                  <a:lnTo>
                    <a:pt x="2197" y="2804"/>
                  </a:lnTo>
                  <a:lnTo>
                    <a:pt x="2176" y="2657"/>
                  </a:lnTo>
                  <a:lnTo>
                    <a:pt x="2197" y="2490"/>
                  </a:lnTo>
                  <a:lnTo>
                    <a:pt x="2197" y="2448"/>
                  </a:lnTo>
                  <a:lnTo>
                    <a:pt x="2260" y="2302"/>
                  </a:lnTo>
                  <a:lnTo>
                    <a:pt x="2260" y="1967"/>
                  </a:lnTo>
                  <a:lnTo>
                    <a:pt x="2197" y="1883"/>
                  </a:lnTo>
                  <a:lnTo>
                    <a:pt x="2239" y="1674"/>
                  </a:lnTo>
                  <a:lnTo>
                    <a:pt x="2176" y="1611"/>
                  </a:lnTo>
                  <a:lnTo>
                    <a:pt x="2239" y="1528"/>
                  </a:lnTo>
                  <a:lnTo>
                    <a:pt x="2197" y="1423"/>
                  </a:lnTo>
                  <a:lnTo>
                    <a:pt x="2155" y="1360"/>
                  </a:lnTo>
                  <a:lnTo>
                    <a:pt x="2176" y="1297"/>
                  </a:lnTo>
                  <a:lnTo>
                    <a:pt x="2197" y="1214"/>
                  </a:lnTo>
                  <a:lnTo>
                    <a:pt x="2197" y="1004"/>
                  </a:lnTo>
                  <a:lnTo>
                    <a:pt x="2155" y="1004"/>
                  </a:lnTo>
                  <a:lnTo>
                    <a:pt x="2093" y="942"/>
                  </a:lnTo>
                  <a:lnTo>
                    <a:pt x="2093" y="732"/>
                  </a:lnTo>
                  <a:lnTo>
                    <a:pt x="2135" y="586"/>
                  </a:lnTo>
                  <a:lnTo>
                    <a:pt x="1988" y="502"/>
                  </a:lnTo>
                  <a:lnTo>
                    <a:pt x="1946" y="419"/>
                  </a:lnTo>
                  <a:lnTo>
                    <a:pt x="1821" y="293"/>
                  </a:lnTo>
                  <a:lnTo>
                    <a:pt x="1821" y="209"/>
                  </a:lnTo>
                  <a:lnTo>
                    <a:pt x="1758" y="168"/>
                  </a:lnTo>
                  <a:lnTo>
                    <a:pt x="1716"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07" name="Google Shape;3000;p58">
              <a:extLst>
                <a:ext uri="{FF2B5EF4-FFF2-40B4-BE49-F238E27FC236}">
                  <a16:creationId xmlns:a16="http://schemas.microsoft.com/office/drawing/2014/main" id="{E27C4E3C-937E-B310-119B-8D0E468A6CD9}"/>
                </a:ext>
              </a:extLst>
            </p:cNvPr>
            <p:cNvSpPr/>
            <p:nvPr/>
          </p:nvSpPr>
          <p:spPr>
            <a:xfrm>
              <a:off x="3689950" y="3079025"/>
              <a:ext cx="29300" cy="77950"/>
            </a:xfrm>
            <a:custGeom>
              <a:avLst/>
              <a:gdLst/>
              <a:ahLst/>
              <a:cxnLst/>
              <a:rect l="l" t="t" r="r" b="b"/>
              <a:pathLst>
                <a:path w="1172" h="3118" extrusionOk="0">
                  <a:moveTo>
                    <a:pt x="0" y="0"/>
                  </a:moveTo>
                  <a:lnTo>
                    <a:pt x="42" y="168"/>
                  </a:lnTo>
                  <a:lnTo>
                    <a:pt x="105" y="209"/>
                  </a:lnTo>
                  <a:lnTo>
                    <a:pt x="105" y="293"/>
                  </a:lnTo>
                  <a:lnTo>
                    <a:pt x="230" y="419"/>
                  </a:lnTo>
                  <a:lnTo>
                    <a:pt x="272" y="502"/>
                  </a:lnTo>
                  <a:lnTo>
                    <a:pt x="419" y="586"/>
                  </a:lnTo>
                  <a:lnTo>
                    <a:pt x="377" y="732"/>
                  </a:lnTo>
                  <a:lnTo>
                    <a:pt x="377" y="942"/>
                  </a:lnTo>
                  <a:lnTo>
                    <a:pt x="439" y="1004"/>
                  </a:lnTo>
                  <a:lnTo>
                    <a:pt x="481" y="1004"/>
                  </a:lnTo>
                  <a:lnTo>
                    <a:pt x="481" y="1214"/>
                  </a:lnTo>
                  <a:lnTo>
                    <a:pt x="460" y="1297"/>
                  </a:lnTo>
                  <a:lnTo>
                    <a:pt x="439" y="1360"/>
                  </a:lnTo>
                  <a:lnTo>
                    <a:pt x="481" y="1423"/>
                  </a:lnTo>
                  <a:lnTo>
                    <a:pt x="523" y="1528"/>
                  </a:lnTo>
                  <a:lnTo>
                    <a:pt x="460" y="1611"/>
                  </a:lnTo>
                  <a:lnTo>
                    <a:pt x="523" y="1674"/>
                  </a:lnTo>
                  <a:lnTo>
                    <a:pt x="481" y="1883"/>
                  </a:lnTo>
                  <a:lnTo>
                    <a:pt x="544" y="1967"/>
                  </a:lnTo>
                  <a:lnTo>
                    <a:pt x="544" y="2302"/>
                  </a:lnTo>
                  <a:lnTo>
                    <a:pt x="481" y="2448"/>
                  </a:lnTo>
                  <a:lnTo>
                    <a:pt x="481" y="2490"/>
                  </a:lnTo>
                  <a:lnTo>
                    <a:pt x="460" y="2657"/>
                  </a:lnTo>
                  <a:lnTo>
                    <a:pt x="481" y="2804"/>
                  </a:lnTo>
                  <a:lnTo>
                    <a:pt x="544" y="2929"/>
                  </a:lnTo>
                  <a:lnTo>
                    <a:pt x="586" y="2971"/>
                  </a:lnTo>
                  <a:lnTo>
                    <a:pt x="670" y="3034"/>
                  </a:lnTo>
                  <a:lnTo>
                    <a:pt x="732" y="3118"/>
                  </a:lnTo>
                  <a:lnTo>
                    <a:pt x="774" y="3118"/>
                  </a:lnTo>
                  <a:lnTo>
                    <a:pt x="1088" y="2929"/>
                  </a:lnTo>
                  <a:lnTo>
                    <a:pt x="1151" y="2929"/>
                  </a:lnTo>
                  <a:lnTo>
                    <a:pt x="1172" y="2825"/>
                  </a:lnTo>
                  <a:lnTo>
                    <a:pt x="1088" y="2699"/>
                  </a:lnTo>
                  <a:lnTo>
                    <a:pt x="1088" y="2553"/>
                  </a:lnTo>
                  <a:lnTo>
                    <a:pt x="1046" y="2385"/>
                  </a:lnTo>
                  <a:lnTo>
                    <a:pt x="1067" y="1716"/>
                  </a:lnTo>
                  <a:lnTo>
                    <a:pt x="1067" y="1611"/>
                  </a:lnTo>
                  <a:lnTo>
                    <a:pt x="1109" y="1528"/>
                  </a:lnTo>
                  <a:lnTo>
                    <a:pt x="1109" y="1402"/>
                  </a:lnTo>
                  <a:lnTo>
                    <a:pt x="1088" y="1297"/>
                  </a:lnTo>
                  <a:lnTo>
                    <a:pt x="1088" y="1130"/>
                  </a:lnTo>
                  <a:lnTo>
                    <a:pt x="1046" y="900"/>
                  </a:lnTo>
                  <a:lnTo>
                    <a:pt x="900" y="586"/>
                  </a:lnTo>
                  <a:lnTo>
                    <a:pt x="858" y="565"/>
                  </a:lnTo>
                  <a:lnTo>
                    <a:pt x="774" y="481"/>
                  </a:lnTo>
                  <a:lnTo>
                    <a:pt x="649" y="398"/>
                  </a:lnTo>
                  <a:lnTo>
                    <a:pt x="628" y="209"/>
                  </a:lnTo>
                  <a:lnTo>
                    <a:pt x="649" y="168"/>
                  </a:lnTo>
                  <a:lnTo>
                    <a:pt x="42"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08" name="Google Shape;3001;p58">
              <a:extLst>
                <a:ext uri="{FF2B5EF4-FFF2-40B4-BE49-F238E27FC236}">
                  <a16:creationId xmlns:a16="http://schemas.microsoft.com/office/drawing/2014/main" id="{8AEFB0DC-8C21-9158-1B1B-2437BC494713}"/>
                </a:ext>
              </a:extLst>
            </p:cNvPr>
            <p:cNvSpPr/>
            <p:nvPr/>
          </p:nvSpPr>
          <p:spPr>
            <a:xfrm>
              <a:off x="3705625" y="3059150"/>
              <a:ext cx="45025" cy="94175"/>
            </a:xfrm>
            <a:custGeom>
              <a:avLst/>
              <a:gdLst/>
              <a:ahLst/>
              <a:cxnLst/>
              <a:rect l="l" t="t" r="r" b="b"/>
              <a:pathLst>
                <a:path w="1801" h="3767" extrusionOk="0">
                  <a:moveTo>
                    <a:pt x="1047" y="0"/>
                  </a:moveTo>
                  <a:lnTo>
                    <a:pt x="984" y="105"/>
                  </a:lnTo>
                  <a:lnTo>
                    <a:pt x="1005" y="147"/>
                  </a:lnTo>
                  <a:lnTo>
                    <a:pt x="900" y="209"/>
                  </a:lnTo>
                  <a:lnTo>
                    <a:pt x="838" y="209"/>
                  </a:lnTo>
                  <a:lnTo>
                    <a:pt x="838" y="272"/>
                  </a:lnTo>
                  <a:lnTo>
                    <a:pt x="691" y="439"/>
                  </a:lnTo>
                  <a:lnTo>
                    <a:pt x="628" y="439"/>
                  </a:lnTo>
                  <a:lnTo>
                    <a:pt x="440" y="544"/>
                  </a:lnTo>
                  <a:lnTo>
                    <a:pt x="356" y="523"/>
                  </a:lnTo>
                  <a:lnTo>
                    <a:pt x="252" y="565"/>
                  </a:lnTo>
                  <a:lnTo>
                    <a:pt x="252" y="670"/>
                  </a:lnTo>
                  <a:lnTo>
                    <a:pt x="168" y="753"/>
                  </a:lnTo>
                  <a:lnTo>
                    <a:pt x="168" y="858"/>
                  </a:lnTo>
                  <a:lnTo>
                    <a:pt x="43" y="900"/>
                  </a:lnTo>
                  <a:lnTo>
                    <a:pt x="22" y="963"/>
                  </a:lnTo>
                  <a:lnTo>
                    <a:pt x="1" y="1004"/>
                  </a:lnTo>
                  <a:lnTo>
                    <a:pt x="22" y="1193"/>
                  </a:lnTo>
                  <a:lnTo>
                    <a:pt x="147" y="1276"/>
                  </a:lnTo>
                  <a:lnTo>
                    <a:pt x="231" y="1360"/>
                  </a:lnTo>
                  <a:lnTo>
                    <a:pt x="273" y="1381"/>
                  </a:lnTo>
                  <a:lnTo>
                    <a:pt x="419" y="1695"/>
                  </a:lnTo>
                  <a:lnTo>
                    <a:pt x="461" y="1925"/>
                  </a:lnTo>
                  <a:lnTo>
                    <a:pt x="461" y="2092"/>
                  </a:lnTo>
                  <a:lnTo>
                    <a:pt x="482" y="2197"/>
                  </a:lnTo>
                  <a:lnTo>
                    <a:pt x="482" y="2323"/>
                  </a:lnTo>
                  <a:lnTo>
                    <a:pt x="440" y="2406"/>
                  </a:lnTo>
                  <a:lnTo>
                    <a:pt x="440" y="2511"/>
                  </a:lnTo>
                  <a:lnTo>
                    <a:pt x="419" y="3180"/>
                  </a:lnTo>
                  <a:lnTo>
                    <a:pt x="461" y="3348"/>
                  </a:lnTo>
                  <a:lnTo>
                    <a:pt x="461" y="3494"/>
                  </a:lnTo>
                  <a:lnTo>
                    <a:pt x="545" y="3620"/>
                  </a:lnTo>
                  <a:lnTo>
                    <a:pt x="524" y="3724"/>
                  </a:lnTo>
                  <a:lnTo>
                    <a:pt x="733" y="3766"/>
                  </a:lnTo>
                  <a:lnTo>
                    <a:pt x="1110" y="3620"/>
                  </a:lnTo>
                  <a:lnTo>
                    <a:pt x="1152" y="3620"/>
                  </a:lnTo>
                  <a:lnTo>
                    <a:pt x="1110" y="3515"/>
                  </a:lnTo>
                  <a:lnTo>
                    <a:pt x="1152" y="3243"/>
                  </a:lnTo>
                  <a:lnTo>
                    <a:pt x="1110" y="3139"/>
                  </a:lnTo>
                  <a:lnTo>
                    <a:pt x="1152" y="3055"/>
                  </a:lnTo>
                  <a:lnTo>
                    <a:pt x="1110" y="2825"/>
                  </a:lnTo>
                  <a:lnTo>
                    <a:pt x="1110" y="2720"/>
                  </a:lnTo>
                  <a:lnTo>
                    <a:pt x="1110" y="2657"/>
                  </a:lnTo>
                  <a:lnTo>
                    <a:pt x="1089" y="2616"/>
                  </a:lnTo>
                  <a:lnTo>
                    <a:pt x="1110" y="2553"/>
                  </a:lnTo>
                  <a:lnTo>
                    <a:pt x="1089" y="2469"/>
                  </a:lnTo>
                  <a:lnTo>
                    <a:pt x="1089" y="2427"/>
                  </a:lnTo>
                  <a:lnTo>
                    <a:pt x="1089" y="2302"/>
                  </a:lnTo>
                  <a:lnTo>
                    <a:pt x="1110" y="2218"/>
                  </a:lnTo>
                  <a:lnTo>
                    <a:pt x="1110" y="2113"/>
                  </a:lnTo>
                  <a:lnTo>
                    <a:pt x="1152" y="2051"/>
                  </a:lnTo>
                  <a:lnTo>
                    <a:pt x="1256" y="2009"/>
                  </a:lnTo>
                  <a:lnTo>
                    <a:pt x="1298" y="2009"/>
                  </a:lnTo>
                  <a:lnTo>
                    <a:pt x="1361" y="1946"/>
                  </a:lnTo>
                  <a:lnTo>
                    <a:pt x="1403" y="1841"/>
                  </a:lnTo>
                  <a:lnTo>
                    <a:pt x="1486" y="1716"/>
                  </a:lnTo>
                  <a:lnTo>
                    <a:pt x="1528" y="1611"/>
                  </a:lnTo>
                  <a:lnTo>
                    <a:pt x="1612" y="1569"/>
                  </a:lnTo>
                  <a:lnTo>
                    <a:pt x="1696" y="1569"/>
                  </a:lnTo>
                  <a:lnTo>
                    <a:pt x="1716" y="1507"/>
                  </a:lnTo>
                  <a:lnTo>
                    <a:pt x="1591" y="1381"/>
                  </a:lnTo>
                  <a:lnTo>
                    <a:pt x="1591" y="1318"/>
                  </a:lnTo>
                  <a:lnTo>
                    <a:pt x="1633" y="1255"/>
                  </a:lnTo>
                  <a:lnTo>
                    <a:pt x="1779" y="1255"/>
                  </a:lnTo>
                  <a:lnTo>
                    <a:pt x="1800" y="1172"/>
                  </a:lnTo>
                  <a:lnTo>
                    <a:pt x="1737" y="963"/>
                  </a:lnTo>
                  <a:lnTo>
                    <a:pt x="1716" y="837"/>
                  </a:lnTo>
                  <a:lnTo>
                    <a:pt x="1570" y="691"/>
                  </a:lnTo>
                  <a:lnTo>
                    <a:pt x="1528" y="628"/>
                  </a:lnTo>
                  <a:lnTo>
                    <a:pt x="1570" y="481"/>
                  </a:lnTo>
                  <a:lnTo>
                    <a:pt x="1591" y="481"/>
                  </a:lnTo>
                  <a:lnTo>
                    <a:pt x="1465" y="314"/>
                  </a:lnTo>
                  <a:lnTo>
                    <a:pt x="1319" y="272"/>
                  </a:lnTo>
                  <a:lnTo>
                    <a:pt x="1214" y="147"/>
                  </a:lnTo>
                  <a:lnTo>
                    <a:pt x="1047"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09" name="Google Shape;3002;p58">
              <a:extLst>
                <a:ext uri="{FF2B5EF4-FFF2-40B4-BE49-F238E27FC236}">
                  <a16:creationId xmlns:a16="http://schemas.microsoft.com/office/drawing/2014/main" id="{9A5710B8-7732-346E-44A2-D71F88511E80}"/>
                </a:ext>
              </a:extLst>
            </p:cNvPr>
            <p:cNvSpPr/>
            <p:nvPr/>
          </p:nvSpPr>
          <p:spPr>
            <a:xfrm>
              <a:off x="3881925" y="2896975"/>
              <a:ext cx="150650" cy="239600"/>
            </a:xfrm>
            <a:custGeom>
              <a:avLst/>
              <a:gdLst/>
              <a:ahLst/>
              <a:cxnLst/>
              <a:rect l="l" t="t" r="r" b="b"/>
              <a:pathLst>
                <a:path w="6026" h="9584" extrusionOk="0">
                  <a:moveTo>
                    <a:pt x="1318" y="1"/>
                  </a:moveTo>
                  <a:lnTo>
                    <a:pt x="690" y="252"/>
                  </a:lnTo>
                  <a:lnTo>
                    <a:pt x="732" y="336"/>
                  </a:lnTo>
                  <a:lnTo>
                    <a:pt x="1025" y="1110"/>
                  </a:lnTo>
                  <a:lnTo>
                    <a:pt x="1004" y="1277"/>
                  </a:lnTo>
                  <a:lnTo>
                    <a:pt x="962" y="1361"/>
                  </a:lnTo>
                  <a:lnTo>
                    <a:pt x="1360" y="1821"/>
                  </a:lnTo>
                  <a:lnTo>
                    <a:pt x="1339" y="2030"/>
                  </a:lnTo>
                  <a:lnTo>
                    <a:pt x="1255" y="2114"/>
                  </a:lnTo>
                  <a:lnTo>
                    <a:pt x="1109" y="3202"/>
                  </a:lnTo>
                  <a:lnTo>
                    <a:pt x="1130" y="4039"/>
                  </a:lnTo>
                  <a:lnTo>
                    <a:pt x="167" y="5022"/>
                  </a:lnTo>
                  <a:lnTo>
                    <a:pt x="126" y="5085"/>
                  </a:lnTo>
                  <a:lnTo>
                    <a:pt x="0" y="5085"/>
                  </a:lnTo>
                  <a:lnTo>
                    <a:pt x="0" y="5169"/>
                  </a:lnTo>
                  <a:lnTo>
                    <a:pt x="21" y="5901"/>
                  </a:lnTo>
                  <a:lnTo>
                    <a:pt x="105" y="5922"/>
                  </a:lnTo>
                  <a:lnTo>
                    <a:pt x="272" y="6131"/>
                  </a:lnTo>
                  <a:lnTo>
                    <a:pt x="335" y="6278"/>
                  </a:lnTo>
                  <a:lnTo>
                    <a:pt x="628" y="6424"/>
                  </a:lnTo>
                  <a:lnTo>
                    <a:pt x="753" y="6529"/>
                  </a:lnTo>
                  <a:lnTo>
                    <a:pt x="795" y="6717"/>
                  </a:lnTo>
                  <a:lnTo>
                    <a:pt x="837" y="6759"/>
                  </a:lnTo>
                  <a:lnTo>
                    <a:pt x="858" y="6864"/>
                  </a:lnTo>
                  <a:lnTo>
                    <a:pt x="942" y="7031"/>
                  </a:lnTo>
                  <a:lnTo>
                    <a:pt x="942" y="7115"/>
                  </a:lnTo>
                  <a:lnTo>
                    <a:pt x="921" y="7157"/>
                  </a:lnTo>
                  <a:lnTo>
                    <a:pt x="900" y="7219"/>
                  </a:lnTo>
                  <a:lnTo>
                    <a:pt x="962" y="7282"/>
                  </a:lnTo>
                  <a:lnTo>
                    <a:pt x="921" y="7429"/>
                  </a:lnTo>
                  <a:lnTo>
                    <a:pt x="837" y="7491"/>
                  </a:lnTo>
                  <a:lnTo>
                    <a:pt x="858" y="7596"/>
                  </a:lnTo>
                  <a:lnTo>
                    <a:pt x="962" y="7763"/>
                  </a:lnTo>
                  <a:lnTo>
                    <a:pt x="1046" y="7805"/>
                  </a:lnTo>
                  <a:lnTo>
                    <a:pt x="1067" y="7910"/>
                  </a:lnTo>
                  <a:lnTo>
                    <a:pt x="1234" y="8056"/>
                  </a:lnTo>
                  <a:lnTo>
                    <a:pt x="1276" y="8077"/>
                  </a:lnTo>
                  <a:lnTo>
                    <a:pt x="1234" y="8119"/>
                  </a:lnTo>
                  <a:lnTo>
                    <a:pt x="1151" y="8098"/>
                  </a:lnTo>
                  <a:lnTo>
                    <a:pt x="1067" y="8077"/>
                  </a:lnTo>
                  <a:lnTo>
                    <a:pt x="942" y="8056"/>
                  </a:lnTo>
                  <a:lnTo>
                    <a:pt x="900" y="8077"/>
                  </a:lnTo>
                  <a:lnTo>
                    <a:pt x="795" y="8056"/>
                  </a:lnTo>
                  <a:lnTo>
                    <a:pt x="690" y="8077"/>
                  </a:lnTo>
                  <a:lnTo>
                    <a:pt x="628" y="8056"/>
                  </a:lnTo>
                  <a:lnTo>
                    <a:pt x="439" y="8056"/>
                  </a:lnTo>
                  <a:lnTo>
                    <a:pt x="439" y="8161"/>
                  </a:lnTo>
                  <a:lnTo>
                    <a:pt x="418" y="8203"/>
                  </a:lnTo>
                  <a:lnTo>
                    <a:pt x="418" y="8307"/>
                  </a:lnTo>
                  <a:lnTo>
                    <a:pt x="418" y="8370"/>
                  </a:lnTo>
                  <a:lnTo>
                    <a:pt x="502" y="8412"/>
                  </a:lnTo>
                  <a:lnTo>
                    <a:pt x="502" y="8496"/>
                  </a:lnTo>
                  <a:lnTo>
                    <a:pt x="607" y="8517"/>
                  </a:lnTo>
                  <a:lnTo>
                    <a:pt x="816" y="8705"/>
                  </a:lnTo>
                  <a:lnTo>
                    <a:pt x="1025" y="8914"/>
                  </a:lnTo>
                  <a:lnTo>
                    <a:pt x="1109" y="8998"/>
                  </a:lnTo>
                  <a:lnTo>
                    <a:pt x="1214" y="9144"/>
                  </a:lnTo>
                  <a:lnTo>
                    <a:pt x="1276" y="9312"/>
                  </a:lnTo>
                  <a:lnTo>
                    <a:pt x="1318" y="9416"/>
                  </a:lnTo>
                  <a:lnTo>
                    <a:pt x="1360" y="9458"/>
                  </a:lnTo>
                  <a:lnTo>
                    <a:pt x="1381" y="9584"/>
                  </a:lnTo>
                  <a:lnTo>
                    <a:pt x="1486" y="9584"/>
                  </a:lnTo>
                  <a:lnTo>
                    <a:pt x="1590" y="9563"/>
                  </a:lnTo>
                  <a:lnTo>
                    <a:pt x="1758" y="9563"/>
                  </a:lnTo>
                  <a:lnTo>
                    <a:pt x="1799" y="9437"/>
                  </a:lnTo>
                  <a:lnTo>
                    <a:pt x="1799" y="9312"/>
                  </a:lnTo>
                  <a:lnTo>
                    <a:pt x="1883" y="9249"/>
                  </a:lnTo>
                  <a:lnTo>
                    <a:pt x="1946" y="9312"/>
                  </a:lnTo>
                  <a:lnTo>
                    <a:pt x="1988" y="9437"/>
                  </a:lnTo>
                  <a:lnTo>
                    <a:pt x="2051" y="9479"/>
                  </a:lnTo>
                  <a:lnTo>
                    <a:pt x="2155" y="9458"/>
                  </a:lnTo>
                  <a:lnTo>
                    <a:pt x="2281" y="9354"/>
                  </a:lnTo>
                  <a:lnTo>
                    <a:pt x="2469" y="9312"/>
                  </a:lnTo>
                  <a:lnTo>
                    <a:pt x="2595" y="9207"/>
                  </a:lnTo>
                  <a:lnTo>
                    <a:pt x="2929" y="9123"/>
                  </a:lnTo>
                  <a:lnTo>
                    <a:pt x="3097" y="9123"/>
                  </a:lnTo>
                  <a:lnTo>
                    <a:pt x="3159" y="9019"/>
                  </a:lnTo>
                  <a:lnTo>
                    <a:pt x="3327" y="8914"/>
                  </a:lnTo>
                  <a:lnTo>
                    <a:pt x="3306" y="8831"/>
                  </a:lnTo>
                  <a:lnTo>
                    <a:pt x="3243" y="8831"/>
                  </a:lnTo>
                  <a:lnTo>
                    <a:pt x="3139" y="8726"/>
                  </a:lnTo>
                  <a:lnTo>
                    <a:pt x="3159" y="8621"/>
                  </a:lnTo>
                  <a:lnTo>
                    <a:pt x="3243" y="8579"/>
                  </a:lnTo>
                  <a:lnTo>
                    <a:pt x="3327" y="8600"/>
                  </a:lnTo>
                  <a:lnTo>
                    <a:pt x="3452" y="8579"/>
                  </a:lnTo>
                  <a:lnTo>
                    <a:pt x="3557" y="8621"/>
                  </a:lnTo>
                  <a:lnTo>
                    <a:pt x="3683" y="8642"/>
                  </a:lnTo>
                  <a:lnTo>
                    <a:pt x="3850" y="8621"/>
                  </a:lnTo>
                  <a:lnTo>
                    <a:pt x="4080" y="8600"/>
                  </a:lnTo>
                  <a:lnTo>
                    <a:pt x="4185" y="8517"/>
                  </a:lnTo>
                  <a:lnTo>
                    <a:pt x="4289" y="8475"/>
                  </a:lnTo>
                  <a:lnTo>
                    <a:pt x="4310" y="8370"/>
                  </a:lnTo>
                  <a:lnTo>
                    <a:pt x="4289" y="8286"/>
                  </a:lnTo>
                  <a:lnTo>
                    <a:pt x="4310" y="8182"/>
                  </a:lnTo>
                  <a:lnTo>
                    <a:pt x="4394" y="8119"/>
                  </a:lnTo>
                  <a:lnTo>
                    <a:pt x="4394" y="8056"/>
                  </a:lnTo>
                  <a:lnTo>
                    <a:pt x="4478" y="7952"/>
                  </a:lnTo>
                  <a:lnTo>
                    <a:pt x="4520" y="7973"/>
                  </a:lnTo>
                  <a:lnTo>
                    <a:pt x="4582" y="7973"/>
                  </a:lnTo>
                  <a:lnTo>
                    <a:pt x="4687" y="7805"/>
                  </a:lnTo>
                  <a:lnTo>
                    <a:pt x="4771" y="7784"/>
                  </a:lnTo>
                  <a:lnTo>
                    <a:pt x="4729" y="7701"/>
                  </a:lnTo>
                  <a:lnTo>
                    <a:pt x="4771" y="7638"/>
                  </a:lnTo>
                  <a:lnTo>
                    <a:pt x="4917" y="7554"/>
                  </a:lnTo>
                  <a:lnTo>
                    <a:pt x="5022" y="7470"/>
                  </a:lnTo>
                  <a:lnTo>
                    <a:pt x="5147" y="7470"/>
                  </a:lnTo>
                  <a:lnTo>
                    <a:pt x="5231" y="7533"/>
                  </a:lnTo>
                  <a:lnTo>
                    <a:pt x="5356" y="7450"/>
                  </a:lnTo>
                  <a:lnTo>
                    <a:pt x="5398" y="7387"/>
                  </a:lnTo>
                  <a:lnTo>
                    <a:pt x="5419" y="7366"/>
                  </a:lnTo>
                  <a:lnTo>
                    <a:pt x="5419" y="7282"/>
                  </a:lnTo>
                  <a:lnTo>
                    <a:pt x="5461" y="7219"/>
                  </a:lnTo>
                  <a:lnTo>
                    <a:pt x="5419" y="7136"/>
                  </a:lnTo>
                  <a:lnTo>
                    <a:pt x="5189" y="7052"/>
                  </a:lnTo>
                  <a:lnTo>
                    <a:pt x="5147" y="6947"/>
                  </a:lnTo>
                  <a:lnTo>
                    <a:pt x="5147" y="6822"/>
                  </a:lnTo>
                  <a:lnTo>
                    <a:pt x="5105" y="6717"/>
                  </a:lnTo>
                  <a:lnTo>
                    <a:pt x="5147" y="6634"/>
                  </a:lnTo>
                  <a:lnTo>
                    <a:pt x="5084" y="6592"/>
                  </a:lnTo>
                  <a:lnTo>
                    <a:pt x="5126" y="6529"/>
                  </a:lnTo>
                  <a:lnTo>
                    <a:pt x="5126" y="6445"/>
                  </a:lnTo>
                  <a:lnTo>
                    <a:pt x="5084" y="6424"/>
                  </a:lnTo>
                  <a:lnTo>
                    <a:pt x="4938" y="6529"/>
                  </a:lnTo>
                  <a:lnTo>
                    <a:pt x="4875" y="6445"/>
                  </a:lnTo>
                  <a:lnTo>
                    <a:pt x="4875" y="6320"/>
                  </a:lnTo>
                  <a:lnTo>
                    <a:pt x="5043" y="6131"/>
                  </a:lnTo>
                  <a:lnTo>
                    <a:pt x="5105" y="6027"/>
                  </a:lnTo>
                  <a:lnTo>
                    <a:pt x="5084" y="5922"/>
                  </a:lnTo>
                  <a:lnTo>
                    <a:pt x="4980" y="5880"/>
                  </a:lnTo>
                  <a:lnTo>
                    <a:pt x="5001" y="5797"/>
                  </a:lnTo>
                  <a:lnTo>
                    <a:pt x="5126" y="5713"/>
                  </a:lnTo>
                  <a:lnTo>
                    <a:pt x="5189" y="5587"/>
                  </a:lnTo>
                  <a:lnTo>
                    <a:pt x="5126" y="5545"/>
                  </a:lnTo>
                  <a:lnTo>
                    <a:pt x="5105" y="5441"/>
                  </a:lnTo>
                  <a:lnTo>
                    <a:pt x="5210" y="5357"/>
                  </a:lnTo>
                  <a:lnTo>
                    <a:pt x="5252" y="5357"/>
                  </a:lnTo>
                  <a:lnTo>
                    <a:pt x="5461" y="5085"/>
                  </a:lnTo>
                  <a:lnTo>
                    <a:pt x="5524" y="4960"/>
                  </a:lnTo>
                  <a:lnTo>
                    <a:pt x="5461" y="4876"/>
                  </a:lnTo>
                  <a:lnTo>
                    <a:pt x="5461" y="4750"/>
                  </a:lnTo>
                  <a:lnTo>
                    <a:pt x="5566" y="4667"/>
                  </a:lnTo>
                  <a:lnTo>
                    <a:pt x="5712" y="4667"/>
                  </a:lnTo>
                  <a:lnTo>
                    <a:pt x="5817" y="4729"/>
                  </a:lnTo>
                  <a:lnTo>
                    <a:pt x="5921" y="4646"/>
                  </a:lnTo>
                  <a:lnTo>
                    <a:pt x="6026" y="4625"/>
                  </a:lnTo>
                  <a:lnTo>
                    <a:pt x="5963" y="2344"/>
                  </a:lnTo>
                  <a:lnTo>
                    <a:pt x="1318"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10" name="Google Shape;3003;p58">
              <a:extLst>
                <a:ext uri="{FF2B5EF4-FFF2-40B4-BE49-F238E27FC236}">
                  <a16:creationId xmlns:a16="http://schemas.microsoft.com/office/drawing/2014/main" id="{1B7ACD35-5355-545D-6482-D09D70177594}"/>
                </a:ext>
              </a:extLst>
            </p:cNvPr>
            <p:cNvSpPr/>
            <p:nvPr/>
          </p:nvSpPr>
          <p:spPr>
            <a:xfrm>
              <a:off x="3863600" y="3051825"/>
              <a:ext cx="4725" cy="2625"/>
            </a:xfrm>
            <a:custGeom>
              <a:avLst/>
              <a:gdLst/>
              <a:ahLst/>
              <a:cxnLst/>
              <a:rect l="l" t="t" r="r" b="b"/>
              <a:pathLst>
                <a:path w="189" h="105" extrusionOk="0">
                  <a:moveTo>
                    <a:pt x="189" y="0"/>
                  </a:moveTo>
                  <a:lnTo>
                    <a:pt x="1" y="42"/>
                  </a:lnTo>
                  <a:lnTo>
                    <a:pt x="63" y="105"/>
                  </a:lnTo>
                  <a:lnTo>
                    <a:pt x="168" y="84"/>
                  </a:lnTo>
                  <a:lnTo>
                    <a:pt x="189"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11" name="Google Shape;3004;p58">
              <a:extLst>
                <a:ext uri="{FF2B5EF4-FFF2-40B4-BE49-F238E27FC236}">
                  <a16:creationId xmlns:a16="http://schemas.microsoft.com/office/drawing/2014/main" id="{707AAC1B-7386-9F55-0EF2-60AD3F4B4537}"/>
                </a:ext>
              </a:extLst>
            </p:cNvPr>
            <p:cNvSpPr/>
            <p:nvPr/>
          </p:nvSpPr>
          <p:spPr>
            <a:xfrm>
              <a:off x="3695700" y="2900125"/>
              <a:ext cx="220250" cy="171075"/>
            </a:xfrm>
            <a:custGeom>
              <a:avLst/>
              <a:gdLst/>
              <a:ahLst/>
              <a:cxnLst/>
              <a:rect l="l" t="t" r="r" b="b"/>
              <a:pathLst>
                <a:path w="8810" h="6843" extrusionOk="0">
                  <a:moveTo>
                    <a:pt x="6507" y="0"/>
                  </a:moveTo>
                  <a:lnTo>
                    <a:pt x="3913" y="1590"/>
                  </a:lnTo>
                  <a:lnTo>
                    <a:pt x="3181" y="2239"/>
                  </a:lnTo>
                  <a:lnTo>
                    <a:pt x="2323" y="2448"/>
                  </a:lnTo>
                  <a:lnTo>
                    <a:pt x="2302" y="3578"/>
                  </a:lnTo>
                  <a:lnTo>
                    <a:pt x="2239" y="4080"/>
                  </a:lnTo>
                  <a:lnTo>
                    <a:pt x="2176" y="4164"/>
                  </a:lnTo>
                  <a:lnTo>
                    <a:pt x="2134" y="4331"/>
                  </a:lnTo>
                  <a:lnTo>
                    <a:pt x="2093" y="4478"/>
                  </a:lnTo>
                  <a:lnTo>
                    <a:pt x="1800" y="4624"/>
                  </a:lnTo>
                  <a:lnTo>
                    <a:pt x="1653" y="4729"/>
                  </a:lnTo>
                  <a:lnTo>
                    <a:pt x="1465" y="4729"/>
                  </a:lnTo>
                  <a:lnTo>
                    <a:pt x="1297" y="4834"/>
                  </a:lnTo>
                  <a:lnTo>
                    <a:pt x="942" y="4834"/>
                  </a:lnTo>
                  <a:lnTo>
                    <a:pt x="774" y="4917"/>
                  </a:lnTo>
                  <a:lnTo>
                    <a:pt x="649" y="4917"/>
                  </a:lnTo>
                  <a:lnTo>
                    <a:pt x="251" y="4938"/>
                  </a:lnTo>
                  <a:lnTo>
                    <a:pt x="126" y="4917"/>
                  </a:lnTo>
                  <a:lnTo>
                    <a:pt x="84" y="5001"/>
                  </a:lnTo>
                  <a:lnTo>
                    <a:pt x="84" y="5147"/>
                  </a:lnTo>
                  <a:lnTo>
                    <a:pt x="0" y="5252"/>
                  </a:lnTo>
                  <a:lnTo>
                    <a:pt x="0" y="5440"/>
                  </a:lnTo>
                  <a:lnTo>
                    <a:pt x="544" y="5796"/>
                  </a:lnTo>
                  <a:lnTo>
                    <a:pt x="544" y="6047"/>
                  </a:lnTo>
                  <a:lnTo>
                    <a:pt x="753" y="6173"/>
                  </a:lnTo>
                  <a:lnTo>
                    <a:pt x="984" y="6047"/>
                  </a:lnTo>
                  <a:lnTo>
                    <a:pt x="1067" y="6089"/>
                  </a:lnTo>
                  <a:lnTo>
                    <a:pt x="1067" y="6152"/>
                  </a:lnTo>
                  <a:lnTo>
                    <a:pt x="1130" y="6194"/>
                  </a:lnTo>
                  <a:lnTo>
                    <a:pt x="1130" y="6298"/>
                  </a:lnTo>
                  <a:lnTo>
                    <a:pt x="1067" y="6403"/>
                  </a:lnTo>
                  <a:lnTo>
                    <a:pt x="1193" y="6570"/>
                  </a:lnTo>
                  <a:lnTo>
                    <a:pt x="1297" y="6570"/>
                  </a:lnTo>
                  <a:lnTo>
                    <a:pt x="1402" y="6508"/>
                  </a:lnTo>
                  <a:lnTo>
                    <a:pt x="1381" y="6466"/>
                  </a:lnTo>
                  <a:lnTo>
                    <a:pt x="1444" y="6361"/>
                  </a:lnTo>
                  <a:lnTo>
                    <a:pt x="1611" y="6508"/>
                  </a:lnTo>
                  <a:lnTo>
                    <a:pt x="1716" y="6633"/>
                  </a:lnTo>
                  <a:lnTo>
                    <a:pt x="1862" y="6675"/>
                  </a:lnTo>
                  <a:lnTo>
                    <a:pt x="1988" y="6842"/>
                  </a:lnTo>
                  <a:lnTo>
                    <a:pt x="2072" y="6780"/>
                  </a:lnTo>
                  <a:lnTo>
                    <a:pt x="2072" y="6717"/>
                  </a:lnTo>
                  <a:lnTo>
                    <a:pt x="2009" y="6696"/>
                  </a:lnTo>
                  <a:lnTo>
                    <a:pt x="1925" y="6528"/>
                  </a:lnTo>
                  <a:lnTo>
                    <a:pt x="1967" y="6487"/>
                  </a:lnTo>
                  <a:lnTo>
                    <a:pt x="1967" y="6403"/>
                  </a:lnTo>
                  <a:lnTo>
                    <a:pt x="2072" y="6298"/>
                  </a:lnTo>
                  <a:lnTo>
                    <a:pt x="2176" y="6298"/>
                  </a:lnTo>
                  <a:lnTo>
                    <a:pt x="2176" y="6215"/>
                  </a:lnTo>
                  <a:lnTo>
                    <a:pt x="2113" y="6173"/>
                  </a:lnTo>
                  <a:lnTo>
                    <a:pt x="2093" y="6068"/>
                  </a:lnTo>
                  <a:lnTo>
                    <a:pt x="2113" y="6005"/>
                  </a:lnTo>
                  <a:lnTo>
                    <a:pt x="2134" y="5984"/>
                  </a:lnTo>
                  <a:lnTo>
                    <a:pt x="2113" y="5943"/>
                  </a:lnTo>
                  <a:lnTo>
                    <a:pt x="2113" y="5880"/>
                  </a:lnTo>
                  <a:lnTo>
                    <a:pt x="2239" y="5775"/>
                  </a:lnTo>
                  <a:lnTo>
                    <a:pt x="2323" y="5754"/>
                  </a:lnTo>
                  <a:lnTo>
                    <a:pt x="2385" y="5733"/>
                  </a:lnTo>
                  <a:lnTo>
                    <a:pt x="2490" y="5692"/>
                  </a:lnTo>
                  <a:lnTo>
                    <a:pt x="2804" y="5692"/>
                  </a:lnTo>
                  <a:lnTo>
                    <a:pt x="2846" y="5650"/>
                  </a:lnTo>
                  <a:lnTo>
                    <a:pt x="2930" y="5650"/>
                  </a:lnTo>
                  <a:lnTo>
                    <a:pt x="3013" y="5671"/>
                  </a:lnTo>
                  <a:lnTo>
                    <a:pt x="3160" y="5692"/>
                  </a:lnTo>
                  <a:lnTo>
                    <a:pt x="3243" y="5733"/>
                  </a:lnTo>
                  <a:lnTo>
                    <a:pt x="3327" y="5754"/>
                  </a:lnTo>
                  <a:lnTo>
                    <a:pt x="3494" y="5796"/>
                  </a:lnTo>
                  <a:lnTo>
                    <a:pt x="3557" y="5880"/>
                  </a:lnTo>
                  <a:lnTo>
                    <a:pt x="3683" y="6068"/>
                  </a:lnTo>
                  <a:lnTo>
                    <a:pt x="3787" y="6152"/>
                  </a:lnTo>
                  <a:lnTo>
                    <a:pt x="3850" y="6110"/>
                  </a:lnTo>
                  <a:lnTo>
                    <a:pt x="3913" y="6047"/>
                  </a:lnTo>
                  <a:lnTo>
                    <a:pt x="3997" y="6005"/>
                  </a:lnTo>
                  <a:lnTo>
                    <a:pt x="4080" y="5984"/>
                  </a:lnTo>
                  <a:lnTo>
                    <a:pt x="4227" y="5964"/>
                  </a:lnTo>
                  <a:lnTo>
                    <a:pt x="4269" y="5943"/>
                  </a:lnTo>
                  <a:lnTo>
                    <a:pt x="4373" y="5943"/>
                  </a:lnTo>
                  <a:lnTo>
                    <a:pt x="4478" y="6005"/>
                  </a:lnTo>
                  <a:lnTo>
                    <a:pt x="4478" y="6068"/>
                  </a:lnTo>
                  <a:lnTo>
                    <a:pt x="4582" y="6089"/>
                  </a:lnTo>
                  <a:lnTo>
                    <a:pt x="4750" y="6194"/>
                  </a:lnTo>
                  <a:lnTo>
                    <a:pt x="4896" y="6215"/>
                  </a:lnTo>
                  <a:lnTo>
                    <a:pt x="5126" y="6298"/>
                  </a:lnTo>
                  <a:lnTo>
                    <a:pt x="5231" y="6319"/>
                  </a:lnTo>
                  <a:lnTo>
                    <a:pt x="5357" y="6256"/>
                  </a:lnTo>
                  <a:lnTo>
                    <a:pt x="5524" y="6047"/>
                  </a:lnTo>
                  <a:lnTo>
                    <a:pt x="5629" y="5984"/>
                  </a:lnTo>
                  <a:lnTo>
                    <a:pt x="5943" y="6005"/>
                  </a:lnTo>
                  <a:lnTo>
                    <a:pt x="6068" y="5964"/>
                  </a:lnTo>
                  <a:lnTo>
                    <a:pt x="6319" y="5984"/>
                  </a:lnTo>
                  <a:lnTo>
                    <a:pt x="6507" y="6068"/>
                  </a:lnTo>
                  <a:lnTo>
                    <a:pt x="6675" y="6089"/>
                  </a:lnTo>
                  <a:lnTo>
                    <a:pt x="6717" y="6110"/>
                  </a:lnTo>
                  <a:lnTo>
                    <a:pt x="6905" y="6068"/>
                  </a:lnTo>
                  <a:lnTo>
                    <a:pt x="6926" y="6047"/>
                  </a:lnTo>
                  <a:lnTo>
                    <a:pt x="7031" y="5984"/>
                  </a:lnTo>
                  <a:lnTo>
                    <a:pt x="7093" y="5943"/>
                  </a:lnTo>
                  <a:lnTo>
                    <a:pt x="7156" y="5901"/>
                  </a:lnTo>
                  <a:lnTo>
                    <a:pt x="7240" y="5943"/>
                  </a:lnTo>
                  <a:lnTo>
                    <a:pt x="7303" y="5901"/>
                  </a:lnTo>
                  <a:lnTo>
                    <a:pt x="7323" y="5838"/>
                  </a:lnTo>
                  <a:lnTo>
                    <a:pt x="7365" y="5733"/>
                  </a:lnTo>
                  <a:lnTo>
                    <a:pt x="7470" y="5775"/>
                  </a:lnTo>
                  <a:lnTo>
                    <a:pt x="7470" y="5775"/>
                  </a:lnTo>
                  <a:lnTo>
                    <a:pt x="7449" y="5043"/>
                  </a:lnTo>
                  <a:lnTo>
                    <a:pt x="7449" y="4959"/>
                  </a:lnTo>
                  <a:lnTo>
                    <a:pt x="7575" y="4959"/>
                  </a:lnTo>
                  <a:lnTo>
                    <a:pt x="7616" y="4896"/>
                  </a:lnTo>
                  <a:lnTo>
                    <a:pt x="8579" y="3913"/>
                  </a:lnTo>
                  <a:lnTo>
                    <a:pt x="8558" y="3076"/>
                  </a:lnTo>
                  <a:lnTo>
                    <a:pt x="8704" y="1988"/>
                  </a:lnTo>
                  <a:lnTo>
                    <a:pt x="8788" y="1904"/>
                  </a:lnTo>
                  <a:lnTo>
                    <a:pt x="8809" y="1695"/>
                  </a:lnTo>
                  <a:lnTo>
                    <a:pt x="8411" y="1235"/>
                  </a:lnTo>
                  <a:lnTo>
                    <a:pt x="8453" y="1151"/>
                  </a:lnTo>
                  <a:lnTo>
                    <a:pt x="8474" y="984"/>
                  </a:lnTo>
                  <a:lnTo>
                    <a:pt x="8181" y="210"/>
                  </a:lnTo>
                  <a:lnTo>
                    <a:pt x="8139" y="126"/>
                  </a:lnTo>
                  <a:lnTo>
                    <a:pt x="7616" y="335"/>
                  </a:lnTo>
                  <a:lnTo>
                    <a:pt x="7512" y="230"/>
                  </a:lnTo>
                  <a:lnTo>
                    <a:pt x="6507"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12" name="Google Shape;3005;p58">
              <a:extLst>
                <a:ext uri="{FF2B5EF4-FFF2-40B4-BE49-F238E27FC236}">
                  <a16:creationId xmlns:a16="http://schemas.microsoft.com/office/drawing/2014/main" id="{574D9786-E683-48C2-11B4-FE3149E52ED9}"/>
                </a:ext>
              </a:extLst>
            </p:cNvPr>
            <p:cNvSpPr/>
            <p:nvPr/>
          </p:nvSpPr>
          <p:spPr>
            <a:xfrm>
              <a:off x="3732825" y="3041350"/>
              <a:ext cx="165325" cy="141775"/>
            </a:xfrm>
            <a:custGeom>
              <a:avLst/>
              <a:gdLst/>
              <a:ahLst/>
              <a:cxnLst/>
              <a:rect l="l" t="t" r="r" b="b"/>
              <a:pathLst>
                <a:path w="6613" h="5671" extrusionOk="0">
                  <a:moveTo>
                    <a:pt x="1361" y="1"/>
                  </a:moveTo>
                  <a:lnTo>
                    <a:pt x="1319" y="43"/>
                  </a:lnTo>
                  <a:lnTo>
                    <a:pt x="1005" y="43"/>
                  </a:lnTo>
                  <a:lnTo>
                    <a:pt x="900" y="84"/>
                  </a:lnTo>
                  <a:lnTo>
                    <a:pt x="838" y="105"/>
                  </a:lnTo>
                  <a:lnTo>
                    <a:pt x="754" y="126"/>
                  </a:lnTo>
                  <a:lnTo>
                    <a:pt x="628" y="231"/>
                  </a:lnTo>
                  <a:lnTo>
                    <a:pt x="628" y="294"/>
                  </a:lnTo>
                  <a:lnTo>
                    <a:pt x="649" y="335"/>
                  </a:lnTo>
                  <a:lnTo>
                    <a:pt x="628" y="356"/>
                  </a:lnTo>
                  <a:lnTo>
                    <a:pt x="608" y="419"/>
                  </a:lnTo>
                  <a:lnTo>
                    <a:pt x="628" y="524"/>
                  </a:lnTo>
                  <a:lnTo>
                    <a:pt x="691" y="566"/>
                  </a:lnTo>
                  <a:lnTo>
                    <a:pt x="691" y="649"/>
                  </a:lnTo>
                  <a:lnTo>
                    <a:pt x="587" y="649"/>
                  </a:lnTo>
                  <a:lnTo>
                    <a:pt x="482" y="754"/>
                  </a:lnTo>
                  <a:lnTo>
                    <a:pt x="482" y="838"/>
                  </a:lnTo>
                  <a:lnTo>
                    <a:pt x="440" y="879"/>
                  </a:lnTo>
                  <a:lnTo>
                    <a:pt x="524" y="1047"/>
                  </a:lnTo>
                  <a:lnTo>
                    <a:pt x="587" y="1068"/>
                  </a:lnTo>
                  <a:lnTo>
                    <a:pt x="587" y="1131"/>
                  </a:lnTo>
                  <a:lnTo>
                    <a:pt x="503" y="1193"/>
                  </a:lnTo>
                  <a:lnTo>
                    <a:pt x="482" y="1193"/>
                  </a:lnTo>
                  <a:lnTo>
                    <a:pt x="440" y="1340"/>
                  </a:lnTo>
                  <a:lnTo>
                    <a:pt x="482" y="1403"/>
                  </a:lnTo>
                  <a:lnTo>
                    <a:pt x="628" y="1549"/>
                  </a:lnTo>
                  <a:lnTo>
                    <a:pt x="649" y="1675"/>
                  </a:lnTo>
                  <a:lnTo>
                    <a:pt x="712" y="1884"/>
                  </a:lnTo>
                  <a:lnTo>
                    <a:pt x="691" y="1967"/>
                  </a:lnTo>
                  <a:lnTo>
                    <a:pt x="545" y="1967"/>
                  </a:lnTo>
                  <a:lnTo>
                    <a:pt x="503" y="2030"/>
                  </a:lnTo>
                  <a:lnTo>
                    <a:pt x="503" y="2093"/>
                  </a:lnTo>
                  <a:lnTo>
                    <a:pt x="628" y="2219"/>
                  </a:lnTo>
                  <a:lnTo>
                    <a:pt x="608" y="2281"/>
                  </a:lnTo>
                  <a:lnTo>
                    <a:pt x="524" y="2281"/>
                  </a:lnTo>
                  <a:lnTo>
                    <a:pt x="440" y="2323"/>
                  </a:lnTo>
                  <a:lnTo>
                    <a:pt x="398" y="2428"/>
                  </a:lnTo>
                  <a:lnTo>
                    <a:pt x="315" y="2553"/>
                  </a:lnTo>
                  <a:lnTo>
                    <a:pt x="273" y="2658"/>
                  </a:lnTo>
                  <a:lnTo>
                    <a:pt x="210" y="2721"/>
                  </a:lnTo>
                  <a:lnTo>
                    <a:pt x="168" y="2721"/>
                  </a:lnTo>
                  <a:lnTo>
                    <a:pt x="64" y="2763"/>
                  </a:lnTo>
                  <a:lnTo>
                    <a:pt x="22" y="2825"/>
                  </a:lnTo>
                  <a:lnTo>
                    <a:pt x="22" y="2930"/>
                  </a:lnTo>
                  <a:lnTo>
                    <a:pt x="1" y="3014"/>
                  </a:lnTo>
                  <a:lnTo>
                    <a:pt x="1" y="3139"/>
                  </a:lnTo>
                  <a:lnTo>
                    <a:pt x="1" y="3181"/>
                  </a:lnTo>
                  <a:lnTo>
                    <a:pt x="22" y="3265"/>
                  </a:lnTo>
                  <a:lnTo>
                    <a:pt x="1" y="3328"/>
                  </a:lnTo>
                  <a:lnTo>
                    <a:pt x="22" y="3369"/>
                  </a:lnTo>
                  <a:lnTo>
                    <a:pt x="22" y="3432"/>
                  </a:lnTo>
                  <a:lnTo>
                    <a:pt x="22" y="3537"/>
                  </a:lnTo>
                  <a:lnTo>
                    <a:pt x="64" y="3767"/>
                  </a:lnTo>
                  <a:lnTo>
                    <a:pt x="22" y="3851"/>
                  </a:lnTo>
                  <a:lnTo>
                    <a:pt x="64" y="3955"/>
                  </a:lnTo>
                  <a:lnTo>
                    <a:pt x="22" y="4227"/>
                  </a:lnTo>
                  <a:lnTo>
                    <a:pt x="64" y="4332"/>
                  </a:lnTo>
                  <a:lnTo>
                    <a:pt x="294" y="4395"/>
                  </a:lnTo>
                  <a:lnTo>
                    <a:pt x="482" y="4311"/>
                  </a:lnTo>
                  <a:lnTo>
                    <a:pt x="900" y="4541"/>
                  </a:lnTo>
                  <a:lnTo>
                    <a:pt x="1131" y="4750"/>
                  </a:lnTo>
                  <a:lnTo>
                    <a:pt x="1256" y="5043"/>
                  </a:lnTo>
                  <a:lnTo>
                    <a:pt x="1256" y="5232"/>
                  </a:lnTo>
                  <a:lnTo>
                    <a:pt x="1340" y="5273"/>
                  </a:lnTo>
                  <a:lnTo>
                    <a:pt x="1424" y="5462"/>
                  </a:lnTo>
                  <a:lnTo>
                    <a:pt x="1549" y="5587"/>
                  </a:lnTo>
                  <a:lnTo>
                    <a:pt x="1758" y="5671"/>
                  </a:lnTo>
                  <a:lnTo>
                    <a:pt x="2323" y="5629"/>
                  </a:lnTo>
                  <a:lnTo>
                    <a:pt x="2428" y="5566"/>
                  </a:lnTo>
                  <a:lnTo>
                    <a:pt x="2512" y="5587"/>
                  </a:lnTo>
                  <a:lnTo>
                    <a:pt x="2784" y="5483"/>
                  </a:lnTo>
                  <a:lnTo>
                    <a:pt x="2888" y="5545"/>
                  </a:lnTo>
                  <a:lnTo>
                    <a:pt x="3014" y="5524"/>
                  </a:lnTo>
                  <a:lnTo>
                    <a:pt x="3056" y="5357"/>
                  </a:lnTo>
                  <a:lnTo>
                    <a:pt x="3160" y="5462"/>
                  </a:lnTo>
                  <a:lnTo>
                    <a:pt x="3223" y="5441"/>
                  </a:lnTo>
                  <a:lnTo>
                    <a:pt x="3223" y="5357"/>
                  </a:lnTo>
                  <a:lnTo>
                    <a:pt x="3369" y="5211"/>
                  </a:lnTo>
                  <a:lnTo>
                    <a:pt x="3432" y="5043"/>
                  </a:lnTo>
                  <a:lnTo>
                    <a:pt x="3432" y="4918"/>
                  </a:lnTo>
                  <a:lnTo>
                    <a:pt x="3411" y="4792"/>
                  </a:lnTo>
                  <a:lnTo>
                    <a:pt x="3474" y="4729"/>
                  </a:lnTo>
                  <a:lnTo>
                    <a:pt x="3474" y="4646"/>
                  </a:lnTo>
                  <a:lnTo>
                    <a:pt x="3558" y="4583"/>
                  </a:lnTo>
                  <a:lnTo>
                    <a:pt x="3662" y="4499"/>
                  </a:lnTo>
                  <a:lnTo>
                    <a:pt x="3725" y="4436"/>
                  </a:lnTo>
                  <a:lnTo>
                    <a:pt x="3893" y="4311"/>
                  </a:lnTo>
                  <a:lnTo>
                    <a:pt x="3872" y="4206"/>
                  </a:lnTo>
                  <a:lnTo>
                    <a:pt x="3893" y="4123"/>
                  </a:lnTo>
                  <a:lnTo>
                    <a:pt x="4039" y="4123"/>
                  </a:lnTo>
                  <a:lnTo>
                    <a:pt x="4081" y="4060"/>
                  </a:lnTo>
                  <a:lnTo>
                    <a:pt x="4102" y="4081"/>
                  </a:lnTo>
                  <a:lnTo>
                    <a:pt x="4269" y="4123"/>
                  </a:lnTo>
                  <a:lnTo>
                    <a:pt x="4353" y="4123"/>
                  </a:lnTo>
                  <a:lnTo>
                    <a:pt x="4458" y="4185"/>
                  </a:lnTo>
                  <a:lnTo>
                    <a:pt x="4499" y="4311"/>
                  </a:lnTo>
                  <a:lnTo>
                    <a:pt x="4604" y="4374"/>
                  </a:lnTo>
                  <a:lnTo>
                    <a:pt x="4688" y="4395"/>
                  </a:lnTo>
                  <a:lnTo>
                    <a:pt x="4792" y="4332"/>
                  </a:lnTo>
                  <a:lnTo>
                    <a:pt x="4876" y="4206"/>
                  </a:lnTo>
                  <a:lnTo>
                    <a:pt x="4876" y="4164"/>
                  </a:lnTo>
                  <a:lnTo>
                    <a:pt x="4918" y="4081"/>
                  </a:lnTo>
                  <a:lnTo>
                    <a:pt x="5002" y="4060"/>
                  </a:lnTo>
                  <a:lnTo>
                    <a:pt x="5085" y="3955"/>
                  </a:lnTo>
                  <a:lnTo>
                    <a:pt x="5085" y="3872"/>
                  </a:lnTo>
                  <a:lnTo>
                    <a:pt x="5106" y="3746"/>
                  </a:lnTo>
                  <a:lnTo>
                    <a:pt x="5294" y="3558"/>
                  </a:lnTo>
                  <a:lnTo>
                    <a:pt x="5315" y="3453"/>
                  </a:lnTo>
                  <a:lnTo>
                    <a:pt x="5294" y="3369"/>
                  </a:lnTo>
                  <a:lnTo>
                    <a:pt x="5336" y="3286"/>
                  </a:lnTo>
                  <a:lnTo>
                    <a:pt x="5504" y="3139"/>
                  </a:lnTo>
                  <a:lnTo>
                    <a:pt x="5608" y="3056"/>
                  </a:lnTo>
                  <a:lnTo>
                    <a:pt x="5629" y="2930"/>
                  </a:lnTo>
                  <a:lnTo>
                    <a:pt x="5650" y="2846"/>
                  </a:lnTo>
                  <a:lnTo>
                    <a:pt x="5629" y="2658"/>
                  </a:lnTo>
                  <a:lnTo>
                    <a:pt x="5734" y="2595"/>
                  </a:lnTo>
                  <a:lnTo>
                    <a:pt x="5880" y="2553"/>
                  </a:lnTo>
                  <a:lnTo>
                    <a:pt x="5964" y="2428"/>
                  </a:lnTo>
                  <a:lnTo>
                    <a:pt x="5985" y="2302"/>
                  </a:lnTo>
                  <a:lnTo>
                    <a:pt x="5985" y="2135"/>
                  </a:lnTo>
                  <a:lnTo>
                    <a:pt x="5985" y="2030"/>
                  </a:lnTo>
                  <a:lnTo>
                    <a:pt x="6048" y="1926"/>
                  </a:lnTo>
                  <a:lnTo>
                    <a:pt x="6152" y="1758"/>
                  </a:lnTo>
                  <a:lnTo>
                    <a:pt x="6194" y="1695"/>
                  </a:lnTo>
                  <a:lnTo>
                    <a:pt x="6236" y="1654"/>
                  </a:lnTo>
                  <a:lnTo>
                    <a:pt x="6341" y="1570"/>
                  </a:lnTo>
                  <a:lnTo>
                    <a:pt x="6382" y="1570"/>
                  </a:lnTo>
                  <a:lnTo>
                    <a:pt x="6466" y="1465"/>
                  </a:lnTo>
                  <a:lnTo>
                    <a:pt x="6592" y="1403"/>
                  </a:lnTo>
                  <a:lnTo>
                    <a:pt x="6613" y="1340"/>
                  </a:lnTo>
                  <a:lnTo>
                    <a:pt x="6571" y="1193"/>
                  </a:lnTo>
                  <a:lnTo>
                    <a:pt x="6571" y="1131"/>
                  </a:lnTo>
                  <a:lnTo>
                    <a:pt x="6550" y="1047"/>
                  </a:lnTo>
                  <a:lnTo>
                    <a:pt x="6445" y="984"/>
                  </a:lnTo>
                  <a:lnTo>
                    <a:pt x="6382" y="921"/>
                  </a:lnTo>
                  <a:lnTo>
                    <a:pt x="6382" y="733"/>
                  </a:lnTo>
                  <a:lnTo>
                    <a:pt x="6362" y="628"/>
                  </a:lnTo>
                  <a:lnTo>
                    <a:pt x="6299" y="503"/>
                  </a:lnTo>
                  <a:lnTo>
                    <a:pt x="6236" y="356"/>
                  </a:lnTo>
                  <a:lnTo>
                    <a:pt x="6069" y="147"/>
                  </a:lnTo>
                  <a:lnTo>
                    <a:pt x="5985" y="126"/>
                  </a:lnTo>
                  <a:lnTo>
                    <a:pt x="5880" y="84"/>
                  </a:lnTo>
                  <a:lnTo>
                    <a:pt x="5838" y="189"/>
                  </a:lnTo>
                  <a:lnTo>
                    <a:pt x="5818" y="252"/>
                  </a:lnTo>
                  <a:lnTo>
                    <a:pt x="5755" y="294"/>
                  </a:lnTo>
                  <a:lnTo>
                    <a:pt x="5671" y="252"/>
                  </a:lnTo>
                  <a:lnTo>
                    <a:pt x="5608" y="294"/>
                  </a:lnTo>
                  <a:lnTo>
                    <a:pt x="5546" y="335"/>
                  </a:lnTo>
                  <a:lnTo>
                    <a:pt x="5441" y="398"/>
                  </a:lnTo>
                  <a:lnTo>
                    <a:pt x="5399" y="503"/>
                  </a:lnTo>
                  <a:lnTo>
                    <a:pt x="5294" y="524"/>
                  </a:lnTo>
                  <a:lnTo>
                    <a:pt x="5232" y="461"/>
                  </a:lnTo>
                  <a:lnTo>
                    <a:pt x="5190" y="440"/>
                  </a:lnTo>
                  <a:lnTo>
                    <a:pt x="5022" y="419"/>
                  </a:lnTo>
                  <a:lnTo>
                    <a:pt x="4834" y="335"/>
                  </a:lnTo>
                  <a:lnTo>
                    <a:pt x="4583" y="315"/>
                  </a:lnTo>
                  <a:lnTo>
                    <a:pt x="4458" y="356"/>
                  </a:lnTo>
                  <a:lnTo>
                    <a:pt x="4144" y="335"/>
                  </a:lnTo>
                  <a:lnTo>
                    <a:pt x="4039" y="398"/>
                  </a:lnTo>
                  <a:lnTo>
                    <a:pt x="3872" y="607"/>
                  </a:lnTo>
                  <a:lnTo>
                    <a:pt x="3746" y="670"/>
                  </a:lnTo>
                  <a:lnTo>
                    <a:pt x="3641" y="649"/>
                  </a:lnTo>
                  <a:lnTo>
                    <a:pt x="3411" y="566"/>
                  </a:lnTo>
                  <a:lnTo>
                    <a:pt x="3265" y="545"/>
                  </a:lnTo>
                  <a:lnTo>
                    <a:pt x="3097" y="440"/>
                  </a:lnTo>
                  <a:lnTo>
                    <a:pt x="2993" y="419"/>
                  </a:lnTo>
                  <a:lnTo>
                    <a:pt x="2993" y="356"/>
                  </a:lnTo>
                  <a:lnTo>
                    <a:pt x="2888" y="294"/>
                  </a:lnTo>
                  <a:lnTo>
                    <a:pt x="2784" y="294"/>
                  </a:lnTo>
                  <a:lnTo>
                    <a:pt x="2742" y="315"/>
                  </a:lnTo>
                  <a:lnTo>
                    <a:pt x="2595" y="335"/>
                  </a:lnTo>
                  <a:lnTo>
                    <a:pt x="2512" y="356"/>
                  </a:lnTo>
                  <a:lnTo>
                    <a:pt x="2428" y="398"/>
                  </a:lnTo>
                  <a:lnTo>
                    <a:pt x="2365" y="461"/>
                  </a:lnTo>
                  <a:lnTo>
                    <a:pt x="2302" y="503"/>
                  </a:lnTo>
                  <a:lnTo>
                    <a:pt x="2198" y="419"/>
                  </a:lnTo>
                  <a:lnTo>
                    <a:pt x="2072" y="231"/>
                  </a:lnTo>
                  <a:lnTo>
                    <a:pt x="2009" y="147"/>
                  </a:lnTo>
                  <a:lnTo>
                    <a:pt x="1842" y="105"/>
                  </a:lnTo>
                  <a:lnTo>
                    <a:pt x="1758" y="84"/>
                  </a:lnTo>
                  <a:lnTo>
                    <a:pt x="1675" y="43"/>
                  </a:lnTo>
                  <a:lnTo>
                    <a:pt x="1528" y="22"/>
                  </a:lnTo>
                  <a:lnTo>
                    <a:pt x="1445"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13" name="Google Shape;3006;p58">
              <a:extLst>
                <a:ext uri="{FF2B5EF4-FFF2-40B4-BE49-F238E27FC236}">
                  <a16:creationId xmlns:a16="http://schemas.microsoft.com/office/drawing/2014/main" id="{4DB354DF-D0EF-025C-EA19-DE8DAC7FF477}"/>
                </a:ext>
              </a:extLst>
            </p:cNvPr>
            <p:cNvSpPr/>
            <p:nvPr/>
          </p:nvSpPr>
          <p:spPr>
            <a:xfrm>
              <a:off x="3813400" y="3053900"/>
              <a:ext cx="109850" cy="164800"/>
            </a:xfrm>
            <a:custGeom>
              <a:avLst/>
              <a:gdLst/>
              <a:ahLst/>
              <a:cxnLst/>
              <a:rect l="l" t="t" r="r" b="b"/>
              <a:pathLst>
                <a:path w="4394" h="6592" extrusionOk="0">
                  <a:moveTo>
                    <a:pt x="3076" y="1"/>
                  </a:moveTo>
                  <a:lnTo>
                    <a:pt x="3139" y="126"/>
                  </a:lnTo>
                  <a:lnTo>
                    <a:pt x="3159" y="231"/>
                  </a:lnTo>
                  <a:lnTo>
                    <a:pt x="3159" y="419"/>
                  </a:lnTo>
                  <a:lnTo>
                    <a:pt x="3222" y="482"/>
                  </a:lnTo>
                  <a:lnTo>
                    <a:pt x="3327" y="545"/>
                  </a:lnTo>
                  <a:lnTo>
                    <a:pt x="3348" y="629"/>
                  </a:lnTo>
                  <a:lnTo>
                    <a:pt x="3348" y="691"/>
                  </a:lnTo>
                  <a:lnTo>
                    <a:pt x="3390" y="838"/>
                  </a:lnTo>
                  <a:lnTo>
                    <a:pt x="3369" y="901"/>
                  </a:lnTo>
                  <a:lnTo>
                    <a:pt x="3243" y="963"/>
                  </a:lnTo>
                  <a:lnTo>
                    <a:pt x="3159" y="1068"/>
                  </a:lnTo>
                  <a:lnTo>
                    <a:pt x="3118" y="1068"/>
                  </a:lnTo>
                  <a:lnTo>
                    <a:pt x="3013" y="1152"/>
                  </a:lnTo>
                  <a:lnTo>
                    <a:pt x="2971" y="1193"/>
                  </a:lnTo>
                  <a:lnTo>
                    <a:pt x="2929" y="1256"/>
                  </a:lnTo>
                  <a:lnTo>
                    <a:pt x="2825" y="1424"/>
                  </a:lnTo>
                  <a:lnTo>
                    <a:pt x="2762" y="1528"/>
                  </a:lnTo>
                  <a:lnTo>
                    <a:pt x="2762" y="1633"/>
                  </a:lnTo>
                  <a:lnTo>
                    <a:pt x="2762" y="1800"/>
                  </a:lnTo>
                  <a:lnTo>
                    <a:pt x="2741" y="1926"/>
                  </a:lnTo>
                  <a:lnTo>
                    <a:pt x="2657" y="2051"/>
                  </a:lnTo>
                  <a:lnTo>
                    <a:pt x="2511" y="2093"/>
                  </a:lnTo>
                  <a:lnTo>
                    <a:pt x="2406" y="2156"/>
                  </a:lnTo>
                  <a:lnTo>
                    <a:pt x="2427" y="2344"/>
                  </a:lnTo>
                  <a:lnTo>
                    <a:pt x="2406" y="2428"/>
                  </a:lnTo>
                  <a:lnTo>
                    <a:pt x="2385" y="2554"/>
                  </a:lnTo>
                  <a:lnTo>
                    <a:pt x="2281" y="2637"/>
                  </a:lnTo>
                  <a:lnTo>
                    <a:pt x="2113" y="2784"/>
                  </a:lnTo>
                  <a:lnTo>
                    <a:pt x="2071" y="2867"/>
                  </a:lnTo>
                  <a:lnTo>
                    <a:pt x="2092" y="2951"/>
                  </a:lnTo>
                  <a:lnTo>
                    <a:pt x="2071" y="3056"/>
                  </a:lnTo>
                  <a:lnTo>
                    <a:pt x="1883" y="3244"/>
                  </a:lnTo>
                  <a:lnTo>
                    <a:pt x="1862" y="3370"/>
                  </a:lnTo>
                  <a:lnTo>
                    <a:pt x="1862" y="3453"/>
                  </a:lnTo>
                  <a:lnTo>
                    <a:pt x="1779" y="3558"/>
                  </a:lnTo>
                  <a:lnTo>
                    <a:pt x="1695" y="3579"/>
                  </a:lnTo>
                  <a:lnTo>
                    <a:pt x="1653" y="3662"/>
                  </a:lnTo>
                  <a:lnTo>
                    <a:pt x="1653" y="3704"/>
                  </a:lnTo>
                  <a:lnTo>
                    <a:pt x="1569" y="3830"/>
                  </a:lnTo>
                  <a:lnTo>
                    <a:pt x="1465" y="3893"/>
                  </a:lnTo>
                  <a:lnTo>
                    <a:pt x="1381" y="3872"/>
                  </a:lnTo>
                  <a:lnTo>
                    <a:pt x="1276" y="3809"/>
                  </a:lnTo>
                  <a:lnTo>
                    <a:pt x="1235" y="3683"/>
                  </a:lnTo>
                  <a:lnTo>
                    <a:pt x="1130" y="3621"/>
                  </a:lnTo>
                  <a:lnTo>
                    <a:pt x="1046" y="3621"/>
                  </a:lnTo>
                  <a:lnTo>
                    <a:pt x="879" y="3579"/>
                  </a:lnTo>
                  <a:lnTo>
                    <a:pt x="858" y="3558"/>
                  </a:lnTo>
                  <a:lnTo>
                    <a:pt x="816" y="3621"/>
                  </a:lnTo>
                  <a:lnTo>
                    <a:pt x="670" y="3621"/>
                  </a:lnTo>
                  <a:lnTo>
                    <a:pt x="649" y="3704"/>
                  </a:lnTo>
                  <a:lnTo>
                    <a:pt x="670" y="3809"/>
                  </a:lnTo>
                  <a:lnTo>
                    <a:pt x="502" y="3934"/>
                  </a:lnTo>
                  <a:lnTo>
                    <a:pt x="439" y="3997"/>
                  </a:lnTo>
                  <a:lnTo>
                    <a:pt x="335" y="4081"/>
                  </a:lnTo>
                  <a:lnTo>
                    <a:pt x="251" y="4144"/>
                  </a:lnTo>
                  <a:lnTo>
                    <a:pt x="251" y="4227"/>
                  </a:lnTo>
                  <a:lnTo>
                    <a:pt x="188" y="4290"/>
                  </a:lnTo>
                  <a:lnTo>
                    <a:pt x="209" y="4416"/>
                  </a:lnTo>
                  <a:lnTo>
                    <a:pt x="209" y="4541"/>
                  </a:lnTo>
                  <a:lnTo>
                    <a:pt x="146" y="4709"/>
                  </a:lnTo>
                  <a:lnTo>
                    <a:pt x="0" y="4855"/>
                  </a:lnTo>
                  <a:lnTo>
                    <a:pt x="0" y="4939"/>
                  </a:lnTo>
                  <a:lnTo>
                    <a:pt x="84" y="4960"/>
                  </a:lnTo>
                  <a:lnTo>
                    <a:pt x="188" y="4918"/>
                  </a:lnTo>
                  <a:lnTo>
                    <a:pt x="230" y="5274"/>
                  </a:lnTo>
                  <a:lnTo>
                    <a:pt x="335" y="5274"/>
                  </a:lnTo>
                  <a:lnTo>
                    <a:pt x="398" y="5357"/>
                  </a:lnTo>
                  <a:lnTo>
                    <a:pt x="565" y="5274"/>
                  </a:lnTo>
                  <a:lnTo>
                    <a:pt x="649" y="5399"/>
                  </a:lnTo>
                  <a:lnTo>
                    <a:pt x="628" y="5483"/>
                  </a:lnTo>
                  <a:lnTo>
                    <a:pt x="628" y="5650"/>
                  </a:lnTo>
                  <a:lnTo>
                    <a:pt x="732" y="5797"/>
                  </a:lnTo>
                  <a:lnTo>
                    <a:pt x="732" y="6006"/>
                  </a:lnTo>
                  <a:lnTo>
                    <a:pt x="649" y="6215"/>
                  </a:lnTo>
                  <a:lnTo>
                    <a:pt x="753" y="6299"/>
                  </a:lnTo>
                  <a:lnTo>
                    <a:pt x="649" y="6403"/>
                  </a:lnTo>
                  <a:lnTo>
                    <a:pt x="649" y="6403"/>
                  </a:lnTo>
                  <a:lnTo>
                    <a:pt x="732" y="6383"/>
                  </a:lnTo>
                  <a:lnTo>
                    <a:pt x="816" y="6383"/>
                  </a:lnTo>
                  <a:lnTo>
                    <a:pt x="837" y="6403"/>
                  </a:lnTo>
                  <a:lnTo>
                    <a:pt x="1507" y="6403"/>
                  </a:lnTo>
                  <a:lnTo>
                    <a:pt x="1548" y="6383"/>
                  </a:lnTo>
                  <a:lnTo>
                    <a:pt x="1590" y="6341"/>
                  </a:lnTo>
                  <a:lnTo>
                    <a:pt x="1653" y="6383"/>
                  </a:lnTo>
                  <a:lnTo>
                    <a:pt x="1695" y="6320"/>
                  </a:lnTo>
                  <a:lnTo>
                    <a:pt x="1862" y="6341"/>
                  </a:lnTo>
                  <a:lnTo>
                    <a:pt x="1904" y="6320"/>
                  </a:lnTo>
                  <a:lnTo>
                    <a:pt x="2092" y="6320"/>
                  </a:lnTo>
                  <a:lnTo>
                    <a:pt x="2134" y="6341"/>
                  </a:lnTo>
                  <a:lnTo>
                    <a:pt x="2239" y="6320"/>
                  </a:lnTo>
                  <a:lnTo>
                    <a:pt x="2323" y="6320"/>
                  </a:lnTo>
                  <a:lnTo>
                    <a:pt x="2323" y="6341"/>
                  </a:lnTo>
                  <a:lnTo>
                    <a:pt x="2490" y="6383"/>
                  </a:lnTo>
                  <a:lnTo>
                    <a:pt x="2511" y="6341"/>
                  </a:lnTo>
                  <a:lnTo>
                    <a:pt x="2553" y="6341"/>
                  </a:lnTo>
                  <a:lnTo>
                    <a:pt x="2595" y="6403"/>
                  </a:lnTo>
                  <a:lnTo>
                    <a:pt x="3327" y="6403"/>
                  </a:lnTo>
                  <a:lnTo>
                    <a:pt x="3390" y="6424"/>
                  </a:lnTo>
                  <a:lnTo>
                    <a:pt x="3431" y="6403"/>
                  </a:lnTo>
                  <a:lnTo>
                    <a:pt x="3452" y="6403"/>
                  </a:lnTo>
                  <a:lnTo>
                    <a:pt x="3536" y="6487"/>
                  </a:lnTo>
                  <a:lnTo>
                    <a:pt x="3578" y="6445"/>
                  </a:lnTo>
                  <a:lnTo>
                    <a:pt x="3662" y="6487"/>
                  </a:lnTo>
                  <a:lnTo>
                    <a:pt x="3683" y="6529"/>
                  </a:lnTo>
                  <a:lnTo>
                    <a:pt x="3745" y="6508"/>
                  </a:lnTo>
                  <a:lnTo>
                    <a:pt x="3766" y="6487"/>
                  </a:lnTo>
                  <a:lnTo>
                    <a:pt x="3808" y="6487"/>
                  </a:lnTo>
                  <a:lnTo>
                    <a:pt x="3892" y="6550"/>
                  </a:lnTo>
                  <a:lnTo>
                    <a:pt x="3955" y="6529"/>
                  </a:lnTo>
                  <a:lnTo>
                    <a:pt x="4059" y="6529"/>
                  </a:lnTo>
                  <a:lnTo>
                    <a:pt x="4101" y="6550"/>
                  </a:lnTo>
                  <a:lnTo>
                    <a:pt x="4206" y="6550"/>
                  </a:lnTo>
                  <a:lnTo>
                    <a:pt x="4206" y="6592"/>
                  </a:lnTo>
                  <a:lnTo>
                    <a:pt x="4289" y="6592"/>
                  </a:lnTo>
                  <a:lnTo>
                    <a:pt x="4310" y="6529"/>
                  </a:lnTo>
                  <a:lnTo>
                    <a:pt x="4268" y="6424"/>
                  </a:lnTo>
                  <a:lnTo>
                    <a:pt x="4268" y="6403"/>
                  </a:lnTo>
                  <a:lnTo>
                    <a:pt x="4331" y="6299"/>
                  </a:lnTo>
                  <a:lnTo>
                    <a:pt x="4373" y="6215"/>
                  </a:lnTo>
                  <a:lnTo>
                    <a:pt x="4394" y="6194"/>
                  </a:lnTo>
                  <a:lnTo>
                    <a:pt x="4373" y="6194"/>
                  </a:lnTo>
                  <a:lnTo>
                    <a:pt x="4331" y="6131"/>
                  </a:lnTo>
                  <a:lnTo>
                    <a:pt x="4331" y="6069"/>
                  </a:lnTo>
                  <a:lnTo>
                    <a:pt x="4331" y="5922"/>
                  </a:lnTo>
                  <a:lnTo>
                    <a:pt x="4164" y="5797"/>
                  </a:lnTo>
                  <a:lnTo>
                    <a:pt x="4080" y="5713"/>
                  </a:lnTo>
                  <a:lnTo>
                    <a:pt x="3996" y="5567"/>
                  </a:lnTo>
                  <a:lnTo>
                    <a:pt x="3850" y="5357"/>
                  </a:lnTo>
                  <a:lnTo>
                    <a:pt x="3808" y="5232"/>
                  </a:lnTo>
                  <a:lnTo>
                    <a:pt x="3703" y="5127"/>
                  </a:lnTo>
                  <a:lnTo>
                    <a:pt x="3557" y="5043"/>
                  </a:lnTo>
                  <a:lnTo>
                    <a:pt x="3494" y="4981"/>
                  </a:lnTo>
                  <a:lnTo>
                    <a:pt x="3494" y="4750"/>
                  </a:lnTo>
                  <a:lnTo>
                    <a:pt x="3473" y="4625"/>
                  </a:lnTo>
                  <a:lnTo>
                    <a:pt x="3452" y="4458"/>
                  </a:lnTo>
                  <a:lnTo>
                    <a:pt x="3473" y="4332"/>
                  </a:lnTo>
                  <a:lnTo>
                    <a:pt x="3431" y="4186"/>
                  </a:lnTo>
                  <a:lnTo>
                    <a:pt x="3390" y="4039"/>
                  </a:lnTo>
                  <a:lnTo>
                    <a:pt x="3452" y="3976"/>
                  </a:lnTo>
                  <a:lnTo>
                    <a:pt x="3536" y="3976"/>
                  </a:lnTo>
                  <a:lnTo>
                    <a:pt x="3641" y="3788"/>
                  </a:lnTo>
                  <a:lnTo>
                    <a:pt x="3683" y="3662"/>
                  </a:lnTo>
                  <a:lnTo>
                    <a:pt x="3787" y="3474"/>
                  </a:lnTo>
                  <a:lnTo>
                    <a:pt x="3850" y="3349"/>
                  </a:lnTo>
                  <a:lnTo>
                    <a:pt x="3955" y="3307"/>
                  </a:lnTo>
                  <a:lnTo>
                    <a:pt x="4059" y="3160"/>
                  </a:lnTo>
                  <a:lnTo>
                    <a:pt x="4059" y="3139"/>
                  </a:lnTo>
                  <a:lnTo>
                    <a:pt x="4017" y="3035"/>
                  </a:lnTo>
                  <a:lnTo>
                    <a:pt x="3955" y="2867"/>
                  </a:lnTo>
                  <a:lnTo>
                    <a:pt x="3850" y="2721"/>
                  </a:lnTo>
                  <a:lnTo>
                    <a:pt x="3766" y="2637"/>
                  </a:lnTo>
                  <a:lnTo>
                    <a:pt x="3557" y="2428"/>
                  </a:lnTo>
                  <a:lnTo>
                    <a:pt x="3348" y="2240"/>
                  </a:lnTo>
                  <a:lnTo>
                    <a:pt x="3243" y="2219"/>
                  </a:lnTo>
                  <a:lnTo>
                    <a:pt x="3243" y="2135"/>
                  </a:lnTo>
                  <a:lnTo>
                    <a:pt x="3159" y="2093"/>
                  </a:lnTo>
                  <a:lnTo>
                    <a:pt x="3159" y="2030"/>
                  </a:lnTo>
                  <a:lnTo>
                    <a:pt x="3159" y="1926"/>
                  </a:lnTo>
                  <a:lnTo>
                    <a:pt x="3180" y="1884"/>
                  </a:lnTo>
                  <a:lnTo>
                    <a:pt x="3180" y="1779"/>
                  </a:lnTo>
                  <a:lnTo>
                    <a:pt x="3369" y="1779"/>
                  </a:lnTo>
                  <a:lnTo>
                    <a:pt x="3431" y="1800"/>
                  </a:lnTo>
                  <a:lnTo>
                    <a:pt x="3536" y="1779"/>
                  </a:lnTo>
                  <a:lnTo>
                    <a:pt x="3641" y="1800"/>
                  </a:lnTo>
                  <a:lnTo>
                    <a:pt x="3683" y="1779"/>
                  </a:lnTo>
                  <a:lnTo>
                    <a:pt x="3808" y="1800"/>
                  </a:lnTo>
                  <a:lnTo>
                    <a:pt x="3892" y="1821"/>
                  </a:lnTo>
                  <a:lnTo>
                    <a:pt x="3975" y="1842"/>
                  </a:lnTo>
                  <a:lnTo>
                    <a:pt x="4017" y="1800"/>
                  </a:lnTo>
                  <a:lnTo>
                    <a:pt x="3975" y="1779"/>
                  </a:lnTo>
                  <a:lnTo>
                    <a:pt x="3808" y="1633"/>
                  </a:lnTo>
                  <a:lnTo>
                    <a:pt x="3787" y="1528"/>
                  </a:lnTo>
                  <a:lnTo>
                    <a:pt x="3703" y="1486"/>
                  </a:lnTo>
                  <a:lnTo>
                    <a:pt x="3599" y="1319"/>
                  </a:lnTo>
                  <a:lnTo>
                    <a:pt x="3578" y="1214"/>
                  </a:lnTo>
                  <a:lnTo>
                    <a:pt x="3662" y="1152"/>
                  </a:lnTo>
                  <a:lnTo>
                    <a:pt x="3703" y="1005"/>
                  </a:lnTo>
                  <a:lnTo>
                    <a:pt x="3641" y="942"/>
                  </a:lnTo>
                  <a:lnTo>
                    <a:pt x="3662" y="880"/>
                  </a:lnTo>
                  <a:lnTo>
                    <a:pt x="3683" y="838"/>
                  </a:lnTo>
                  <a:lnTo>
                    <a:pt x="3683" y="754"/>
                  </a:lnTo>
                  <a:lnTo>
                    <a:pt x="3599" y="587"/>
                  </a:lnTo>
                  <a:lnTo>
                    <a:pt x="3578" y="482"/>
                  </a:lnTo>
                  <a:lnTo>
                    <a:pt x="3536" y="440"/>
                  </a:lnTo>
                  <a:lnTo>
                    <a:pt x="3494" y="252"/>
                  </a:lnTo>
                  <a:lnTo>
                    <a:pt x="3369" y="147"/>
                  </a:lnTo>
                  <a:lnTo>
                    <a:pt x="3076"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14" name="Google Shape;3007;p58">
              <a:extLst>
                <a:ext uri="{FF2B5EF4-FFF2-40B4-BE49-F238E27FC236}">
                  <a16:creationId xmlns:a16="http://schemas.microsoft.com/office/drawing/2014/main" id="{FFBF34CE-FF8E-32A7-A36F-0370FF6A7ACE}"/>
                </a:ext>
              </a:extLst>
            </p:cNvPr>
            <p:cNvSpPr/>
            <p:nvPr/>
          </p:nvSpPr>
          <p:spPr>
            <a:xfrm>
              <a:off x="3813900" y="3211875"/>
              <a:ext cx="82675" cy="89475"/>
            </a:xfrm>
            <a:custGeom>
              <a:avLst/>
              <a:gdLst/>
              <a:ahLst/>
              <a:cxnLst/>
              <a:rect l="l" t="t" r="r" b="b"/>
              <a:pathLst>
                <a:path w="3307" h="3579" extrusionOk="0">
                  <a:moveTo>
                    <a:pt x="1675" y="1"/>
                  </a:moveTo>
                  <a:lnTo>
                    <a:pt x="1633" y="64"/>
                  </a:lnTo>
                  <a:lnTo>
                    <a:pt x="1570" y="22"/>
                  </a:lnTo>
                  <a:lnTo>
                    <a:pt x="1528" y="64"/>
                  </a:lnTo>
                  <a:lnTo>
                    <a:pt x="1487" y="84"/>
                  </a:lnTo>
                  <a:lnTo>
                    <a:pt x="1487" y="754"/>
                  </a:lnTo>
                  <a:lnTo>
                    <a:pt x="712" y="754"/>
                  </a:lnTo>
                  <a:lnTo>
                    <a:pt x="691" y="733"/>
                  </a:lnTo>
                  <a:lnTo>
                    <a:pt x="608" y="754"/>
                  </a:lnTo>
                  <a:lnTo>
                    <a:pt x="524" y="817"/>
                  </a:lnTo>
                  <a:lnTo>
                    <a:pt x="482" y="796"/>
                  </a:lnTo>
                  <a:lnTo>
                    <a:pt x="482" y="921"/>
                  </a:lnTo>
                  <a:lnTo>
                    <a:pt x="336" y="942"/>
                  </a:lnTo>
                  <a:lnTo>
                    <a:pt x="440" y="1131"/>
                  </a:lnTo>
                  <a:lnTo>
                    <a:pt x="629" y="1172"/>
                  </a:lnTo>
                  <a:lnTo>
                    <a:pt x="378" y="1235"/>
                  </a:lnTo>
                  <a:lnTo>
                    <a:pt x="315" y="1152"/>
                  </a:lnTo>
                  <a:lnTo>
                    <a:pt x="294" y="1340"/>
                  </a:lnTo>
                  <a:lnTo>
                    <a:pt x="273" y="1654"/>
                  </a:lnTo>
                  <a:lnTo>
                    <a:pt x="168" y="1737"/>
                  </a:lnTo>
                  <a:lnTo>
                    <a:pt x="22" y="1675"/>
                  </a:lnTo>
                  <a:lnTo>
                    <a:pt x="1" y="1758"/>
                  </a:lnTo>
                  <a:lnTo>
                    <a:pt x="126" y="1988"/>
                  </a:lnTo>
                  <a:lnTo>
                    <a:pt x="210" y="2051"/>
                  </a:lnTo>
                  <a:lnTo>
                    <a:pt x="210" y="2156"/>
                  </a:lnTo>
                  <a:lnTo>
                    <a:pt x="315" y="2281"/>
                  </a:lnTo>
                  <a:lnTo>
                    <a:pt x="315" y="2470"/>
                  </a:lnTo>
                  <a:lnTo>
                    <a:pt x="398" y="2533"/>
                  </a:lnTo>
                  <a:lnTo>
                    <a:pt x="440" y="2679"/>
                  </a:lnTo>
                  <a:lnTo>
                    <a:pt x="608" y="2805"/>
                  </a:lnTo>
                  <a:lnTo>
                    <a:pt x="545" y="2825"/>
                  </a:lnTo>
                  <a:lnTo>
                    <a:pt x="712" y="2993"/>
                  </a:lnTo>
                  <a:lnTo>
                    <a:pt x="963" y="3202"/>
                  </a:lnTo>
                  <a:lnTo>
                    <a:pt x="1026" y="3328"/>
                  </a:lnTo>
                  <a:lnTo>
                    <a:pt x="1235" y="3432"/>
                  </a:lnTo>
                  <a:lnTo>
                    <a:pt x="1256" y="3537"/>
                  </a:lnTo>
                  <a:lnTo>
                    <a:pt x="1361" y="3558"/>
                  </a:lnTo>
                  <a:lnTo>
                    <a:pt x="1382" y="3579"/>
                  </a:lnTo>
                  <a:lnTo>
                    <a:pt x="1466" y="3474"/>
                  </a:lnTo>
                  <a:lnTo>
                    <a:pt x="1466" y="3411"/>
                  </a:lnTo>
                  <a:lnTo>
                    <a:pt x="1528" y="3369"/>
                  </a:lnTo>
                  <a:lnTo>
                    <a:pt x="1633" y="3369"/>
                  </a:lnTo>
                  <a:lnTo>
                    <a:pt x="1675" y="3307"/>
                  </a:lnTo>
                  <a:lnTo>
                    <a:pt x="1696" y="3307"/>
                  </a:lnTo>
                  <a:lnTo>
                    <a:pt x="1884" y="3432"/>
                  </a:lnTo>
                  <a:lnTo>
                    <a:pt x="1884" y="3328"/>
                  </a:lnTo>
                  <a:lnTo>
                    <a:pt x="1863" y="3035"/>
                  </a:lnTo>
                  <a:lnTo>
                    <a:pt x="1779" y="2951"/>
                  </a:lnTo>
                  <a:lnTo>
                    <a:pt x="1696" y="2930"/>
                  </a:lnTo>
                  <a:lnTo>
                    <a:pt x="1633" y="2951"/>
                  </a:lnTo>
                  <a:lnTo>
                    <a:pt x="1549" y="2993"/>
                  </a:lnTo>
                  <a:lnTo>
                    <a:pt x="1549" y="2846"/>
                  </a:lnTo>
                  <a:lnTo>
                    <a:pt x="1528" y="2784"/>
                  </a:lnTo>
                  <a:lnTo>
                    <a:pt x="1570" y="2721"/>
                  </a:lnTo>
                  <a:lnTo>
                    <a:pt x="1675" y="2721"/>
                  </a:lnTo>
                  <a:lnTo>
                    <a:pt x="1800" y="2784"/>
                  </a:lnTo>
                  <a:lnTo>
                    <a:pt x="1863" y="2721"/>
                  </a:lnTo>
                  <a:lnTo>
                    <a:pt x="1884" y="2679"/>
                  </a:lnTo>
                  <a:lnTo>
                    <a:pt x="1968" y="2679"/>
                  </a:lnTo>
                  <a:lnTo>
                    <a:pt x="2177" y="2637"/>
                  </a:lnTo>
                  <a:lnTo>
                    <a:pt x="2198" y="2574"/>
                  </a:lnTo>
                  <a:lnTo>
                    <a:pt x="2177" y="2407"/>
                  </a:lnTo>
                  <a:lnTo>
                    <a:pt x="2219" y="2365"/>
                  </a:lnTo>
                  <a:lnTo>
                    <a:pt x="2365" y="2365"/>
                  </a:lnTo>
                  <a:lnTo>
                    <a:pt x="2428" y="2595"/>
                  </a:lnTo>
                  <a:lnTo>
                    <a:pt x="2512" y="2700"/>
                  </a:lnTo>
                  <a:lnTo>
                    <a:pt x="2637" y="2637"/>
                  </a:lnTo>
                  <a:lnTo>
                    <a:pt x="2721" y="2679"/>
                  </a:lnTo>
                  <a:lnTo>
                    <a:pt x="2805" y="2616"/>
                  </a:lnTo>
                  <a:lnTo>
                    <a:pt x="2909" y="2616"/>
                  </a:lnTo>
                  <a:lnTo>
                    <a:pt x="3035" y="2679"/>
                  </a:lnTo>
                  <a:lnTo>
                    <a:pt x="3056" y="2742"/>
                  </a:lnTo>
                  <a:lnTo>
                    <a:pt x="3119" y="2742"/>
                  </a:lnTo>
                  <a:lnTo>
                    <a:pt x="3119" y="2637"/>
                  </a:lnTo>
                  <a:lnTo>
                    <a:pt x="3098" y="2533"/>
                  </a:lnTo>
                  <a:lnTo>
                    <a:pt x="3244" y="2114"/>
                  </a:lnTo>
                  <a:lnTo>
                    <a:pt x="3307" y="1884"/>
                  </a:lnTo>
                  <a:lnTo>
                    <a:pt x="3307" y="1779"/>
                  </a:lnTo>
                  <a:lnTo>
                    <a:pt x="3244" y="1696"/>
                  </a:lnTo>
                  <a:lnTo>
                    <a:pt x="3223" y="1654"/>
                  </a:lnTo>
                  <a:lnTo>
                    <a:pt x="3139" y="1570"/>
                  </a:lnTo>
                  <a:lnTo>
                    <a:pt x="3119" y="1528"/>
                  </a:lnTo>
                  <a:lnTo>
                    <a:pt x="3035" y="1486"/>
                  </a:lnTo>
                  <a:lnTo>
                    <a:pt x="3014" y="1444"/>
                  </a:lnTo>
                  <a:lnTo>
                    <a:pt x="2993" y="1382"/>
                  </a:lnTo>
                  <a:lnTo>
                    <a:pt x="2993" y="1340"/>
                  </a:lnTo>
                  <a:lnTo>
                    <a:pt x="3035" y="1319"/>
                  </a:lnTo>
                  <a:lnTo>
                    <a:pt x="3056" y="1277"/>
                  </a:lnTo>
                  <a:lnTo>
                    <a:pt x="3119" y="1277"/>
                  </a:lnTo>
                  <a:lnTo>
                    <a:pt x="3098" y="1214"/>
                  </a:lnTo>
                  <a:lnTo>
                    <a:pt x="3056" y="1172"/>
                  </a:lnTo>
                  <a:lnTo>
                    <a:pt x="3056" y="1110"/>
                  </a:lnTo>
                  <a:lnTo>
                    <a:pt x="3202" y="1026"/>
                  </a:lnTo>
                  <a:lnTo>
                    <a:pt x="3307" y="1005"/>
                  </a:lnTo>
                  <a:lnTo>
                    <a:pt x="3307" y="900"/>
                  </a:lnTo>
                  <a:lnTo>
                    <a:pt x="3265" y="838"/>
                  </a:lnTo>
                  <a:lnTo>
                    <a:pt x="3307" y="754"/>
                  </a:lnTo>
                  <a:lnTo>
                    <a:pt x="3307" y="587"/>
                  </a:lnTo>
                  <a:lnTo>
                    <a:pt x="3244" y="545"/>
                  </a:lnTo>
                  <a:lnTo>
                    <a:pt x="3056" y="524"/>
                  </a:lnTo>
                  <a:lnTo>
                    <a:pt x="2930" y="587"/>
                  </a:lnTo>
                  <a:lnTo>
                    <a:pt x="2805" y="628"/>
                  </a:lnTo>
                  <a:lnTo>
                    <a:pt x="2721" y="608"/>
                  </a:lnTo>
                  <a:lnTo>
                    <a:pt x="2616" y="649"/>
                  </a:lnTo>
                  <a:lnTo>
                    <a:pt x="2575" y="608"/>
                  </a:lnTo>
                  <a:lnTo>
                    <a:pt x="2595" y="545"/>
                  </a:lnTo>
                  <a:lnTo>
                    <a:pt x="2575" y="440"/>
                  </a:lnTo>
                  <a:lnTo>
                    <a:pt x="2575" y="315"/>
                  </a:lnTo>
                  <a:lnTo>
                    <a:pt x="2533" y="189"/>
                  </a:lnTo>
                  <a:lnTo>
                    <a:pt x="2575" y="84"/>
                  </a:lnTo>
                  <a:lnTo>
                    <a:pt x="2533" y="22"/>
                  </a:lnTo>
                  <a:lnTo>
                    <a:pt x="2491" y="22"/>
                  </a:lnTo>
                  <a:lnTo>
                    <a:pt x="2470" y="64"/>
                  </a:lnTo>
                  <a:lnTo>
                    <a:pt x="2303" y="22"/>
                  </a:lnTo>
                  <a:lnTo>
                    <a:pt x="2303" y="1"/>
                  </a:lnTo>
                  <a:lnTo>
                    <a:pt x="2219" y="1"/>
                  </a:lnTo>
                  <a:lnTo>
                    <a:pt x="2114" y="22"/>
                  </a:lnTo>
                  <a:lnTo>
                    <a:pt x="2072" y="1"/>
                  </a:lnTo>
                  <a:lnTo>
                    <a:pt x="1884" y="1"/>
                  </a:lnTo>
                  <a:lnTo>
                    <a:pt x="1842" y="22"/>
                  </a:lnTo>
                  <a:lnTo>
                    <a:pt x="1675"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15" name="Google Shape;3008;p58">
              <a:extLst>
                <a:ext uri="{FF2B5EF4-FFF2-40B4-BE49-F238E27FC236}">
                  <a16:creationId xmlns:a16="http://schemas.microsoft.com/office/drawing/2014/main" id="{6566FD3F-2597-1520-9021-BC40E379BAFA}"/>
                </a:ext>
              </a:extLst>
            </p:cNvPr>
            <p:cNvSpPr/>
            <p:nvPr/>
          </p:nvSpPr>
          <p:spPr>
            <a:xfrm>
              <a:off x="3821750" y="3213450"/>
              <a:ext cx="29325" cy="18850"/>
            </a:xfrm>
            <a:custGeom>
              <a:avLst/>
              <a:gdLst/>
              <a:ahLst/>
              <a:cxnLst/>
              <a:rect l="l" t="t" r="r" b="b"/>
              <a:pathLst>
                <a:path w="1173" h="754" extrusionOk="0">
                  <a:moveTo>
                    <a:pt x="398" y="1"/>
                  </a:moveTo>
                  <a:lnTo>
                    <a:pt x="315" y="21"/>
                  </a:lnTo>
                  <a:lnTo>
                    <a:pt x="294" y="42"/>
                  </a:lnTo>
                  <a:lnTo>
                    <a:pt x="336" y="147"/>
                  </a:lnTo>
                  <a:lnTo>
                    <a:pt x="168" y="335"/>
                  </a:lnTo>
                  <a:lnTo>
                    <a:pt x="1" y="628"/>
                  </a:lnTo>
                  <a:lnTo>
                    <a:pt x="168" y="691"/>
                  </a:lnTo>
                  <a:lnTo>
                    <a:pt x="168" y="733"/>
                  </a:lnTo>
                  <a:lnTo>
                    <a:pt x="210" y="754"/>
                  </a:lnTo>
                  <a:lnTo>
                    <a:pt x="294" y="691"/>
                  </a:lnTo>
                  <a:lnTo>
                    <a:pt x="377" y="670"/>
                  </a:lnTo>
                  <a:lnTo>
                    <a:pt x="398" y="691"/>
                  </a:lnTo>
                  <a:lnTo>
                    <a:pt x="1173" y="691"/>
                  </a:lnTo>
                  <a:lnTo>
                    <a:pt x="1173" y="21"/>
                  </a:lnTo>
                  <a:lnTo>
                    <a:pt x="503" y="21"/>
                  </a:lnTo>
                  <a:lnTo>
                    <a:pt x="482"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16" name="Google Shape;3009;p58">
              <a:extLst>
                <a:ext uri="{FF2B5EF4-FFF2-40B4-BE49-F238E27FC236}">
                  <a16:creationId xmlns:a16="http://schemas.microsoft.com/office/drawing/2014/main" id="{7528E227-3966-6568-87CA-DFEB2BB49DB4}"/>
                </a:ext>
              </a:extLst>
            </p:cNvPr>
            <p:cNvSpPr/>
            <p:nvPr/>
          </p:nvSpPr>
          <p:spPr>
            <a:xfrm>
              <a:off x="3848425" y="3188875"/>
              <a:ext cx="110925" cy="129750"/>
            </a:xfrm>
            <a:custGeom>
              <a:avLst/>
              <a:gdLst/>
              <a:ahLst/>
              <a:cxnLst/>
              <a:rect l="l" t="t" r="r" b="b"/>
              <a:pathLst>
                <a:path w="4437" h="5190" extrusionOk="0">
                  <a:moveTo>
                    <a:pt x="3935" y="0"/>
                  </a:moveTo>
                  <a:lnTo>
                    <a:pt x="3872" y="63"/>
                  </a:lnTo>
                  <a:lnTo>
                    <a:pt x="3767" y="42"/>
                  </a:lnTo>
                  <a:lnTo>
                    <a:pt x="3537" y="147"/>
                  </a:lnTo>
                  <a:lnTo>
                    <a:pt x="3495" y="188"/>
                  </a:lnTo>
                  <a:lnTo>
                    <a:pt x="3391" y="209"/>
                  </a:lnTo>
                  <a:lnTo>
                    <a:pt x="3244" y="377"/>
                  </a:lnTo>
                  <a:lnTo>
                    <a:pt x="2972" y="816"/>
                  </a:lnTo>
                  <a:lnTo>
                    <a:pt x="2930" y="900"/>
                  </a:lnTo>
                  <a:lnTo>
                    <a:pt x="2867" y="1004"/>
                  </a:lnTo>
                  <a:lnTo>
                    <a:pt x="2867" y="1025"/>
                  </a:lnTo>
                  <a:lnTo>
                    <a:pt x="2909" y="1130"/>
                  </a:lnTo>
                  <a:lnTo>
                    <a:pt x="2888" y="1193"/>
                  </a:lnTo>
                  <a:lnTo>
                    <a:pt x="2805" y="1193"/>
                  </a:lnTo>
                  <a:lnTo>
                    <a:pt x="2805" y="1151"/>
                  </a:lnTo>
                  <a:lnTo>
                    <a:pt x="2700" y="1151"/>
                  </a:lnTo>
                  <a:lnTo>
                    <a:pt x="2658" y="1130"/>
                  </a:lnTo>
                  <a:lnTo>
                    <a:pt x="2554" y="1130"/>
                  </a:lnTo>
                  <a:lnTo>
                    <a:pt x="2491" y="1151"/>
                  </a:lnTo>
                  <a:lnTo>
                    <a:pt x="2407" y="1088"/>
                  </a:lnTo>
                  <a:lnTo>
                    <a:pt x="2365" y="1088"/>
                  </a:lnTo>
                  <a:lnTo>
                    <a:pt x="2344" y="1109"/>
                  </a:lnTo>
                  <a:lnTo>
                    <a:pt x="2282" y="1130"/>
                  </a:lnTo>
                  <a:lnTo>
                    <a:pt x="2261" y="1088"/>
                  </a:lnTo>
                  <a:lnTo>
                    <a:pt x="2177" y="1046"/>
                  </a:lnTo>
                  <a:lnTo>
                    <a:pt x="2135" y="1088"/>
                  </a:lnTo>
                  <a:lnTo>
                    <a:pt x="2051" y="1004"/>
                  </a:lnTo>
                  <a:lnTo>
                    <a:pt x="2030" y="1004"/>
                  </a:lnTo>
                  <a:lnTo>
                    <a:pt x="1989" y="1025"/>
                  </a:lnTo>
                  <a:lnTo>
                    <a:pt x="1926" y="1004"/>
                  </a:lnTo>
                  <a:lnTo>
                    <a:pt x="1194" y="1004"/>
                  </a:lnTo>
                  <a:lnTo>
                    <a:pt x="1152" y="1109"/>
                  </a:lnTo>
                  <a:lnTo>
                    <a:pt x="1194" y="1235"/>
                  </a:lnTo>
                  <a:lnTo>
                    <a:pt x="1194" y="1360"/>
                  </a:lnTo>
                  <a:lnTo>
                    <a:pt x="1214" y="1465"/>
                  </a:lnTo>
                  <a:lnTo>
                    <a:pt x="1194" y="1528"/>
                  </a:lnTo>
                  <a:lnTo>
                    <a:pt x="1235" y="1569"/>
                  </a:lnTo>
                  <a:lnTo>
                    <a:pt x="1340" y="1528"/>
                  </a:lnTo>
                  <a:lnTo>
                    <a:pt x="1424" y="1548"/>
                  </a:lnTo>
                  <a:lnTo>
                    <a:pt x="1549" y="1507"/>
                  </a:lnTo>
                  <a:lnTo>
                    <a:pt x="1675" y="1444"/>
                  </a:lnTo>
                  <a:lnTo>
                    <a:pt x="1863" y="1465"/>
                  </a:lnTo>
                  <a:lnTo>
                    <a:pt x="1926" y="1507"/>
                  </a:lnTo>
                  <a:lnTo>
                    <a:pt x="1926" y="1674"/>
                  </a:lnTo>
                  <a:lnTo>
                    <a:pt x="1884" y="1758"/>
                  </a:lnTo>
                  <a:lnTo>
                    <a:pt x="1926" y="1820"/>
                  </a:lnTo>
                  <a:lnTo>
                    <a:pt x="1926" y="1925"/>
                  </a:lnTo>
                  <a:lnTo>
                    <a:pt x="1821" y="1946"/>
                  </a:lnTo>
                  <a:lnTo>
                    <a:pt x="1675" y="2030"/>
                  </a:lnTo>
                  <a:lnTo>
                    <a:pt x="1675" y="2092"/>
                  </a:lnTo>
                  <a:lnTo>
                    <a:pt x="1717" y="2134"/>
                  </a:lnTo>
                  <a:lnTo>
                    <a:pt x="1738" y="2197"/>
                  </a:lnTo>
                  <a:lnTo>
                    <a:pt x="1675" y="2197"/>
                  </a:lnTo>
                  <a:lnTo>
                    <a:pt x="1654" y="2239"/>
                  </a:lnTo>
                  <a:lnTo>
                    <a:pt x="1612" y="2260"/>
                  </a:lnTo>
                  <a:lnTo>
                    <a:pt x="1612" y="2302"/>
                  </a:lnTo>
                  <a:lnTo>
                    <a:pt x="1633" y="2364"/>
                  </a:lnTo>
                  <a:lnTo>
                    <a:pt x="1654" y="2406"/>
                  </a:lnTo>
                  <a:lnTo>
                    <a:pt x="1738" y="2448"/>
                  </a:lnTo>
                  <a:lnTo>
                    <a:pt x="1758" y="2490"/>
                  </a:lnTo>
                  <a:lnTo>
                    <a:pt x="1842" y="2574"/>
                  </a:lnTo>
                  <a:lnTo>
                    <a:pt x="1863" y="2616"/>
                  </a:lnTo>
                  <a:lnTo>
                    <a:pt x="1926" y="2699"/>
                  </a:lnTo>
                  <a:lnTo>
                    <a:pt x="1926" y="2804"/>
                  </a:lnTo>
                  <a:lnTo>
                    <a:pt x="1863" y="3034"/>
                  </a:lnTo>
                  <a:lnTo>
                    <a:pt x="1717" y="3453"/>
                  </a:lnTo>
                  <a:lnTo>
                    <a:pt x="1738" y="3557"/>
                  </a:lnTo>
                  <a:lnTo>
                    <a:pt x="1738" y="3662"/>
                  </a:lnTo>
                  <a:lnTo>
                    <a:pt x="1675" y="3662"/>
                  </a:lnTo>
                  <a:lnTo>
                    <a:pt x="1654" y="3599"/>
                  </a:lnTo>
                  <a:lnTo>
                    <a:pt x="1528" y="3536"/>
                  </a:lnTo>
                  <a:lnTo>
                    <a:pt x="1424" y="3536"/>
                  </a:lnTo>
                  <a:lnTo>
                    <a:pt x="1340" y="3599"/>
                  </a:lnTo>
                  <a:lnTo>
                    <a:pt x="1256" y="3557"/>
                  </a:lnTo>
                  <a:lnTo>
                    <a:pt x="1131" y="3620"/>
                  </a:lnTo>
                  <a:lnTo>
                    <a:pt x="1047" y="3515"/>
                  </a:lnTo>
                  <a:lnTo>
                    <a:pt x="984" y="3285"/>
                  </a:lnTo>
                  <a:lnTo>
                    <a:pt x="838" y="3285"/>
                  </a:lnTo>
                  <a:lnTo>
                    <a:pt x="796" y="3327"/>
                  </a:lnTo>
                  <a:lnTo>
                    <a:pt x="817" y="3494"/>
                  </a:lnTo>
                  <a:lnTo>
                    <a:pt x="796" y="3557"/>
                  </a:lnTo>
                  <a:lnTo>
                    <a:pt x="587" y="3599"/>
                  </a:lnTo>
                  <a:lnTo>
                    <a:pt x="503" y="3599"/>
                  </a:lnTo>
                  <a:lnTo>
                    <a:pt x="482" y="3641"/>
                  </a:lnTo>
                  <a:lnTo>
                    <a:pt x="419" y="3704"/>
                  </a:lnTo>
                  <a:lnTo>
                    <a:pt x="294" y="3641"/>
                  </a:lnTo>
                  <a:lnTo>
                    <a:pt x="189" y="3641"/>
                  </a:lnTo>
                  <a:lnTo>
                    <a:pt x="147" y="3704"/>
                  </a:lnTo>
                  <a:lnTo>
                    <a:pt x="168" y="3766"/>
                  </a:lnTo>
                  <a:lnTo>
                    <a:pt x="168" y="3913"/>
                  </a:lnTo>
                  <a:lnTo>
                    <a:pt x="252" y="3871"/>
                  </a:lnTo>
                  <a:lnTo>
                    <a:pt x="315" y="3850"/>
                  </a:lnTo>
                  <a:lnTo>
                    <a:pt x="398" y="3871"/>
                  </a:lnTo>
                  <a:lnTo>
                    <a:pt x="482" y="3955"/>
                  </a:lnTo>
                  <a:lnTo>
                    <a:pt x="503" y="4248"/>
                  </a:lnTo>
                  <a:lnTo>
                    <a:pt x="503" y="4352"/>
                  </a:lnTo>
                  <a:lnTo>
                    <a:pt x="315" y="4227"/>
                  </a:lnTo>
                  <a:lnTo>
                    <a:pt x="294" y="4227"/>
                  </a:lnTo>
                  <a:lnTo>
                    <a:pt x="252" y="4289"/>
                  </a:lnTo>
                  <a:lnTo>
                    <a:pt x="147" y="4289"/>
                  </a:lnTo>
                  <a:lnTo>
                    <a:pt x="85" y="4331"/>
                  </a:lnTo>
                  <a:lnTo>
                    <a:pt x="85" y="4394"/>
                  </a:lnTo>
                  <a:lnTo>
                    <a:pt x="1" y="4499"/>
                  </a:lnTo>
                  <a:lnTo>
                    <a:pt x="106" y="4603"/>
                  </a:lnTo>
                  <a:lnTo>
                    <a:pt x="168" y="4687"/>
                  </a:lnTo>
                  <a:lnTo>
                    <a:pt x="315" y="4792"/>
                  </a:lnTo>
                  <a:lnTo>
                    <a:pt x="315" y="4896"/>
                  </a:lnTo>
                  <a:lnTo>
                    <a:pt x="419" y="5001"/>
                  </a:lnTo>
                  <a:lnTo>
                    <a:pt x="419" y="5126"/>
                  </a:lnTo>
                  <a:lnTo>
                    <a:pt x="482" y="5189"/>
                  </a:lnTo>
                  <a:lnTo>
                    <a:pt x="524" y="5168"/>
                  </a:lnTo>
                  <a:lnTo>
                    <a:pt x="608" y="5022"/>
                  </a:lnTo>
                  <a:lnTo>
                    <a:pt x="629" y="5022"/>
                  </a:lnTo>
                  <a:lnTo>
                    <a:pt x="712" y="4980"/>
                  </a:lnTo>
                  <a:lnTo>
                    <a:pt x="775" y="4875"/>
                  </a:lnTo>
                  <a:lnTo>
                    <a:pt x="838" y="4854"/>
                  </a:lnTo>
                  <a:lnTo>
                    <a:pt x="942" y="4771"/>
                  </a:lnTo>
                  <a:lnTo>
                    <a:pt x="1005" y="4771"/>
                  </a:lnTo>
                  <a:lnTo>
                    <a:pt x="1047" y="4813"/>
                  </a:lnTo>
                  <a:lnTo>
                    <a:pt x="1110" y="4896"/>
                  </a:lnTo>
                  <a:lnTo>
                    <a:pt x="1110" y="5001"/>
                  </a:lnTo>
                  <a:lnTo>
                    <a:pt x="1131" y="4980"/>
                  </a:lnTo>
                  <a:lnTo>
                    <a:pt x="1194" y="5001"/>
                  </a:lnTo>
                  <a:lnTo>
                    <a:pt x="1298" y="4959"/>
                  </a:lnTo>
                  <a:lnTo>
                    <a:pt x="1319" y="5001"/>
                  </a:lnTo>
                  <a:lnTo>
                    <a:pt x="1319" y="5064"/>
                  </a:lnTo>
                  <a:lnTo>
                    <a:pt x="1424" y="5064"/>
                  </a:lnTo>
                  <a:lnTo>
                    <a:pt x="1507" y="4980"/>
                  </a:lnTo>
                  <a:lnTo>
                    <a:pt x="1507" y="4875"/>
                  </a:lnTo>
                  <a:lnTo>
                    <a:pt x="1570" y="4854"/>
                  </a:lnTo>
                  <a:lnTo>
                    <a:pt x="1654" y="4875"/>
                  </a:lnTo>
                  <a:lnTo>
                    <a:pt x="1758" y="4771"/>
                  </a:lnTo>
                  <a:lnTo>
                    <a:pt x="1947" y="4708"/>
                  </a:lnTo>
                  <a:lnTo>
                    <a:pt x="1947" y="4771"/>
                  </a:lnTo>
                  <a:lnTo>
                    <a:pt x="1863" y="4896"/>
                  </a:lnTo>
                  <a:lnTo>
                    <a:pt x="1884" y="4917"/>
                  </a:lnTo>
                  <a:lnTo>
                    <a:pt x="1947" y="5022"/>
                  </a:lnTo>
                  <a:lnTo>
                    <a:pt x="2072" y="5105"/>
                  </a:lnTo>
                  <a:lnTo>
                    <a:pt x="2198" y="5022"/>
                  </a:lnTo>
                  <a:lnTo>
                    <a:pt x="2282" y="4917"/>
                  </a:lnTo>
                  <a:lnTo>
                    <a:pt x="2512" y="4687"/>
                  </a:lnTo>
                  <a:lnTo>
                    <a:pt x="2574" y="4603"/>
                  </a:lnTo>
                  <a:lnTo>
                    <a:pt x="2658" y="4541"/>
                  </a:lnTo>
                  <a:lnTo>
                    <a:pt x="2763" y="4499"/>
                  </a:lnTo>
                  <a:lnTo>
                    <a:pt x="2867" y="4352"/>
                  </a:lnTo>
                  <a:lnTo>
                    <a:pt x="2867" y="4248"/>
                  </a:lnTo>
                  <a:lnTo>
                    <a:pt x="2888" y="4080"/>
                  </a:lnTo>
                  <a:lnTo>
                    <a:pt x="2909" y="3766"/>
                  </a:lnTo>
                  <a:lnTo>
                    <a:pt x="2888" y="3745"/>
                  </a:lnTo>
                  <a:lnTo>
                    <a:pt x="2867" y="3557"/>
                  </a:lnTo>
                  <a:lnTo>
                    <a:pt x="2909" y="3453"/>
                  </a:lnTo>
                  <a:lnTo>
                    <a:pt x="3098" y="3285"/>
                  </a:lnTo>
                  <a:lnTo>
                    <a:pt x="3098" y="3139"/>
                  </a:lnTo>
                  <a:lnTo>
                    <a:pt x="3202" y="3013"/>
                  </a:lnTo>
                  <a:lnTo>
                    <a:pt x="3328" y="2908"/>
                  </a:lnTo>
                  <a:lnTo>
                    <a:pt x="3411" y="2929"/>
                  </a:lnTo>
                  <a:lnTo>
                    <a:pt x="3516" y="2867"/>
                  </a:lnTo>
                  <a:lnTo>
                    <a:pt x="3621" y="2825"/>
                  </a:lnTo>
                  <a:lnTo>
                    <a:pt x="3809" y="2511"/>
                  </a:lnTo>
                  <a:lnTo>
                    <a:pt x="3809" y="2344"/>
                  </a:lnTo>
                  <a:lnTo>
                    <a:pt x="3851" y="2155"/>
                  </a:lnTo>
                  <a:lnTo>
                    <a:pt x="3935" y="2092"/>
                  </a:lnTo>
                  <a:lnTo>
                    <a:pt x="3955" y="1946"/>
                  </a:lnTo>
                  <a:lnTo>
                    <a:pt x="3935" y="1925"/>
                  </a:lnTo>
                  <a:lnTo>
                    <a:pt x="3955" y="1737"/>
                  </a:lnTo>
                  <a:lnTo>
                    <a:pt x="3955" y="1653"/>
                  </a:lnTo>
                  <a:lnTo>
                    <a:pt x="3955" y="1507"/>
                  </a:lnTo>
                  <a:lnTo>
                    <a:pt x="4060" y="1402"/>
                  </a:lnTo>
                  <a:lnTo>
                    <a:pt x="4060" y="1256"/>
                  </a:lnTo>
                  <a:lnTo>
                    <a:pt x="4081" y="1130"/>
                  </a:lnTo>
                  <a:lnTo>
                    <a:pt x="4039" y="921"/>
                  </a:lnTo>
                  <a:lnTo>
                    <a:pt x="4290" y="607"/>
                  </a:lnTo>
                  <a:lnTo>
                    <a:pt x="4332" y="502"/>
                  </a:lnTo>
                  <a:lnTo>
                    <a:pt x="4437" y="460"/>
                  </a:lnTo>
                  <a:lnTo>
                    <a:pt x="4437" y="209"/>
                  </a:lnTo>
                  <a:lnTo>
                    <a:pt x="4374" y="105"/>
                  </a:lnTo>
                  <a:lnTo>
                    <a:pt x="4374" y="63"/>
                  </a:lnTo>
                  <a:lnTo>
                    <a:pt x="4290" y="84"/>
                  </a:lnTo>
                  <a:lnTo>
                    <a:pt x="4248" y="105"/>
                  </a:lnTo>
                  <a:lnTo>
                    <a:pt x="4144" y="63"/>
                  </a:lnTo>
                  <a:lnTo>
                    <a:pt x="4123"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17" name="Google Shape;3010;p58">
              <a:extLst>
                <a:ext uri="{FF2B5EF4-FFF2-40B4-BE49-F238E27FC236}">
                  <a16:creationId xmlns:a16="http://schemas.microsoft.com/office/drawing/2014/main" id="{012453B5-F5F2-2C66-D5FB-3F9F1BC696A1}"/>
                </a:ext>
              </a:extLst>
            </p:cNvPr>
            <p:cNvSpPr/>
            <p:nvPr/>
          </p:nvSpPr>
          <p:spPr>
            <a:xfrm>
              <a:off x="3860475" y="3308125"/>
              <a:ext cx="15700" cy="21475"/>
            </a:xfrm>
            <a:custGeom>
              <a:avLst/>
              <a:gdLst/>
              <a:ahLst/>
              <a:cxnLst/>
              <a:rect l="l" t="t" r="r" b="b"/>
              <a:pathLst>
                <a:path w="628" h="859" extrusionOk="0">
                  <a:moveTo>
                    <a:pt x="460" y="1"/>
                  </a:moveTo>
                  <a:lnTo>
                    <a:pt x="356" y="84"/>
                  </a:lnTo>
                  <a:lnTo>
                    <a:pt x="293" y="105"/>
                  </a:lnTo>
                  <a:lnTo>
                    <a:pt x="230" y="210"/>
                  </a:lnTo>
                  <a:lnTo>
                    <a:pt x="147" y="252"/>
                  </a:lnTo>
                  <a:lnTo>
                    <a:pt x="126" y="252"/>
                  </a:lnTo>
                  <a:lnTo>
                    <a:pt x="42" y="398"/>
                  </a:lnTo>
                  <a:lnTo>
                    <a:pt x="0" y="419"/>
                  </a:lnTo>
                  <a:lnTo>
                    <a:pt x="84" y="503"/>
                  </a:lnTo>
                  <a:lnTo>
                    <a:pt x="105" y="670"/>
                  </a:lnTo>
                  <a:lnTo>
                    <a:pt x="42" y="775"/>
                  </a:lnTo>
                  <a:lnTo>
                    <a:pt x="84" y="859"/>
                  </a:lnTo>
                  <a:lnTo>
                    <a:pt x="188" y="775"/>
                  </a:lnTo>
                  <a:lnTo>
                    <a:pt x="293" y="775"/>
                  </a:lnTo>
                  <a:lnTo>
                    <a:pt x="356" y="712"/>
                  </a:lnTo>
                  <a:lnTo>
                    <a:pt x="335" y="503"/>
                  </a:lnTo>
                  <a:lnTo>
                    <a:pt x="398" y="440"/>
                  </a:lnTo>
                  <a:lnTo>
                    <a:pt x="523" y="335"/>
                  </a:lnTo>
                  <a:lnTo>
                    <a:pt x="628" y="231"/>
                  </a:lnTo>
                  <a:lnTo>
                    <a:pt x="628" y="126"/>
                  </a:lnTo>
                  <a:lnTo>
                    <a:pt x="565" y="43"/>
                  </a:lnTo>
                  <a:lnTo>
                    <a:pt x="523"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18" name="Google Shape;3011;p58">
              <a:extLst>
                <a:ext uri="{FF2B5EF4-FFF2-40B4-BE49-F238E27FC236}">
                  <a16:creationId xmlns:a16="http://schemas.microsoft.com/office/drawing/2014/main" id="{012E4405-5D41-596E-6AF2-6E5D8A8FEE70}"/>
                </a:ext>
              </a:extLst>
            </p:cNvPr>
            <p:cNvSpPr/>
            <p:nvPr/>
          </p:nvSpPr>
          <p:spPr>
            <a:xfrm>
              <a:off x="4111550" y="3257925"/>
              <a:ext cx="161650" cy="164775"/>
            </a:xfrm>
            <a:custGeom>
              <a:avLst/>
              <a:gdLst/>
              <a:ahLst/>
              <a:cxnLst/>
              <a:rect l="l" t="t" r="r" b="b"/>
              <a:pathLst>
                <a:path w="6466" h="6591" extrusionOk="0">
                  <a:moveTo>
                    <a:pt x="2553" y="0"/>
                  </a:moveTo>
                  <a:lnTo>
                    <a:pt x="1779" y="42"/>
                  </a:lnTo>
                  <a:lnTo>
                    <a:pt x="858" y="42"/>
                  </a:lnTo>
                  <a:lnTo>
                    <a:pt x="816" y="105"/>
                  </a:lnTo>
                  <a:lnTo>
                    <a:pt x="754" y="105"/>
                  </a:lnTo>
                  <a:lnTo>
                    <a:pt x="712" y="146"/>
                  </a:lnTo>
                  <a:lnTo>
                    <a:pt x="775" y="230"/>
                  </a:lnTo>
                  <a:lnTo>
                    <a:pt x="858" y="314"/>
                  </a:lnTo>
                  <a:lnTo>
                    <a:pt x="858" y="356"/>
                  </a:lnTo>
                  <a:lnTo>
                    <a:pt x="921" y="439"/>
                  </a:lnTo>
                  <a:lnTo>
                    <a:pt x="963" y="628"/>
                  </a:lnTo>
                  <a:lnTo>
                    <a:pt x="984" y="732"/>
                  </a:lnTo>
                  <a:lnTo>
                    <a:pt x="942" y="795"/>
                  </a:lnTo>
                  <a:lnTo>
                    <a:pt x="942" y="879"/>
                  </a:lnTo>
                  <a:lnTo>
                    <a:pt x="879" y="942"/>
                  </a:lnTo>
                  <a:lnTo>
                    <a:pt x="816" y="963"/>
                  </a:lnTo>
                  <a:lnTo>
                    <a:pt x="754" y="963"/>
                  </a:lnTo>
                  <a:lnTo>
                    <a:pt x="733" y="942"/>
                  </a:lnTo>
                  <a:lnTo>
                    <a:pt x="733" y="983"/>
                  </a:lnTo>
                  <a:lnTo>
                    <a:pt x="754" y="1046"/>
                  </a:lnTo>
                  <a:lnTo>
                    <a:pt x="754" y="1109"/>
                  </a:lnTo>
                  <a:lnTo>
                    <a:pt x="858" y="1151"/>
                  </a:lnTo>
                  <a:lnTo>
                    <a:pt x="858" y="1214"/>
                  </a:lnTo>
                  <a:lnTo>
                    <a:pt x="942" y="1214"/>
                  </a:lnTo>
                  <a:lnTo>
                    <a:pt x="963" y="1402"/>
                  </a:lnTo>
                  <a:lnTo>
                    <a:pt x="963" y="1486"/>
                  </a:lnTo>
                  <a:lnTo>
                    <a:pt x="858" y="1590"/>
                  </a:lnTo>
                  <a:lnTo>
                    <a:pt x="775" y="1674"/>
                  </a:lnTo>
                  <a:lnTo>
                    <a:pt x="733" y="1716"/>
                  </a:lnTo>
                  <a:lnTo>
                    <a:pt x="565" y="1883"/>
                  </a:lnTo>
                  <a:lnTo>
                    <a:pt x="461" y="2030"/>
                  </a:lnTo>
                  <a:lnTo>
                    <a:pt x="293" y="2092"/>
                  </a:lnTo>
                  <a:lnTo>
                    <a:pt x="0" y="2092"/>
                  </a:lnTo>
                  <a:lnTo>
                    <a:pt x="84" y="2553"/>
                  </a:lnTo>
                  <a:lnTo>
                    <a:pt x="210" y="3243"/>
                  </a:lnTo>
                  <a:lnTo>
                    <a:pt x="628" y="3808"/>
                  </a:lnTo>
                  <a:lnTo>
                    <a:pt x="754" y="4248"/>
                  </a:lnTo>
                  <a:lnTo>
                    <a:pt x="942" y="4352"/>
                  </a:lnTo>
                  <a:lnTo>
                    <a:pt x="1026" y="4352"/>
                  </a:lnTo>
                  <a:lnTo>
                    <a:pt x="1130" y="4394"/>
                  </a:lnTo>
                  <a:lnTo>
                    <a:pt x="1172" y="4394"/>
                  </a:lnTo>
                  <a:lnTo>
                    <a:pt x="1256" y="4436"/>
                  </a:lnTo>
                  <a:lnTo>
                    <a:pt x="1256" y="4499"/>
                  </a:lnTo>
                  <a:lnTo>
                    <a:pt x="1340" y="4561"/>
                  </a:lnTo>
                  <a:lnTo>
                    <a:pt x="1444" y="4561"/>
                  </a:lnTo>
                  <a:lnTo>
                    <a:pt x="1695" y="4645"/>
                  </a:lnTo>
                  <a:lnTo>
                    <a:pt x="1779" y="4645"/>
                  </a:lnTo>
                  <a:lnTo>
                    <a:pt x="1821" y="4708"/>
                  </a:lnTo>
                  <a:lnTo>
                    <a:pt x="1884" y="4729"/>
                  </a:lnTo>
                  <a:lnTo>
                    <a:pt x="1925" y="4812"/>
                  </a:lnTo>
                  <a:lnTo>
                    <a:pt x="2030" y="4917"/>
                  </a:lnTo>
                  <a:lnTo>
                    <a:pt x="2093" y="4917"/>
                  </a:lnTo>
                  <a:lnTo>
                    <a:pt x="2093" y="4938"/>
                  </a:lnTo>
                  <a:lnTo>
                    <a:pt x="2114" y="4917"/>
                  </a:lnTo>
                  <a:lnTo>
                    <a:pt x="2177" y="4917"/>
                  </a:lnTo>
                  <a:lnTo>
                    <a:pt x="2197" y="4980"/>
                  </a:lnTo>
                  <a:lnTo>
                    <a:pt x="2281" y="4980"/>
                  </a:lnTo>
                  <a:lnTo>
                    <a:pt x="2302" y="5022"/>
                  </a:lnTo>
                  <a:lnTo>
                    <a:pt x="2323" y="4980"/>
                  </a:lnTo>
                  <a:lnTo>
                    <a:pt x="2407" y="5022"/>
                  </a:lnTo>
                  <a:lnTo>
                    <a:pt x="2428" y="5043"/>
                  </a:lnTo>
                  <a:lnTo>
                    <a:pt x="2490" y="5043"/>
                  </a:lnTo>
                  <a:lnTo>
                    <a:pt x="2511" y="5084"/>
                  </a:lnTo>
                  <a:lnTo>
                    <a:pt x="2553" y="5126"/>
                  </a:lnTo>
                  <a:lnTo>
                    <a:pt x="2637" y="5189"/>
                  </a:lnTo>
                  <a:lnTo>
                    <a:pt x="2825" y="5398"/>
                  </a:lnTo>
                  <a:lnTo>
                    <a:pt x="2846" y="5608"/>
                  </a:lnTo>
                  <a:lnTo>
                    <a:pt x="2846" y="6591"/>
                  </a:lnTo>
                  <a:lnTo>
                    <a:pt x="2951" y="6193"/>
                  </a:lnTo>
                  <a:lnTo>
                    <a:pt x="3495" y="6173"/>
                  </a:lnTo>
                  <a:lnTo>
                    <a:pt x="3599" y="6131"/>
                  </a:lnTo>
                  <a:lnTo>
                    <a:pt x="3641" y="6110"/>
                  </a:lnTo>
                  <a:lnTo>
                    <a:pt x="3704" y="6089"/>
                  </a:lnTo>
                  <a:lnTo>
                    <a:pt x="3704" y="6131"/>
                  </a:lnTo>
                  <a:lnTo>
                    <a:pt x="3788" y="6173"/>
                  </a:lnTo>
                  <a:lnTo>
                    <a:pt x="3871" y="6214"/>
                  </a:lnTo>
                  <a:lnTo>
                    <a:pt x="3955" y="6214"/>
                  </a:lnTo>
                  <a:lnTo>
                    <a:pt x="3997" y="6298"/>
                  </a:lnTo>
                  <a:lnTo>
                    <a:pt x="3976" y="6319"/>
                  </a:lnTo>
                  <a:lnTo>
                    <a:pt x="4164" y="6298"/>
                  </a:lnTo>
                  <a:lnTo>
                    <a:pt x="4269" y="6193"/>
                  </a:lnTo>
                  <a:lnTo>
                    <a:pt x="4332" y="6193"/>
                  </a:lnTo>
                  <a:lnTo>
                    <a:pt x="4394" y="6131"/>
                  </a:lnTo>
                  <a:lnTo>
                    <a:pt x="4436" y="6173"/>
                  </a:lnTo>
                  <a:lnTo>
                    <a:pt x="4436" y="6214"/>
                  </a:lnTo>
                  <a:lnTo>
                    <a:pt x="4520" y="6214"/>
                  </a:lnTo>
                  <a:lnTo>
                    <a:pt x="4604" y="6277"/>
                  </a:lnTo>
                  <a:lnTo>
                    <a:pt x="4729" y="6214"/>
                  </a:lnTo>
                  <a:lnTo>
                    <a:pt x="4897" y="6193"/>
                  </a:lnTo>
                  <a:lnTo>
                    <a:pt x="4918" y="6110"/>
                  </a:lnTo>
                  <a:lnTo>
                    <a:pt x="4897" y="6068"/>
                  </a:lnTo>
                  <a:lnTo>
                    <a:pt x="4938" y="6005"/>
                  </a:lnTo>
                  <a:lnTo>
                    <a:pt x="5043" y="6026"/>
                  </a:lnTo>
                  <a:lnTo>
                    <a:pt x="5127" y="6026"/>
                  </a:lnTo>
                  <a:lnTo>
                    <a:pt x="5210" y="6089"/>
                  </a:lnTo>
                  <a:lnTo>
                    <a:pt x="5315" y="6068"/>
                  </a:lnTo>
                  <a:lnTo>
                    <a:pt x="5357" y="6026"/>
                  </a:lnTo>
                  <a:lnTo>
                    <a:pt x="5566" y="5963"/>
                  </a:lnTo>
                  <a:lnTo>
                    <a:pt x="5650" y="5984"/>
                  </a:lnTo>
                  <a:lnTo>
                    <a:pt x="5754" y="5963"/>
                  </a:lnTo>
                  <a:lnTo>
                    <a:pt x="5775" y="5900"/>
                  </a:lnTo>
                  <a:lnTo>
                    <a:pt x="5901" y="5900"/>
                  </a:lnTo>
                  <a:lnTo>
                    <a:pt x="5985" y="5817"/>
                  </a:lnTo>
                  <a:lnTo>
                    <a:pt x="6110" y="5796"/>
                  </a:lnTo>
                  <a:lnTo>
                    <a:pt x="6194" y="5712"/>
                  </a:lnTo>
                  <a:lnTo>
                    <a:pt x="6278" y="5649"/>
                  </a:lnTo>
                  <a:lnTo>
                    <a:pt x="6382" y="5670"/>
                  </a:lnTo>
                  <a:lnTo>
                    <a:pt x="6424" y="5608"/>
                  </a:lnTo>
                  <a:lnTo>
                    <a:pt x="6466" y="5587"/>
                  </a:lnTo>
                  <a:lnTo>
                    <a:pt x="6424" y="5587"/>
                  </a:lnTo>
                  <a:lnTo>
                    <a:pt x="6424" y="5545"/>
                  </a:lnTo>
                  <a:lnTo>
                    <a:pt x="6298" y="5440"/>
                  </a:lnTo>
                  <a:lnTo>
                    <a:pt x="6173" y="5398"/>
                  </a:lnTo>
                  <a:lnTo>
                    <a:pt x="5964" y="5189"/>
                  </a:lnTo>
                  <a:lnTo>
                    <a:pt x="5985" y="5126"/>
                  </a:lnTo>
                  <a:lnTo>
                    <a:pt x="5901" y="4938"/>
                  </a:lnTo>
                  <a:lnTo>
                    <a:pt x="5859" y="4875"/>
                  </a:lnTo>
                  <a:lnTo>
                    <a:pt x="5901" y="4771"/>
                  </a:lnTo>
                  <a:lnTo>
                    <a:pt x="5859" y="4729"/>
                  </a:lnTo>
                  <a:lnTo>
                    <a:pt x="5838" y="4624"/>
                  </a:lnTo>
                  <a:lnTo>
                    <a:pt x="5796" y="4540"/>
                  </a:lnTo>
                  <a:lnTo>
                    <a:pt x="5838" y="4540"/>
                  </a:lnTo>
                  <a:lnTo>
                    <a:pt x="5775" y="4394"/>
                  </a:lnTo>
                  <a:lnTo>
                    <a:pt x="5754" y="4248"/>
                  </a:lnTo>
                  <a:lnTo>
                    <a:pt x="5838" y="4206"/>
                  </a:lnTo>
                  <a:lnTo>
                    <a:pt x="5838" y="4038"/>
                  </a:lnTo>
                  <a:lnTo>
                    <a:pt x="5754" y="3976"/>
                  </a:lnTo>
                  <a:lnTo>
                    <a:pt x="5754" y="3766"/>
                  </a:lnTo>
                  <a:lnTo>
                    <a:pt x="5775" y="3620"/>
                  </a:lnTo>
                  <a:lnTo>
                    <a:pt x="5859" y="3578"/>
                  </a:lnTo>
                  <a:lnTo>
                    <a:pt x="5880" y="3599"/>
                  </a:lnTo>
                  <a:lnTo>
                    <a:pt x="5943" y="3515"/>
                  </a:lnTo>
                  <a:lnTo>
                    <a:pt x="5859" y="3306"/>
                  </a:lnTo>
                  <a:lnTo>
                    <a:pt x="5775" y="3306"/>
                  </a:lnTo>
                  <a:lnTo>
                    <a:pt x="5650" y="3180"/>
                  </a:lnTo>
                  <a:lnTo>
                    <a:pt x="5482" y="3055"/>
                  </a:lnTo>
                  <a:lnTo>
                    <a:pt x="5482" y="2929"/>
                  </a:lnTo>
                  <a:lnTo>
                    <a:pt x="5566" y="2657"/>
                  </a:lnTo>
                  <a:lnTo>
                    <a:pt x="5692" y="2302"/>
                  </a:lnTo>
                  <a:lnTo>
                    <a:pt x="5754" y="2239"/>
                  </a:lnTo>
                  <a:lnTo>
                    <a:pt x="5734" y="2134"/>
                  </a:lnTo>
                  <a:lnTo>
                    <a:pt x="5692" y="2113"/>
                  </a:lnTo>
                  <a:lnTo>
                    <a:pt x="5734" y="2113"/>
                  </a:lnTo>
                  <a:lnTo>
                    <a:pt x="5022" y="1611"/>
                  </a:lnTo>
                  <a:lnTo>
                    <a:pt x="4959" y="1527"/>
                  </a:lnTo>
                  <a:lnTo>
                    <a:pt x="4938" y="1486"/>
                  </a:lnTo>
                  <a:lnTo>
                    <a:pt x="4959" y="1402"/>
                  </a:lnTo>
                  <a:lnTo>
                    <a:pt x="4834" y="1214"/>
                  </a:lnTo>
                  <a:lnTo>
                    <a:pt x="2741"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19" name="Google Shape;3012;p58">
              <a:extLst>
                <a:ext uri="{FF2B5EF4-FFF2-40B4-BE49-F238E27FC236}">
                  <a16:creationId xmlns:a16="http://schemas.microsoft.com/office/drawing/2014/main" id="{EBBFD70D-12AA-9604-0938-E541852A5224}"/>
                </a:ext>
              </a:extLst>
            </p:cNvPr>
            <p:cNvSpPr/>
            <p:nvPr/>
          </p:nvSpPr>
          <p:spPr>
            <a:xfrm>
              <a:off x="4106850" y="3261050"/>
              <a:ext cx="29300" cy="24100"/>
            </a:xfrm>
            <a:custGeom>
              <a:avLst/>
              <a:gdLst/>
              <a:ahLst/>
              <a:cxnLst/>
              <a:rect l="l" t="t" r="r" b="b"/>
              <a:pathLst>
                <a:path w="1172" h="964" extrusionOk="0">
                  <a:moveTo>
                    <a:pt x="795" y="1"/>
                  </a:moveTo>
                  <a:lnTo>
                    <a:pt x="795" y="84"/>
                  </a:lnTo>
                  <a:lnTo>
                    <a:pt x="732" y="126"/>
                  </a:lnTo>
                  <a:lnTo>
                    <a:pt x="649" y="126"/>
                  </a:lnTo>
                  <a:lnTo>
                    <a:pt x="607" y="84"/>
                  </a:lnTo>
                  <a:lnTo>
                    <a:pt x="544" y="42"/>
                  </a:lnTo>
                  <a:lnTo>
                    <a:pt x="440" y="126"/>
                  </a:lnTo>
                  <a:lnTo>
                    <a:pt x="377" y="147"/>
                  </a:lnTo>
                  <a:lnTo>
                    <a:pt x="335" y="126"/>
                  </a:lnTo>
                  <a:lnTo>
                    <a:pt x="209" y="231"/>
                  </a:lnTo>
                  <a:lnTo>
                    <a:pt x="105" y="356"/>
                  </a:lnTo>
                  <a:lnTo>
                    <a:pt x="0" y="733"/>
                  </a:lnTo>
                  <a:lnTo>
                    <a:pt x="0" y="817"/>
                  </a:lnTo>
                  <a:lnTo>
                    <a:pt x="209" y="817"/>
                  </a:lnTo>
                  <a:lnTo>
                    <a:pt x="272" y="921"/>
                  </a:lnTo>
                  <a:lnTo>
                    <a:pt x="335" y="963"/>
                  </a:lnTo>
                  <a:lnTo>
                    <a:pt x="398" y="921"/>
                  </a:lnTo>
                  <a:lnTo>
                    <a:pt x="419" y="921"/>
                  </a:lnTo>
                  <a:lnTo>
                    <a:pt x="481" y="963"/>
                  </a:lnTo>
                  <a:lnTo>
                    <a:pt x="607" y="921"/>
                  </a:lnTo>
                  <a:lnTo>
                    <a:pt x="607" y="858"/>
                  </a:lnTo>
                  <a:lnTo>
                    <a:pt x="691" y="670"/>
                  </a:lnTo>
                  <a:lnTo>
                    <a:pt x="649" y="566"/>
                  </a:lnTo>
                  <a:lnTo>
                    <a:pt x="712" y="566"/>
                  </a:lnTo>
                  <a:lnTo>
                    <a:pt x="753" y="628"/>
                  </a:lnTo>
                  <a:lnTo>
                    <a:pt x="816" y="628"/>
                  </a:lnTo>
                  <a:lnTo>
                    <a:pt x="858" y="733"/>
                  </a:lnTo>
                  <a:lnTo>
                    <a:pt x="921" y="754"/>
                  </a:lnTo>
                  <a:lnTo>
                    <a:pt x="921" y="817"/>
                  </a:lnTo>
                  <a:lnTo>
                    <a:pt x="942" y="838"/>
                  </a:lnTo>
                  <a:lnTo>
                    <a:pt x="1004" y="838"/>
                  </a:lnTo>
                  <a:lnTo>
                    <a:pt x="1067" y="817"/>
                  </a:lnTo>
                  <a:lnTo>
                    <a:pt x="1130" y="754"/>
                  </a:lnTo>
                  <a:lnTo>
                    <a:pt x="1130" y="670"/>
                  </a:lnTo>
                  <a:lnTo>
                    <a:pt x="1172" y="607"/>
                  </a:lnTo>
                  <a:lnTo>
                    <a:pt x="1151" y="503"/>
                  </a:lnTo>
                  <a:lnTo>
                    <a:pt x="1109" y="314"/>
                  </a:lnTo>
                  <a:lnTo>
                    <a:pt x="1046" y="231"/>
                  </a:lnTo>
                  <a:lnTo>
                    <a:pt x="1046" y="189"/>
                  </a:lnTo>
                  <a:lnTo>
                    <a:pt x="963" y="105"/>
                  </a:lnTo>
                  <a:lnTo>
                    <a:pt x="900" y="21"/>
                  </a:lnTo>
                  <a:lnTo>
                    <a:pt x="900"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20" name="Google Shape;3013;p58">
              <a:extLst>
                <a:ext uri="{FF2B5EF4-FFF2-40B4-BE49-F238E27FC236}">
                  <a16:creationId xmlns:a16="http://schemas.microsoft.com/office/drawing/2014/main" id="{F731246A-E68C-63C5-5109-E4E5B62569D1}"/>
                </a:ext>
              </a:extLst>
            </p:cNvPr>
            <p:cNvSpPr/>
            <p:nvPr/>
          </p:nvSpPr>
          <p:spPr>
            <a:xfrm>
              <a:off x="4106850" y="3275175"/>
              <a:ext cx="28775" cy="35075"/>
            </a:xfrm>
            <a:custGeom>
              <a:avLst/>
              <a:gdLst/>
              <a:ahLst/>
              <a:cxnLst/>
              <a:rect l="l" t="t" r="r" b="b"/>
              <a:pathLst>
                <a:path w="1151" h="1403" extrusionOk="0">
                  <a:moveTo>
                    <a:pt x="649" y="1"/>
                  </a:moveTo>
                  <a:lnTo>
                    <a:pt x="691" y="105"/>
                  </a:lnTo>
                  <a:lnTo>
                    <a:pt x="607" y="293"/>
                  </a:lnTo>
                  <a:lnTo>
                    <a:pt x="607" y="356"/>
                  </a:lnTo>
                  <a:lnTo>
                    <a:pt x="481" y="398"/>
                  </a:lnTo>
                  <a:lnTo>
                    <a:pt x="419" y="356"/>
                  </a:lnTo>
                  <a:lnTo>
                    <a:pt x="398" y="356"/>
                  </a:lnTo>
                  <a:lnTo>
                    <a:pt x="335" y="398"/>
                  </a:lnTo>
                  <a:lnTo>
                    <a:pt x="272" y="356"/>
                  </a:lnTo>
                  <a:lnTo>
                    <a:pt x="209" y="252"/>
                  </a:lnTo>
                  <a:lnTo>
                    <a:pt x="0" y="252"/>
                  </a:lnTo>
                  <a:lnTo>
                    <a:pt x="0" y="314"/>
                  </a:lnTo>
                  <a:lnTo>
                    <a:pt x="63" y="419"/>
                  </a:lnTo>
                  <a:lnTo>
                    <a:pt x="84" y="565"/>
                  </a:lnTo>
                  <a:lnTo>
                    <a:pt x="84" y="712"/>
                  </a:lnTo>
                  <a:lnTo>
                    <a:pt x="188" y="1402"/>
                  </a:lnTo>
                  <a:lnTo>
                    <a:pt x="481" y="1402"/>
                  </a:lnTo>
                  <a:lnTo>
                    <a:pt x="649" y="1340"/>
                  </a:lnTo>
                  <a:lnTo>
                    <a:pt x="753" y="1193"/>
                  </a:lnTo>
                  <a:lnTo>
                    <a:pt x="921" y="1026"/>
                  </a:lnTo>
                  <a:lnTo>
                    <a:pt x="963" y="984"/>
                  </a:lnTo>
                  <a:lnTo>
                    <a:pt x="1046" y="900"/>
                  </a:lnTo>
                  <a:lnTo>
                    <a:pt x="1151" y="796"/>
                  </a:lnTo>
                  <a:lnTo>
                    <a:pt x="1151" y="712"/>
                  </a:lnTo>
                  <a:lnTo>
                    <a:pt x="1130" y="524"/>
                  </a:lnTo>
                  <a:lnTo>
                    <a:pt x="1046" y="524"/>
                  </a:lnTo>
                  <a:lnTo>
                    <a:pt x="1046" y="461"/>
                  </a:lnTo>
                  <a:lnTo>
                    <a:pt x="942" y="419"/>
                  </a:lnTo>
                  <a:lnTo>
                    <a:pt x="942" y="356"/>
                  </a:lnTo>
                  <a:lnTo>
                    <a:pt x="921" y="293"/>
                  </a:lnTo>
                  <a:lnTo>
                    <a:pt x="921" y="252"/>
                  </a:lnTo>
                  <a:lnTo>
                    <a:pt x="921" y="189"/>
                  </a:lnTo>
                  <a:lnTo>
                    <a:pt x="858" y="168"/>
                  </a:lnTo>
                  <a:lnTo>
                    <a:pt x="816" y="63"/>
                  </a:lnTo>
                  <a:lnTo>
                    <a:pt x="753" y="63"/>
                  </a:lnTo>
                  <a:lnTo>
                    <a:pt x="712"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21" name="Google Shape;3014;p58">
              <a:extLst>
                <a:ext uri="{FF2B5EF4-FFF2-40B4-BE49-F238E27FC236}">
                  <a16:creationId xmlns:a16="http://schemas.microsoft.com/office/drawing/2014/main" id="{8529F93D-9B13-F659-14CE-02A2BF09430B}"/>
                </a:ext>
              </a:extLst>
            </p:cNvPr>
            <p:cNvSpPr/>
            <p:nvPr/>
          </p:nvSpPr>
          <p:spPr>
            <a:xfrm>
              <a:off x="3862550" y="3166900"/>
              <a:ext cx="275700" cy="273075"/>
            </a:xfrm>
            <a:custGeom>
              <a:avLst/>
              <a:gdLst/>
              <a:ahLst/>
              <a:cxnLst/>
              <a:rect l="l" t="t" r="r" b="b"/>
              <a:pathLst>
                <a:path w="11028" h="10923" extrusionOk="0">
                  <a:moveTo>
                    <a:pt x="7701" y="0"/>
                  </a:moveTo>
                  <a:lnTo>
                    <a:pt x="7701" y="42"/>
                  </a:lnTo>
                  <a:lnTo>
                    <a:pt x="7743" y="84"/>
                  </a:lnTo>
                  <a:lnTo>
                    <a:pt x="7659" y="189"/>
                  </a:lnTo>
                  <a:lnTo>
                    <a:pt x="7575" y="189"/>
                  </a:lnTo>
                  <a:lnTo>
                    <a:pt x="7491" y="210"/>
                  </a:lnTo>
                  <a:lnTo>
                    <a:pt x="7366" y="210"/>
                  </a:lnTo>
                  <a:lnTo>
                    <a:pt x="7282" y="251"/>
                  </a:lnTo>
                  <a:lnTo>
                    <a:pt x="7240" y="251"/>
                  </a:lnTo>
                  <a:lnTo>
                    <a:pt x="7219" y="189"/>
                  </a:lnTo>
                  <a:lnTo>
                    <a:pt x="7178" y="189"/>
                  </a:lnTo>
                  <a:lnTo>
                    <a:pt x="7157" y="147"/>
                  </a:lnTo>
                  <a:lnTo>
                    <a:pt x="7073" y="126"/>
                  </a:lnTo>
                  <a:lnTo>
                    <a:pt x="6843" y="230"/>
                  </a:lnTo>
                  <a:lnTo>
                    <a:pt x="6759" y="293"/>
                  </a:lnTo>
                  <a:lnTo>
                    <a:pt x="6717" y="335"/>
                  </a:lnTo>
                  <a:lnTo>
                    <a:pt x="6487" y="356"/>
                  </a:lnTo>
                  <a:lnTo>
                    <a:pt x="6403" y="398"/>
                  </a:lnTo>
                  <a:lnTo>
                    <a:pt x="6320" y="314"/>
                  </a:lnTo>
                  <a:lnTo>
                    <a:pt x="6215" y="293"/>
                  </a:lnTo>
                  <a:lnTo>
                    <a:pt x="6111" y="293"/>
                  </a:lnTo>
                  <a:lnTo>
                    <a:pt x="6027" y="398"/>
                  </a:lnTo>
                  <a:lnTo>
                    <a:pt x="5922" y="502"/>
                  </a:lnTo>
                  <a:lnTo>
                    <a:pt x="5964" y="544"/>
                  </a:lnTo>
                  <a:lnTo>
                    <a:pt x="6006" y="607"/>
                  </a:lnTo>
                  <a:lnTo>
                    <a:pt x="5985" y="649"/>
                  </a:lnTo>
                  <a:lnTo>
                    <a:pt x="5859" y="670"/>
                  </a:lnTo>
                  <a:lnTo>
                    <a:pt x="5797" y="649"/>
                  </a:lnTo>
                  <a:lnTo>
                    <a:pt x="5671" y="628"/>
                  </a:lnTo>
                  <a:lnTo>
                    <a:pt x="5567" y="565"/>
                  </a:lnTo>
                  <a:lnTo>
                    <a:pt x="5483" y="565"/>
                  </a:lnTo>
                  <a:lnTo>
                    <a:pt x="5399" y="628"/>
                  </a:lnTo>
                  <a:lnTo>
                    <a:pt x="5336" y="607"/>
                  </a:lnTo>
                  <a:lnTo>
                    <a:pt x="5190" y="607"/>
                  </a:lnTo>
                  <a:lnTo>
                    <a:pt x="5064" y="523"/>
                  </a:lnTo>
                  <a:lnTo>
                    <a:pt x="4939" y="544"/>
                  </a:lnTo>
                  <a:lnTo>
                    <a:pt x="4918" y="502"/>
                  </a:lnTo>
                  <a:lnTo>
                    <a:pt x="4750" y="356"/>
                  </a:lnTo>
                  <a:lnTo>
                    <a:pt x="4667" y="335"/>
                  </a:lnTo>
                  <a:lnTo>
                    <a:pt x="4499" y="210"/>
                  </a:lnTo>
                  <a:lnTo>
                    <a:pt x="4437" y="189"/>
                  </a:lnTo>
                  <a:lnTo>
                    <a:pt x="4353" y="126"/>
                  </a:lnTo>
                  <a:lnTo>
                    <a:pt x="4290" y="126"/>
                  </a:lnTo>
                  <a:lnTo>
                    <a:pt x="4290" y="189"/>
                  </a:lnTo>
                  <a:lnTo>
                    <a:pt x="4186" y="147"/>
                  </a:lnTo>
                  <a:lnTo>
                    <a:pt x="4102" y="251"/>
                  </a:lnTo>
                  <a:lnTo>
                    <a:pt x="4018" y="251"/>
                  </a:lnTo>
                  <a:lnTo>
                    <a:pt x="3976" y="293"/>
                  </a:lnTo>
                  <a:lnTo>
                    <a:pt x="3976" y="356"/>
                  </a:lnTo>
                  <a:lnTo>
                    <a:pt x="3914" y="440"/>
                  </a:lnTo>
                  <a:lnTo>
                    <a:pt x="3914" y="502"/>
                  </a:lnTo>
                  <a:lnTo>
                    <a:pt x="3872" y="544"/>
                  </a:lnTo>
                  <a:lnTo>
                    <a:pt x="3788" y="544"/>
                  </a:lnTo>
                  <a:lnTo>
                    <a:pt x="3788" y="607"/>
                  </a:lnTo>
                  <a:lnTo>
                    <a:pt x="3893" y="733"/>
                  </a:lnTo>
                  <a:lnTo>
                    <a:pt x="3830" y="774"/>
                  </a:lnTo>
                  <a:lnTo>
                    <a:pt x="3809" y="858"/>
                  </a:lnTo>
                  <a:lnTo>
                    <a:pt x="3809" y="984"/>
                  </a:lnTo>
                  <a:lnTo>
                    <a:pt x="3872" y="1088"/>
                  </a:lnTo>
                  <a:lnTo>
                    <a:pt x="3872" y="1339"/>
                  </a:lnTo>
                  <a:lnTo>
                    <a:pt x="3767" y="1381"/>
                  </a:lnTo>
                  <a:lnTo>
                    <a:pt x="3725" y="1486"/>
                  </a:lnTo>
                  <a:lnTo>
                    <a:pt x="3474" y="1800"/>
                  </a:lnTo>
                  <a:lnTo>
                    <a:pt x="3516" y="2009"/>
                  </a:lnTo>
                  <a:lnTo>
                    <a:pt x="3495" y="2135"/>
                  </a:lnTo>
                  <a:lnTo>
                    <a:pt x="3495" y="2281"/>
                  </a:lnTo>
                  <a:lnTo>
                    <a:pt x="3390" y="2386"/>
                  </a:lnTo>
                  <a:lnTo>
                    <a:pt x="3390" y="2532"/>
                  </a:lnTo>
                  <a:lnTo>
                    <a:pt x="3390" y="2616"/>
                  </a:lnTo>
                  <a:lnTo>
                    <a:pt x="3370" y="2804"/>
                  </a:lnTo>
                  <a:lnTo>
                    <a:pt x="3390" y="2825"/>
                  </a:lnTo>
                  <a:lnTo>
                    <a:pt x="3370" y="2971"/>
                  </a:lnTo>
                  <a:lnTo>
                    <a:pt x="3286" y="3034"/>
                  </a:lnTo>
                  <a:lnTo>
                    <a:pt x="3244" y="3223"/>
                  </a:lnTo>
                  <a:lnTo>
                    <a:pt x="3244" y="3390"/>
                  </a:lnTo>
                  <a:lnTo>
                    <a:pt x="3056" y="3704"/>
                  </a:lnTo>
                  <a:lnTo>
                    <a:pt x="2951" y="3746"/>
                  </a:lnTo>
                  <a:lnTo>
                    <a:pt x="2846" y="3808"/>
                  </a:lnTo>
                  <a:lnTo>
                    <a:pt x="2763" y="3787"/>
                  </a:lnTo>
                  <a:lnTo>
                    <a:pt x="2637" y="3892"/>
                  </a:lnTo>
                  <a:lnTo>
                    <a:pt x="2533" y="4018"/>
                  </a:lnTo>
                  <a:lnTo>
                    <a:pt x="2533" y="4164"/>
                  </a:lnTo>
                  <a:lnTo>
                    <a:pt x="2344" y="4332"/>
                  </a:lnTo>
                  <a:lnTo>
                    <a:pt x="2302" y="4436"/>
                  </a:lnTo>
                  <a:lnTo>
                    <a:pt x="2323" y="4624"/>
                  </a:lnTo>
                  <a:lnTo>
                    <a:pt x="2344" y="4645"/>
                  </a:lnTo>
                  <a:lnTo>
                    <a:pt x="2323" y="4959"/>
                  </a:lnTo>
                  <a:lnTo>
                    <a:pt x="2302" y="5127"/>
                  </a:lnTo>
                  <a:lnTo>
                    <a:pt x="2302" y="5231"/>
                  </a:lnTo>
                  <a:lnTo>
                    <a:pt x="2198" y="5378"/>
                  </a:lnTo>
                  <a:lnTo>
                    <a:pt x="2093" y="5420"/>
                  </a:lnTo>
                  <a:lnTo>
                    <a:pt x="2009" y="5482"/>
                  </a:lnTo>
                  <a:lnTo>
                    <a:pt x="1947" y="5566"/>
                  </a:lnTo>
                  <a:lnTo>
                    <a:pt x="1717" y="5796"/>
                  </a:lnTo>
                  <a:lnTo>
                    <a:pt x="1633" y="5901"/>
                  </a:lnTo>
                  <a:lnTo>
                    <a:pt x="1507" y="5984"/>
                  </a:lnTo>
                  <a:lnTo>
                    <a:pt x="1382" y="5901"/>
                  </a:lnTo>
                  <a:lnTo>
                    <a:pt x="1319" y="5796"/>
                  </a:lnTo>
                  <a:lnTo>
                    <a:pt x="1298" y="5775"/>
                  </a:lnTo>
                  <a:lnTo>
                    <a:pt x="1382" y="5650"/>
                  </a:lnTo>
                  <a:lnTo>
                    <a:pt x="1382" y="5587"/>
                  </a:lnTo>
                  <a:lnTo>
                    <a:pt x="1193" y="5650"/>
                  </a:lnTo>
                  <a:lnTo>
                    <a:pt x="1089" y="5754"/>
                  </a:lnTo>
                  <a:lnTo>
                    <a:pt x="1005" y="5733"/>
                  </a:lnTo>
                  <a:lnTo>
                    <a:pt x="942" y="5754"/>
                  </a:lnTo>
                  <a:lnTo>
                    <a:pt x="942" y="5859"/>
                  </a:lnTo>
                  <a:lnTo>
                    <a:pt x="859" y="5943"/>
                  </a:lnTo>
                  <a:lnTo>
                    <a:pt x="754" y="5943"/>
                  </a:lnTo>
                  <a:lnTo>
                    <a:pt x="754" y="5880"/>
                  </a:lnTo>
                  <a:lnTo>
                    <a:pt x="733" y="5838"/>
                  </a:lnTo>
                  <a:lnTo>
                    <a:pt x="629" y="5880"/>
                  </a:lnTo>
                  <a:lnTo>
                    <a:pt x="566" y="5859"/>
                  </a:lnTo>
                  <a:lnTo>
                    <a:pt x="440" y="5984"/>
                  </a:lnTo>
                  <a:lnTo>
                    <a:pt x="315" y="6089"/>
                  </a:lnTo>
                  <a:lnTo>
                    <a:pt x="252" y="6152"/>
                  </a:lnTo>
                  <a:lnTo>
                    <a:pt x="273" y="6361"/>
                  </a:lnTo>
                  <a:lnTo>
                    <a:pt x="210" y="6424"/>
                  </a:lnTo>
                  <a:lnTo>
                    <a:pt x="105" y="6424"/>
                  </a:lnTo>
                  <a:lnTo>
                    <a:pt x="1" y="6508"/>
                  </a:lnTo>
                  <a:lnTo>
                    <a:pt x="22" y="6570"/>
                  </a:lnTo>
                  <a:lnTo>
                    <a:pt x="210" y="6591"/>
                  </a:lnTo>
                  <a:lnTo>
                    <a:pt x="252" y="6633"/>
                  </a:lnTo>
                  <a:lnTo>
                    <a:pt x="273" y="6633"/>
                  </a:lnTo>
                  <a:lnTo>
                    <a:pt x="273" y="6612"/>
                  </a:lnTo>
                  <a:lnTo>
                    <a:pt x="315" y="6591"/>
                  </a:lnTo>
                  <a:lnTo>
                    <a:pt x="377" y="6591"/>
                  </a:lnTo>
                  <a:lnTo>
                    <a:pt x="482" y="6570"/>
                  </a:lnTo>
                  <a:lnTo>
                    <a:pt x="566" y="6528"/>
                  </a:lnTo>
                  <a:lnTo>
                    <a:pt x="1256" y="6528"/>
                  </a:lnTo>
                  <a:lnTo>
                    <a:pt x="1424" y="6570"/>
                  </a:lnTo>
                  <a:lnTo>
                    <a:pt x="1633" y="6528"/>
                  </a:lnTo>
                  <a:lnTo>
                    <a:pt x="2637" y="6528"/>
                  </a:lnTo>
                  <a:lnTo>
                    <a:pt x="2637" y="6612"/>
                  </a:lnTo>
                  <a:lnTo>
                    <a:pt x="2637" y="6633"/>
                  </a:lnTo>
                  <a:lnTo>
                    <a:pt x="2637" y="6717"/>
                  </a:lnTo>
                  <a:lnTo>
                    <a:pt x="2679" y="6780"/>
                  </a:lnTo>
                  <a:lnTo>
                    <a:pt x="2721" y="6842"/>
                  </a:lnTo>
                  <a:lnTo>
                    <a:pt x="2679" y="6905"/>
                  </a:lnTo>
                  <a:lnTo>
                    <a:pt x="2679" y="6989"/>
                  </a:lnTo>
                  <a:lnTo>
                    <a:pt x="2742" y="7093"/>
                  </a:lnTo>
                  <a:lnTo>
                    <a:pt x="2763" y="7219"/>
                  </a:lnTo>
                  <a:lnTo>
                    <a:pt x="2784" y="7261"/>
                  </a:lnTo>
                  <a:lnTo>
                    <a:pt x="2784" y="7345"/>
                  </a:lnTo>
                  <a:lnTo>
                    <a:pt x="2846" y="7365"/>
                  </a:lnTo>
                  <a:lnTo>
                    <a:pt x="2888" y="7449"/>
                  </a:lnTo>
                  <a:lnTo>
                    <a:pt x="2972" y="7554"/>
                  </a:lnTo>
                  <a:lnTo>
                    <a:pt x="2993" y="7763"/>
                  </a:lnTo>
                  <a:lnTo>
                    <a:pt x="3056" y="7784"/>
                  </a:lnTo>
                  <a:lnTo>
                    <a:pt x="3202" y="7784"/>
                  </a:lnTo>
                  <a:lnTo>
                    <a:pt x="3307" y="7763"/>
                  </a:lnTo>
                  <a:lnTo>
                    <a:pt x="3390" y="7784"/>
                  </a:lnTo>
                  <a:lnTo>
                    <a:pt x="3579" y="7826"/>
                  </a:lnTo>
                  <a:lnTo>
                    <a:pt x="3662" y="7763"/>
                  </a:lnTo>
                  <a:lnTo>
                    <a:pt x="4102" y="7742"/>
                  </a:lnTo>
                  <a:lnTo>
                    <a:pt x="4102" y="7575"/>
                  </a:lnTo>
                  <a:lnTo>
                    <a:pt x="4081" y="7470"/>
                  </a:lnTo>
                  <a:lnTo>
                    <a:pt x="4123" y="7449"/>
                  </a:lnTo>
                  <a:lnTo>
                    <a:pt x="4186" y="7345"/>
                  </a:lnTo>
                  <a:lnTo>
                    <a:pt x="4186" y="7198"/>
                  </a:lnTo>
                  <a:lnTo>
                    <a:pt x="4750" y="7156"/>
                  </a:lnTo>
                  <a:lnTo>
                    <a:pt x="4750" y="7114"/>
                  </a:lnTo>
                  <a:lnTo>
                    <a:pt x="4939" y="7135"/>
                  </a:lnTo>
                  <a:lnTo>
                    <a:pt x="4918" y="7219"/>
                  </a:lnTo>
                  <a:lnTo>
                    <a:pt x="4876" y="7261"/>
                  </a:lnTo>
                  <a:lnTo>
                    <a:pt x="4918" y="7324"/>
                  </a:lnTo>
                  <a:lnTo>
                    <a:pt x="5567" y="7365"/>
                  </a:lnTo>
                  <a:lnTo>
                    <a:pt x="5587" y="7449"/>
                  </a:lnTo>
                  <a:lnTo>
                    <a:pt x="5587" y="7533"/>
                  </a:lnTo>
                  <a:lnTo>
                    <a:pt x="5587" y="7617"/>
                  </a:lnTo>
                  <a:lnTo>
                    <a:pt x="5546" y="7721"/>
                  </a:lnTo>
                  <a:lnTo>
                    <a:pt x="5504" y="7826"/>
                  </a:lnTo>
                  <a:lnTo>
                    <a:pt x="5567" y="7889"/>
                  </a:lnTo>
                  <a:lnTo>
                    <a:pt x="5567" y="7972"/>
                  </a:lnTo>
                  <a:lnTo>
                    <a:pt x="5546" y="8035"/>
                  </a:lnTo>
                  <a:lnTo>
                    <a:pt x="5546" y="8056"/>
                  </a:lnTo>
                  <a:lnTo>
                    <a:pt x="5567" y="8140"/>
                  </a:lnTo>
                  <a:lnTo>
                    <a:pt x="5567" y="8349"/>
                  </a:lnTo>
                  <a:lnTo>
                    <a:pt x="5504" y="8453"/>
                  </a:lnTo>
                  <a:lnTo>
                    <a:pt x="5567" y="8495"/>
                  </a:lnTo>
                  <a:lnTo>
                    <a:pt x="5567" y="8579"/>
                  </a:lnTo>
                  <a:lnTo>
                    <a:pt x="5608" y="8621"/>
                  </a:lnTo>
                  <a:lnTo>
                    <a:pt x="5608" y="8705"/>
                  </a:lnTo>
                  <a:lnTo>
                    <a:pt x="5650" y="8725"/>
                  </a:lnTo>
                  <a:lnTo>
                    <a:pt x="5671" y="8788"/>
                  </a:lnTo>
                  <a:lnTo>
                    <a:pt x="5713" y="8809"/>
                  </a:lnTo>
                  <a:lnTo>
                    <a:pt x="5755" y="8872"/>
                  </a:lnTo>
                  <a:lnTo>
                    <a:pt x="5713" y="8935"/>
                  </a:lnTo>
                  <a:lnTo>
                    <a:pt x="5713" y="9018"/>
                  </a:lnTo>
                  <a:lnTo>
                    <a:pt x="5797" y="9081"/>
                  </a:lnTo>
                  <a:lnTo>
                    <a:pt x="5797" y="9144"/>
                  </a:lnTo>
                  <a:lnTo>
                    <a:pt x="5776" y="9186"/>
                  </a:lnTo>
                  <a:lnTo>
                    <a:pt x="5776" y="9311"/>
                  </a:lnTo>
                  <a:lnTo>
                    <a:pt x="5859" y="9353"/>
                  </a:lnTo>
                  <a:lnTo>
                    <a:pt x="5818" y="9437"/>
                  </a:lnTo>
                  <a:lnTo>
                    <a:pt x="5818" y="9458"/>
                  </a:lnTo>
                  <a:lnTo>
                    <a:pt x="5776" y="9500"/>
                  </a:lnTo>
                  <a:lnTo>
                    <a:pt x="5776" y="9625"/>
                  </a:lnTo>
                  <a:lnTo>
                    <a:pt x="5797" y="9646"/>
                  </a:lnTo>
                  <a:lnTo>
                    <a:pt x="5859" y="9646"/>
                  </a:lnTo>
                  <a:lnTo>
                    <a:pt x="5901" y="9625"/>
                  </a:lnTo>
                  <a:lnTo>
                    <a:pt x="5964" y="9604"/>
                  </a:lnTo>
                  <a:lnTo>
                    <a:pt x="5985" y="9562"/>
                  </a:lnTo>
                  <a:lnTo>
                    <a:pt x="6027" y="9562"/>
                  </a:lnTo>
                  <a:lnTo>
                    <a:pt x="6111" y="9625"/>
                  </a:lnTo>
                  <a:lnTo>
                    <a:pt x="6173" y="9646"/>
                  </a:lnTo>
                  <a:lnTo>
                    <a:pt x="6320" y="9646"/>
                  </a:lnTo>
                  <a:lnTo>
                    <a:pt x="6383" y="9667"/>
                  </a:lnTo>
                  <a:lnTo>
                    <a:pt x="6424" y="9646"/>
                  </a:lnTo>
                  <a:lnTo>
                    <a:pt x="6508" y="9625"/>
                  </a:lnTo>
                  <a:lnTo>
                    <a:pt x="6592" y="9562"/>
                  </a:lnTo>
                  <a:lnTo>
                    <a:pt x="6696" y="9541"/>
                  </a:lnTo>
                  <a:lnTo>
                    <a:pt x="6801" y="9541"/>
                  </a:lnTo>
                  <a:lnTo>
                    <a:pt x="6843" y="9604"/>
                  </a:lnTo>
                  <a:lnTo>
                    <a:pt x="6906" y="9562"/>
                  </a:lnTo>
                  <a:lnTo>
                    <a:pt x="7010" y="9625"/>
                  </a:lnTo>
                  <a:lnTo>
                    <a:pt x="7031" y="9646"/>
                  </a:lnTo>
                  <a:lnTo>
                    <a:pt x="7031" y="9751"/>
                  </a:lnTo>
                  <a:lnTo>
                    <a:pt x="7052" y="9772"/>
                  </a:lnTo>
                  <a:lnTo>
                    <a:pt x="7073" y="9814"/>
                  </a:lnTo>
                  <a:lnTo>
                    <a:pt x="7157" y="9751"/>
                  </a:lnTo>
                  <a:lnTo>
                    <a:pt x="7240" y="9709"/>
                  </a:lnTo>
                  <a:lnTo>
                    <a:pt x="7324" y="9709"/>
                  </a:lnTo>
                  <a:lnTo>
                    <a:pt x="7345" y="9667"/>
                  </a:lnTo>
                  <a:lnTo>
                    <a:pt x="7491" y="9625"/>
                  </a:lnTo>
                  <a:lnTo>
                    <a:pt x="7554" y="9625"/>
                  </a:lnTo>
                  <a:lnTo>
                    <a:pt x="7554" y="9751"/>
                  </a:lnTo>
                  <a:lnTo>
                    <a:pt x="7575" y="9814"/>
                  </a:lnTo>
                  <a:lnTo>
                    <a:pt x="7575" y="9876"/>
                  </a:lnTo>
                  <a:lnTo>
                    <a:pt x="7575" y="9939"/>
                  </a:lnTo>
                  <a:lnTo>
                    <a:pt x="7638" y="9939"/>
                  </a:lnTo>
                  <a:lnTo>
                    <a:pt x="7743" y="9981"/>
                  </a:lnTo>
                  <a:lnTo>
                    <a:pt x="7784" y="9981"/>
                  </a:lnTo>
                  <a:lnTo>
                    <a:pt x="7910" y="10065"/>
                  </a:lnTo>
                  <a:lnTo>
                    <a:pt x="8056" y="10086"/>
                  </a:lnTo>
                  <a:lnTo>
                    <a:pt x="8182" y="10127"/>
                  </a:lnTo>
                  <a:lnTo>
                    <a:pt x="8182" y="10148"/>
                  </a:lnTo>
                  <a:lnTo>
                    <a:pt x="8287" y="10148"/>
                  </a:lnTo>
                  <a:lnTo>
                    <a:pt x="8433" y="10086"/>
                  </a:lnTo>
                  <a:lnTo>
                    <a:pt x="8475" y="10044"/>
                  </a:lnTo>
                  <a:lnTo>
                    <a:pt x="8517" y="9876"/>
                  </a:lnTo>
                  <a:lnTo>
                    <a:pt x="8600" y="9876"/>
                  </a:lnTo>
                  <a:lnTo>
                    <a:pt x="8642" y="9855"/>
                  </a:lnTo>
                  <a:lnTo>
                    <a:pt x="8684" y="9855"/>
                  </a:lnTo>
                  <a:lnTo>
                    <a:pt x="8684" y="10023"/>
                  </a:lnTo>
                  <a:lnTo>
                    <a:pt x="8789" y="10127"/>
                  </a:lnTo>
                  <a:lnTo>
                    <a:pt x="8789" y="10190"/>
                  </a:lnTo>
                  <a:lnTo>
                    <a:pt x="8935" y="10274"/>
                  </a:lnTo>
                  <a:lnTo>
                    <a:pt x="9144" y="10337"/>
                  </a:lnTo>
                  <a:lnTo>
                    <a:pt x="9270" y="10441"/>
                  </a:lnTo>
                  <a:lnTo>
                    <a:pt x="9375" y="10588"/>
                  </a:lnTo>
                  <a:lnTo>
                    <a:pt x="9479" y="10671"/>
                  </a:lnTo>
                  <a:lnTo>
                    <a:pt x="9584" y="10797"/>
                  </a:lnTo>
                  <a:lnTo>
                    <a:pt x="9730" y="10922"/>
                  </a:lnTo>
                  <a:lnTo>
                    <a:pt x="9793" y="10922"/>
                  </a:lnTo>
                  <a:lnTo>
                    <a:pt x="9898" y="10902"/>
                  </a:lnTo>
                  <a:lnTo>
                    <a:pt x="9981" y="10860"/>
                  </a:lnTo>
                  <a:lnTo>
                    <a:pt x="10002" y="10881"/>
                  </a:lnTo>
                  <a:lnTo>
                    <a:pt x="10044" y="10902"/>
                  </a:lnTo>
                  <a:lnTo>
                    <a:pt x="10107" y="10922"/>
                  </a:lnTo>
                  <a:lnTo>
                    <a:pt x="10170" y="10881"/>
                  </a:lnTo>
                  <a:lnTo>
                    <a:pt x="10107" y="10253"/>
                  </a:lnTo>
                  <a:lnTo>
                    <a:pt x="10065" y="10232"/>
                  </a:lnTo>
                  <a:lnTo>
                    <a:pt x="9940" y="10253"/>
                  </a:lnTo>
                  <a:lnTo>
                    <a:pt x="9940" y="10337"/>
                  </a:lnTo>
                  <a:lnTo>
                    <a:pt x="9981" y="10378"/>
                  </a:lnTo>
                  <a:lnTo>
                    <a:pt x="9688" y="10378"/>
                  </a:lnTo>
                  <a:lnTo>
                    <a:pt x="9647" y="10295"/>
                  </a:lnTo>
                  <a:lnTo>
                    <a:pt x="9626" y="10232"/>
                  </a:lnTo>
                  <a:lnTo>
                    <a:pt x="9458" y="10065"/>
                  </a:lnTo>
                  <a:lnTo>
                    <a:pt x="9375" y="9981"/>
                  </a:lnTo>
                  <a:lnTo>
                    <a:pt x="9375" y="9855"/>
                  </a:lnTo>
                  <a:lnTo>
                    <a:pt x="9375" y="9521"/>
                  </a:lnTo>
                  <a:lnTo>
                    <a:pt x="9375" y="9437"/>
                  </a:lnTo>
                  <a:lnTo>
                    <a:pt x="9479" y="9332"/>
                  </a:lnTo>
                  <a:lnTo>
                    <a:pt x="9542" y="9290"/>
                  </a:lnTo>
                  <a:lnTo>
                    <a:pt x="9521" y="9249"/>
                  </a:lnTo>
                  <a:lnTo>
                    <a:pt x="9563" y="9228"/>
                  </a:lnTo>
                  <a:lnTo>
                    <a:pt x="9563" y="9102"/>
                  </a:lnTo>
                  <a:lnTo>
                    <a:pt x="9563" y="9018"/>
                  </a:lnTo>
                  <a:lnTo>
                    <a:pt x="9563" y="8935"/>
                  </a:lnTo>
                  <a:lnTo>
                    <a:pt x="9563" y="8872"/>
                  </a:lnTo>
                  <a:lnTo>
                    <a:pt x="9584" y="8809"/>
                  </a:lnTo>
                  <a:lnTo>
                    <a:pt x="9626" y="8767"/>
                  </a:lnTo>
                  <a:lnTo>
                    <a:pt x="9542" y="8725"/>
                  </a:lnTo>
                  <a:lnTo>
                    <a:pt x="9479" y="8663"/>
                  </a:lnTo>
                  <a:lnTo>
                    <a:pt x="9458" y="8558"/>
                  </a:lnTo>
                  <a:lnTo>
                    <a:pt x="9688" y="8077"/>
                  </a:lnTo>
                  <a:lnTo>
                    <a:pt x="10630" y="7868"/>
                  </a:lnTo>
                  <a:lnTo>
                    <a:pt x="10714" y="7889"/>
                  </a:lnTo>
                  <a:lnTo>
                    <a:pt x="10588" y="7449"/>
                  </a:lnTo>
                  <a:lnTo>
                    <a:pt x="10170" y="6884"/>
                  </a:lnTo>
                  <a:lnTo>
                    <a:pt x="10044" y="6194"/>
                  </a:lnTo>
                  <a:lnTo>
                    <a:pt x="9960" y="5733"/>
                  </a:lnTo>
                  <a:lnTo>
                    <a:pt x="9856" y="5043"/>
                  </a:lnTo>
                  <a:lnTo>
                    <a:pt x="9856" y="4896"/>
                  </a:lnTo>
                  <a:lnTo>
                    <a:pt x="9835" y="4750"/>
                  </a:lnTo>
                  <a:lnTo>
                    <a:pt x="9772" y="4645"/>
                  </a:lnTo>
                  <a:lnTo>
                    <a:pt x="9772" y="4583"/>
                  </a:lnTo>
                  <a:lnTo>
                    <a:pt x="9772" y="4499"/>
                  </a:lnTo>
                  <a:lnTo>
                    <a:pt x="9877" y="4122"/>
                  </a:lnTo>
                  <a:lnTo>
                    <a:pt x="9981" y="3997"/>
                  </a:lnTo>
                  <a:lnTo>
                    <a:pt x="10107" y="3892"/>
                  </a:lnTo>
                  <a:lnTo>
                    <a:pt x="10149" y="3871"/>
                  </a:lnTo>
                  <a:lnTo>
                    <a:pt x="10107" y="3746"/>
                  </a:lnTo>
                  <a:lnTo>
                    <a:pt x="10191" y="3536"/>
                  </a:lnTo>
                  <a:lnTo>
                    <a:pt x="10212" y="3327"/>
                  </a:lnTo>
                  <a:lnTo>
                    <a:pt x="10212" y="3160"/>
                  </a:lnTo>
                  <a:lnTo>
                    <a:pt x="10253" y="3118"/>
                  </a:lnTo>
                  <a:lnTo>
                    <a:pt x="10484" y="2699"/>
                  </a:lnTo>
                  <a:lnTo>
                    <a:pt x="10525" y="2616"/>
                  </a:lnTo>
                  <a:lnTo>
                    <a:pt x="10714" y="2407"/>
                  </a:lnTo>
                  <a:lnTo>
                    <a:pt x="11007" y="2009"/>
                  </a:lnTo>
                  <a:lnTo>
                    <a:pt x="11028" y="1925"/>
                  </a:lnTo>
                  <a:lnTo>
                    <a:pt x="10986" y="1863"/>
                  </a:lnTo>
                  <a:lnTo>
                    <a:pt x="10923" y="1779"/>
                  </a:lnTo>
                  <a:lnTo>
                    <a:pt x="10839" y="1716"/>
                  </a:lnTo>
                  <a:lnTo>
                    <a:pt x="10881" y="1591"/>
                  </a:lnTo>
                  <a:lnTo>
                    <a:pt x="10902" y="1381"/>
                  </a:lnTo>
                  <a:lnTo>
                    <a:pt x="10902" y="1235"/>
                  </a:lnTo>
                  <a:lnTo>
                    <a:pt x="10944" y="1151"/>
                  </a:lnTo>
                  <a:lnTo>
                    <a:pt x="10986" y="1047"/>
                  </a:lnTo>
                  <a:lnTo>
                    <a:pt x="10944" y="1026"/>
                  </a:lnTo>
                  <a:lnTo>
                    <a:pt x="10776" y="1026"/>
                  </a:lnTo>
                  <a:lnTo>
                    <a:pt x="10776" y="942"/>
                  </a:lnTo>
                  <a:lnTo>
                    <a:pt x="10735" y="858"/>
                  </a:lnTo>
                  <a:lnTo>
                    <a:pt x="10693" y="837"/>
                  </a:lnTo>
                  <a:lnTo>
                    <a:pt x="10672" y="733"/>
                  </a:lnTo>
                  <a:lnTo>
                    <a:pt x="10588" y="670"/>
                  </a:lnTo>
                  <a:lnTo>
                    <a:pt x="10463" y="628"/>
                  </a:lnTo>
                  <a:lnTo>
                    <a:pt x="10400" y="565"/>
                  </a:lnTo>
                  <a:lnTo>
                    <a:pt x="10358" y="502"/>
                  </a:lnTo>
                  <a:lnTo>
                    <a:pt x="10274" y="335"/>
                  </a:lnTo>
                  <a:lnTo>
                    <a:pt x="10212" y="314"/>
                  </a:lnTo>
                  <a:lnTo>
                    <a:pt x="10086" y="314"/>
                  </a:lnTo>
                  <a:lnTo>
                    <a:pt x="10044" y="398"/>
                  </a:lnTo>
                  <a:lnTo>
                    <a:pt x="9981" y="440"/>
                  </a:lnTo>
                  <a:lnTo>
                    <a:pt x="9877" y="502"/>
                  </a:lnTo>
                  <a:lnTo>
                    <a:pt x="9835" y="502"/>
                  </a:lnTo>
                  <a:lnTo>
                    <a:pt x="9793" y="440"/>
                  </a:lnTo>
                  <a:lnTo>
                    <a:pt x="9584" y="440"/>
                  </a:lnTo>
                  <a:lnTo>
                    <a:pt x="9521" y="502"/>
                  </a:lnTo>
                  <a:lnTo>
                    <a:pt x="9479" y="544"/>
                  </a:lnTo>
                  <a:lnTo>
                    <a:pt x="9416" y="565"/>
                  </a:lnTo>
                  <a:lnTo>
                    <a:pt x="9312" y="523"/>
                  </a:lnTo>
                  <a:lnTo>
                    <a:pt x="9165" y="440"/>
                  </a:lnTo>
                  <a:lnTo>
                    <a:pt x="9124" y="356"/>
                  </a:lnTo>
                  <a:lnTo>
                    <a:pt x="9040" y="335"/>
                  </a:lnTo>
                  <a:lnTo>
                    <a:pt x="8998" y="293"/>
                  </a:lnTo>
                  <a:lnTo>
                    <a:pt x="8956" y="189"/>
                  </a:lnTo>
                  <a:lnTo>
                    <a:pt x="8935" y="147"/>
                  </a:lnTo>
                  <a:lnTo>
                    <a:pt x="8831" y="105"/>
                  </a:lnTo>
                  <a:lnTo>
                    <a:pt x="8705" y="105"/>
                  </a:lnTo>
                  <a:lnTo>
                    <a:pt x="8517" y="189"/>
                  </a:lnTo>
                  <a:lnTo>
                    <a:pt x="8496" y="147"/>
                  </a:lnTo>
                  <a:lnTo>
                    <a:pt x="8266" y="147"/>
                  </a:lnTo>
                  <a:lnTo>
                    <a:pt x="8182" y="105"/>
                  </a:lnTo>
                  <a:lnTo>
                    <a:pt x="8098" y="84"/>
                  </a:lnTo>
                  <a:lnTo>
                    <a:pt x="8056" y="42"/>
                  </a:lnTo>
                  <a:lnTo>
                    <a:pt x="7868" y="42"/>
                  </a:lnTo>
                  <a:lnTo>
                    <a:pt x="7784"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22" name="Google Shape;3015;p58">
              <a:extLst>
                <a:ext uri="{FF2B5EF4-FFF2-40B4-BE49-F238E27FC236}">
                  <a16:creationId xmlns:a16="http://schemas.microsoft.com/office/drawing/2014/main" id="{5DF57BC4-631A-B1DD-32F5-E8C56C39489B}"/>
                </a:ext>
              </a:extLst>
            </p:cNvPr>
            <p:cNvSpPr/>
            <p:nvPr/>
          </p:nvSpPr>
          <p:spPr>
            <a:xfrm>
              <a:off x="4159150" y="3380850"/>
              <a:ext cx="46050" cy="116150"/>
            </a:xfrm>
            <a:custGeom>
              <a:avLst/>
              <a:gdLst/>
              <a:ahLst/>
              <a:cxnLst/>
              <a:rect l="l" t="t" r="r" b="b"/>
              <a:pathLst>
                <a:path w="1842" h="4646" extrusionOk="0">
                  <a:moveTo>
                    <a:pt x="210" y="0"/>
                  </a:moveTo>
                  <a:lnTo>
                    <a:pt x="189" y="21"/>
                  </a:lnTo>
                  <a:lnTo>
                    <a:pt x="210" y="105"/>
                  </a:lnTo>
                  <a:lnTo>
                    <a:pt x="231" y="126"/>
                  </a:lnTo>
                  <a:lnTo>
                    <a:pt x="273" y="209"/>
                  </a:lnTo>
                  <a:lnTo>
                    <a:pt x="377" y="251"/>
                  </a:lnTo>
                  <a:lnTo>
                    <a:pt x="419" y="272"/>
                  </a:lnTo>
                  <a:lnTo>
                    <a:pt x="419" y="314"/>
                  </a:lnTo>
                  <a:lnTo>
                    <a:pt x="377" y="460"/>
                  </a:lnTo>
                  <a:lnTo>
                    <a:pt x="377" y="523"/>
                  </a:lnTo>
                  <a:lnTo>
                    <a:pt x="482" y="586"/>
                  </a:lnTo>
                  <a:lnTo>
                    <a:pt x="503" y="670"/>
                  </a:lnTo>
                  <a:lnTo>
                    <a:pt x="503" y="795"/>
                  </a:lnTo>
                  <a:lnTo>
                    <a:pt x="482" y="837"/>
                  </a:lnTo>
                  <a:lnTo>
                    <a:pt x="482" y="879"/>
                  </a:lnTo>
                  <a:lnTo>
                    <a:pt x="335" y="1004"/>
                  </a:lnTo>
                  <a:lnTo>
                    <a:pt x="335" y="1088"/>
                  </a:lnTo>
                  <a:lnTo>
                    <a:pt x="377" y="1193"/>
                  </a:lnTo>
                  <a:lnTo>
                    <a:pt x="377" y="1276"/>
                  </a:lnTo>
                  <a:lnTo>
                    <a:pt x="398" y="1360"/>
                  </a:lnTo>
                  <a:lnTo>
                    <a:pt x="335" y="1423"/>
                  </a:lnTo>
                  <a:lnTo>
                    <a:pt x="398" y="1507"/>
                  </a:lnTo>
                  <a:lnTo>
                    <a:pt x="398" y="1590"/>
                  </a:lnTo>
                  <a:lnTo>
                    <a:pt x="335" y="1611"/>
                  </a:lnTo>
                  <a:lnTo>
                    <a:pt x="377" y="1695"/>
                  </a:lnTo>
                  <a:lnTo>
                    <a:pt x="398" y="1737"/>
                  </a:lnTo>
                  <a:lnTo>
                    <a:pt x="440" y="1779"/>
                  </a:lnTo>
                  <a:lnTo>
                    <a:pt x="440" y="1820"/>
                  </a:lnTo>
                  <a:lnTo>
                    <a:pt x="398" y="1820"/>
                  </a:lnTo>
                  <a:lnTo>
                    <a:pt x="377" y="1904"/>
                  </a:lnTo>
                  <a:lnTo>
                    <a:pt x="293" y="1925"/>
                  </a:lnTo>
                  <a:lnTo>
                    <a:pt x="168" y="2030"/>
                  </a:lnTo>
                  <a:lnTo>
                    <a:pt x="126" y="2051"/>
                  </a:lnTo>
                  <a:lnTo>
                    <a:pt x="126" y="2134"/>
                  </a:lnTo>
                  <a:lnTo>
                    <a:pt x="168" y="2197"/>
                  </a:lnTo>
                  <a:lnTo>
                    <a:pt x="126" y="2260"/>
                  </a:lnTo>
                  <a:lnTo>
                    <a:pt x="126" y="2344"/>
                  </a:lnTo>
                  <a:lnTo>
                    <a:pt x="63" y="2448"/>
                  </a:lnTo>
                  <a:lnTo>
                    <a:pt x="1" y="2469"/>
                  </a:lnTo>
                  <a:lnTo>
                    <a:pt x="1" y="2532"/>
                  </a:lnTo>
                  <a:lnTo>
                    <a:pt x="84" y="2636"/>
                  </a:lnTo>
                  <a:lnTo>
                    <a:pt x="126" y="2741"/>
                  </a:lnTo>
                  <a:lnTo>
                    <a:pt x="168" y="2783"/>
                  </a:lnTo>
                  <a:lnTo>
                    <a:pt x="314" y="2762"/>
                  </a:lnTo>
                  <a:lnTo>
                    <a:pt x="335" y="2825"/>
                  </a:lnTo>
                  <a:lnTo>
                    <a:pt x="377" y="2867"/>
                  </a:lnTo>
                  <a:lnTo>
                    <a:pt x="419" y="2929"/>
                  </a:lnTo>
                  <a:lnTo>
                    <a:pt x="419" y="2992"/>
                  </a:lnTo>
                  <a:lnTo>
                    <a:pt x="524" y="3055"/>
                  </a:lnTo>
                  <a:lnTo>
                    <a:pt x="586" y="3034"/>
                  </a:lnTo>
                  <a:lnTo>
                    <a:pt x="628" y="3034"/>
                  </a:lnTo>
                  <a:lnTo>
                    <a:pt x="691" y="2971"/>
                  </a:lnTo>
                  <a:lnTo>
                    <a:pt x="817" y="2971"/>
                  </a:lnTo>
                  <a:lnTo>
                    <a:pt x="963" y="2992"/>
                  </a:lnTo>
                  <a:lnTo>
                    <a:pt x="1026" y="3097"/>
                  </a:lnTo>
                  <a:lnTo>
                    <a:pt x="1026" y="3264"/>
                  </a:lnTo>
                  <a:lnTo>
                    <a:pt x="1005" y="3390"/>
                  </a:lnTo>
                  <a:lnTo>
                    <a:pt x="900" y="3515"/>
                  </a:lnTo>
                  <a:lnTo>
                    <a:pt x="837" y="3662"/>
                  </a:lnTo>
                  <a:lnTo>
                    <a:pt x="796" y="3766"/>
                  </a:lnTo>
                  <a:lnTo>
                    <a:pt x="796" y="3871"/>
                  </a:lnTo>
                  <a:lnTo>
                    <a:pt x="837" y="3996"/>
                  </a:lnTo>
                  <a:lnTo>
                    <a:pt x="837" y="4080"/>
                  </a:lnTo>
                  <a:lnTo>
                    <a:pt x="942" y="4206"/>
                  </a:lnTo>
                  <a:lnTo>
                    <a:pt x="1047" y="4289"/>
                  </a:lnTo>
                  <a:lnTo>
                    <a:pt x="1130" y="4331"/>
                  </a:lnTo>
                  <a:lnTo>
                    <a:pt x="1172" y="4394"/>
                  </a:lnTo>
                  <a:lnTo>
                    <a:pt x="1256" y="4499"/>
                  </a:lnTo>
                  <a:lnTo>
                    <a:pt x="1235" y="4541"/>
                  </a:lnTo>
                  <a:lnTo>
                    <a:pt x="1256" y="4645"/>
                  </a:lnTo>
                  <a:lnTo>
                    <a:pt x="1361" y="4624"/>
                  </a:lnTo>
                  <a:lnTo>
                    <a:pt x="1381" y="4499"/>
                  </a:lnTo>
                  <a:lnTo>
                    <a:pt x="1361" y="4352"/>
                  </a:lnTo>
                  <a:lnTo>
                    <a:pt x="1423" y="4248"/>
                  </a:lnTo>
                  <a:lnTo>
                    <a:pt x="1423" y="4143"/>
                  </a:lnTo>
                  <a:lnTo>
                    <a:pt x="1486" y="3996"/>
                  </a:lnTo>
                  <a:lnTo>
                    <a:pt x="1591" y="3976"/>
                  </a:lnTo>
                  <a:lnTo>
                    <a:pt x="1674" y="3913"/>
                  </a:lnTo>
                  <a:lnTo>
                    <a:pt x="1695" y="3808"/>
                  </a:lnTo>
                  <a:lnTo>
                    <a:pt x="1737" y="3599"/>
                  </a:lnTo>
                  <a:lnTo>
                    <a:pt x="1653" y="3515"/>
                  </a:lnTo>
                  <a:lnTo>
                    <a:pt x="1674" y="3473"/>
                  </a:lnTo>
                  <a:lnTo>
                    <a:pt x="1653" y="3452"/>
                  </a:lnTo>
                  <a:lnTo>
                    <a:pt x="1674" y="3390"/>
                  </a:lnTo>
                  <a:lnTo>
                    <a:pt x="1737" y="3390"/>
                  </a:lnTo>
                  <a:lnTo>
                    <a:pt x="1758" y="3306"/>
                  </a:lnTo>
                  <a:lnTo>
                    <a:pt x="1842" y="3306"/>
                  </a:lnTo>
                  <a:lnTo>
                    <a:pt x="1842" y="3243"/>
                  </a:lnTo>
                  <a:lnTo>
                    <a:pt x="1779" y="3160"/>
                  </a:lnTo>
                  <a:lnTo>
                    <a:pt x="1737" y="3034"/>
                  </a:lnTo>
                  <a:lnTo>
                    <a:pt x="1591" y="2846"/>
                  </a:lnTo>
                  <a:lnTo>
                    <a:pt x="1570" y="2741"/>
                  </a:lnTo>
                  <a:lnTo>
                    <a:pt x="1361" y="2553"/>
                  </a:lnTo>
                  <a:lnTo>
                    <a:pt x="1319" y="2532"/>
                  </a:lnTo>
                  <a:lnTo>
                    <a:pt x="1277" y="2469"/>
                  </a:lnTo>
                  <a:lnTo>
                    <a:pt x="1172" y="2406"/>
                  </a:lnTo>
                  <a:lnTo>
                    <a:pt x="1005" y="2323"/>
                  </a:lnTo>
                  <a:lnTo>
                    <a:pt x="921" y="1779"/>
                  </a:lnTo>
                  <a:lnTo>
                    <a:pt x="942" y="1674"/>
                  </a:lnTo>
                  <a:lnTo>
                    <a:pt x="942" y="691"/>
                  </a:lnTo>
                  <a:lnTo>
                    <a:pt x="921" y="481"/>
                  </a:lnTo>
                  <a:lnTo>
                    <a:pt x="733" y="272"/>
                  </a:lnTo>
                  <a:lnTo>
                    <a:pt x="649" y="209"/>
                  </a:lnTo>
                  <a:lnTo>
                    <a:pt x="607" y="167"/>
                  </a:lnTo>
                  <a:lnTo>
                    <a:pt x="586" y="126"/>
                  </a:lnTo>
                  <a:lnTo>
                    <a:pt x="524" y="126"/>
                  </a:lnTo>
                  <a:lnTo>
                    <a:pt x="503" y="105"/>
                  </a:lnTo>
                  <a:lnTo>
                    <a:pt x="419" y="63"/>
                  </a:lnTo>
                  <a:lnTo>
                    <a:pt x="398" y="105"/>
                  </a:lnTo>
                  <a:lnTo>
                    <a:pt x="377" y="63"/>
                  </a:lnTo>
                  <a:lnTo>
                    <a:pt x="293" y="63"/>
                  </a:lnTo>
                  <a:lnTo>
                    <a:pt x="273"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23" name="Google Shape;3016;p58">
              <a:extLst>
                <a:ext uri="{FF2B5EF4-FFF2-40B4-BE49-F238E27FC236}">
                  <a16:creationId xmlns:a16="http://schemas.microsoft.com/office/drawing/2014/main" id="{836B0037-2581-96E2-12C7-64B32EE8A278}"/>
                </a:ext>
              </a:extLst>
            </p:cNvPr>
            <p:cNvSpPr/>
            <p:nvPr/>
          </p:nvSpPr>
          <p:spPr>
            <a:xfrm>
              <a:off x="4001175" y="3363575"/>
              <a:ext cx="170550" cy="145450"/>
            </a:xfrm>
            <a:custGeom>
              <a:avLst/>
              <a:gdLst/>
              <a:ahLst/>
              <a:cxnLst/>
              <a:rect l="l" t="t" r="r" b="b"/>
              <a:pathLst>
                <a:path w="6822" h="5818" extrusionOk="0">
                  <a:moveTo>
                    <a:pt x="5085" y="1"/>
                  </a:moveTo>
                  <a:lnTo>
                    <a:pt x="4143" y="210"/>
                  </a:lnTo>
                  <a:lnTo>
                    <a:pt x="3913" y="691"/>
                  </a:lnTo>
                  <a:lnTo>
                    <a:pt x="3934" y="796"/>
                  </a:lnTo>
                  <a:lnTo>
                    <a:pt x="3997" y="858"/>
                  </a:lnTo>
                  <a:lnTo>
                    <a:pt x="4081" y="900"/>
                  </a:lnTo>
                  <a:lnTo>
                    <a:pt x="4039" y="942"/>
                  </a:lnTo>
                  <a:lnTo>
                    <a:pt x="4018" y="1005"/>
                  </a:lnTo>
                  <a:lnTo>
                    <a:pt x="4018" y="1068"/>
                  </a:lnTo>
                  <a:lnTo>
                    <a:pt x="4018" y="1151"/>
                  </a:lnTo>
                  <a:lnTo>
                    <a:pt x="4018" y="1235"/>
                  </a:lnTo>
                  <a:lnTo>
                    <a:pt x="4018" y="1361"/>
                  </a:lnTo>
                  <a:lnTo>
                    <a:pt x="3976" y="1382"/>
                  </a:lnTo>
                  <a:lnTo>
                    <a:pt x="3997" y="1423"/>
                  </a:lnTo>
                  <a:lnTo>
                    <a:pt x="3934" y="1465"/>
                  </a:lnTo>
                  <a:lnTo>
                    <a:pt x="3830" y="1570"/>
                  </a:lnTo>
                  <a:lnTo>
                    <a:pt x="3830" y="1654"/>
                  </a:lnTo>
                  <a:lnTo>
                    <a:pt x="3830" y="1988"/>
                  </a:lnTo>
                  <a:lnTo>
                    <a:pt x="3830" y="2114"/>
                  </a:lnTo>
                  <a:lnTo>
                    <a:pt x="3913" y="2198"/>
                  </a:lnTo>
                  <a:lnTo>
                    <a:pt x="4081" y="2365"/>
                  </a:lnTo>
                  <a:lnTo>
                    <a:pt x="4102" y="2428"/>
                  </a:lnTo>
                  <a:lnTo>
                    <a:pt x="4143" y="2511"/>
                  </a:lnTo>
                  <a:lnTo>
                    <a:pt x="4436" y="2511"/>
                  </a:lnTo>
                  <a:lnTo>
                    <a:pt x="4395" y="2470"/>
                  </a:lnTo>
                  <a:lnTo>
                    <a:pt x="4395" y="2386"/>
                  </a:lnTo>
                  <a:lnTo>
                    <a:pt x="4520" y="2365"/>
                  </a:lnTo>
                  <a:lnTo>
                    <a:pt x="4562" y="2386"/>
                  </a:lnTo>
                  <a:lnTo>
                    <a:pt x="4625" y="3014"/>
                  </a:lnTo>
                  <a:lnTo>
                    <a:pt x="4562" y="3055"/>
                  </a:lnTo>
                  <a:lnTo>
                    <a:pt x="4499" y="3035"/>
                  </a:lnTo>
                  <a:lnTo>
                    <a:pt x="4457" y="3014"/>
                  </a:lnTo>
                  <a:lnTo>
                    <a:pt x="4436" y="2993"/>
                  </a:lnTo>
                  <a:lnTo>
                    <a:pt x="4353" y="3035"/>
                  </a:lnTo>
                  <a:lnTo>
                    <a:pt x="4248" y="3055"/>
                  </a:lnTo>
                  <a:lnTo>
                    <a:pt x="4185" y="3055"/>
                  </a:lnTo>
                  <a:lnTo>
                    <a:pt x="4039" y="2930"/>
                  </a:lnTo>
                  <a:lnTo>
                    <a:pt x="3934" y="2804"/>
                  </a:lnTo>
                  <a:lnTo>
                    <a:pt x="3830" y="2721"/>
                  </a:lnTo>
                  <a:lnTo>
                    <a:pt x="3725" y="2574"/>
                  </a:lnTo>
                  <a:lnTo>
                    <a:pt x="3599" y="2470"/>
                  </a:lnTo>
                  <a:lnTo>
                    <a:pt x="3390" y="2407"/>
                  </a:lnTo>
                  <a:lnTo>
                    <a:pt x="3244" y="2323"/>
                  </a:lnTo>
                  <a:lnTo>
                    <a:pt x="3244" y="2260"/>
                  </a:lnTo>
                  <a:lnTo>
                    <a:pt x="3139" y="2156"/>
                  </a:lnTo>
                  <a:lnTo>
                    <a:pt x="3139" y="1988"/>
                  </a:lnTo>
                  <a:lnTo>
                    <a:pt x="3097" y="1988"/>
                  </a:lnTo>
                  <a:lnTo>
                    <a:pt x="3055" y="2009"/>
                  </a:lnTo>
                  <a:lnTo>
                    <a:pt x="2972" y="2009"/>
                  </a:lnTo>
                  <a:lnTo>
                    <a:pt x="2930" y="2177"/>
                  </a:lnTo>
                  <a:lnTo>
                    <a:pt x="2888" y="2219"/>
                  </a:lnTo>
                  <a:lnTo>
                    <a:pt x="2742" y="2281"/>
                  </a:lnTo>
                  <a:lnTo>
                    <a:pt x="2637" y="2281"/>
                  </a:lnTo>
                  <a:lnTo>
                    <a:pt x="2637" y="2260"/>
                  </a:lnTo>
                  <a:lnTo>
                    <a:pt x="2511" y="2219"/>
                  </a:lnTo>
                  <a:lnTo>
                    <a:pt x="2365" y="2198"/>
                  </a:lnTo>
                  <a:lnTo>
                    <a:pt x="2239" y="2114"/>
                  </a:lnTo>
                  <a:lnTo>
                    <a:pt x="2198" y="2114"/>
                  </a:lnTo>
                  <a:lnTo>
                    <a:pt x="2093" y="2072"/>
                  </a:lnTo>
                  <a:lnTo>
                    <a:pt x="2030" y="2072"/>
                  </a:lnTo>
                  <a:lnTo>
                    <a:pt x="2030" y="2009"/>
                  </a:lnTo>
                  <a:lnTo>
                    <a:pt x="2030" y="1947"/>
                  </a:lnTo>
                  <a:lnTo>
                    <a:pt x="2009" y="1884"/>
                  </a:lnTo>
                  <a:lnTo>
                    <a:pt x="2009" y="1758"/>
                  </a:lnTo>
                  <a:lnTo>
                    <a:pt x="1946" y="1758"/>
                  </a:lnTo>
                  <a:lnTo>
                    <a:pt x="1800" y="1800"/>
                  </a:lnTo>
                  <a:lnTo>
                    <a:pt x="1779" y="1842"/>
                  </a:lnTo>
                  <a:lnTo>
                    <a:pt x="1695" y="1842"/>
                  </a:lnTo>
                  <a:lnTo>
                    <a:pt x="1612" y="1884"/>
                  </a:lnTo>
                  <a:lnTo>
                    <a:pt x="1528" y="1947"/>
                  </a:lnTo>
                  <a:lnTo>
                    <a:pt x="1507" y="1905"/>
                  </a:lnTo>
                  <a:lnTo>
                    <a:pt x="1486" y="1884"/>
                  </a:lnTo>
                  <a:lnTo>
                    <a:pt x="1486" y="1779"/>
                  </a:lnTo>
                  <a:lnTo>
                    <a:pt x="1465" y="1758"/>
                  </a:lnTo>
                  <a:lnTo>
                    <a:pt x="1361" y="1695"/>
                  </a:lnTo>
                  <a:lnTo>
                    <a:pt x="1298" y="1737"/>
                  </a:lnTo>
                  <a:lnTo>
                    <a:pt x="1256" y="1674"/>
                  </a:lnTo>
                  <a:lnTo>
                    <a:pt x="1256" y="1695"/>
                  </a:lnTo>
                  <a:lnTo>
                    <a:pt x="1256" y="1758"/>
                  </a:lnTo>
                  <a:lnTo>
                    <a:pt x="1214" y="1779"/>
                  </a:lnTo>
                  <a:lnTo>
                    <a:pt x="1256" y="2009"/>
                  </a:lnTo>
                  <a:lnTo>
                    <a:pt x="1256" y="2219"/>
                  </a:lnTo>
                  <a:lnTo>
                    <a:pt x="1256" y="2365"/>
                  </a:lnTo>
                  <a:lnTo>
                    <a:pt x="1298" y="2470"/>
                  </a:lnTo>
                  <a:lnTo>
                    <a:pt x="1298" y="2574"/>
                  </a:lnTo>
                  <a:lnTo>
                    <a:pt x="1277" y="2616"/>
                  </a:lnTo>
                  <a:lnTo>
                    <a:pt x="1256" y="2783"/>
                  </a:lnTo>
                  <a:lnTo>
                    <a:pt x="1277" y="2825"/>
                  </a:lnTo>
                  <a:lnTo>
                    <a:pt x="42" y="2825"/>
                  </a:lnTo>
                  <a:lnTo>
                    <a:pt x="1" y="4771"/>
                  </a:lnTo>
                  <a:lnTo>
                    <a:pt x="22" y="4813"/>
                  </a:lnTo>
                  <a:lnTo>
                    <a:pt x="105" y="4918"/>
                  </a:lnTo>
                  <a:lnTo>
                    <a:pt x="168" y="4980"/>
                  </a:lnTo>
                  <a:lnTo>
                    <a:pt x="231" y="5043"/>
                  </a:lnTo>
                  <a:lnTo>
                    <a:pt x="314" y="5085"/>
                  </a:lnTo>
                  <a:lnTo>
                    <a:pt x="419" y="5232"/>
                  </a:lnTo>
                  <a:lnTo>
                    <a:pt x="482" y="5294"/>
                  </a:lnTo>
                  <a:lnTo>
                    <a:pt x="566" y="5336"/>
                  </a:lnTo>
                  <a:lnTo>
                    <a:pt x="628" y="5399"/>
                  </a:lnTo>
                  <a:lnTo>
                    <a:pt x="670" y="5462"/>
                  </a:lnTo>
                  <a:lnTo>
                    <a:pt x="754" y="5504"/>
                  </a:lnTo>
                  <a:lnTo>
                    <a:pt x="775" y="5608"/>
                  </a:lnTo>
                  <a:lnTo>
                    <a:pt x="1319" y="5462"/>
                  </a:lnTo>
                  <a:lnTo>
                    <a:pt x="1402" y="5504"/>
                  </a:lnTo>
                  <a:lnTo>
                    <a:pt x="1528" y="5441"/>
                  </a:lnTo>
                  <a:lnTo>
                    <a:pt x="1570" y="5462"/>
                  </a:lnTo>
                  <a:lnTo>
                    <a:pt x="1591" y="5462"/>
                  </a:lnTo>
                  <a:lnTo>
                    <a:pt x="1612" y="5504"/>
                  </a:lnTo>
                  <a:lnTo>
                    <a:pt x="1695" y="5504"/>
                  </a:lnTo>
                  <a:lnTo>
                    <a:pt x="1716" y="5524"/>
                  </a:lnTo>
                  <a:lnTo>
                    <a:pt x="1737" y="5524"/>
                  </a:lnTo>
                  <a:lnTo>
                    <a:pt x="1821" y="5629"/>
                  </a:lnTo>
                  <a:lnTo>
                    <a:pt x="1884" y="5629"/>
                  </a:lnTo>
                  <a:lnTo>
                    <a:pt x="2030" y="5650"/>
                  </a:lnTo>
                  <a:lnTo>
                    <a:pt x="2135" y="5713"/>
                  </a:lnTo>
                  <a:lnTo>
                    <a:pt x="2198" y="5755"/>
                  </a:lnTo>
                  <a:lnTo>
                    <a:pt x="2239" y="5755"/>
                  </a:lnTo>
                  <a:lnTo>
                    <a:pt x="2344" y="5671"/>
                  </a:lnTo>
                  <a:lnTo>
                    <a:pt x="2470" y="5650"/>
                  </a:lnTo>
                  <a:lnTo>
                    <a:pt x="2532" y="5713"/>
                  </a:lnTo>
                  <a:lnTo>
                    <a:pt x="2553" y="5671"/>
                  </a:lnTo>
                  <a:lnTo>
                    <a:pt x="2574" y="5713"/>
                  </a:lnTo>
                  <a:lnTo>
                    <a:pt x="2616" y="5713"/>
                  </a:lnTo>
                  <a:lnTo>
                    <a:pt x="2679" y="5776"/>
                  </a:lnTo>
                  <a:lnTo>
                    <a:pt x="2783" y="5817"/>
                  </a:lnTo>
                  <a:lnTo>
                    <a:pt x="2951" y="5755"/>
                  </a:lnTo>
                  <a:lnTo>
                    <a:pt x="3139" y="5504"/>
                  </a:lnTo>
                  <a:lnTo>
                    <a:pt x="3390" y="5190"/>
                  </a:lnTo>
                  <a:lnTo>
                    <a:pt x="3725" y="4939"/>
                  </a:lnTo>
                  <a:lnTo>
                    <a:pt x="3934" y="4876"/>
                  </a:lnTo>
                  <a:lnTo>
                    <a:pt x="3976" y="4834"/>
                  </a:lnTo>
                  <a:lnTo>
                    <a:pt x="3997" y="4792"/>
                  </a:lnTo>
                  <a:lnTo>
                    <a:pt x="3976" y="4729"/>
                  </a:lnTo>
                  <a:lnTo>
                    <a:pt x="3997" y="4687"/>
                  </a:lnTo>
                  <a:lnTo>
                    <a:pt x="3997" y="4625"/>
                  </a:lnTo>
                  <a:lnTo>
                    <a:pt x="4039" y="4562"/>
                  </a:lnTo>
                  <a:lnTo>
                    <a:pt x="4206" y="4457"/>
                  </a:lnTo>
                  <a:lnTo>
                    <a:pt x="4290" y="4415"/>
                  </a:lnTo>
                  <a:lnTo>
                    <a:pt x="4353" y="4395"/>
                  </a:lnTo>
                  <a:lnTo>
                    <a:pt x="4499" y="4353"/>
                  </a:lnTo>
                  <a:lnTo>
                    <a:pt x="4646" y="4353"/>
                  </a:lnTo>
                  <a:lnTo>
                    <a:pt x="4667" y="4395"/>
                  </a:lnTo>
                  <a:lnTo>
                    <a:pt x="4729" y="4374"/>
                  </a:lnTo>
                  <a:lnTo>
                    <a:pt x="4855" y="4395"/>
                  </a:lnTo>
                  <a:lnTo>
                    <a:pt x="4918" y="4395"/>
                  </a:lnTo>
                  <a:lnTo>
                    <a:pt x="4918" y="4311"/>
                  </a:lnTo>
                  <a:lnTo>
                    <a:pt x="4876" y="4143"/>
                  </a:lnTo>
                  <a:lnTo>
                    <a:pt x="4918" y="4060"/>
                  </a:lnTo>
                  <a:lnTo>
                    <a:pt x="5148" y="3955"/>
                  </a:lnTo>
                  <a:lnTo>
                    <a:pt x="5273" y="3955"/>
                  </a:lnTo>
                  <a:lnTo>
                    <a:pt x="5859" y="3683"/>
                  </a:lnTo>
                  <a:lnTo>
                    <a:pt x="5964" y="3662"/>
                  </a:lnTo>
                  <a:lnTo>
                    <a:pt x="6299" y="3537"/>
                  </a:lnTo>
                  <a:lnTo>
                    <a:pt x="6487" y="3474"/>
                  </a:lnTo>
                  <a:lnTo>
                    <a:pt x="6445" y="3432"/>
                  </a:lnTo>
                  <a:lnTo>
                    <a:pt x="6403" y="3327"/>
                  </a:lnTo>
                  <a:lnTo>
                    <a:pt x="6320" y="3223"/>
                  </a:lnTo>
                  <a:lnTo>
                    <a:pt x="6320" y="3160"/>
                  </a:lnTo>
                  <a:lnTo>
                    <a:pt x="6382" y="3139"/>
                  </a:lnTo>
                  <a:lnTo>
                    <a:pt x="6445" y="3035"/>
                  </a:lnTo>
                  <a:lnTo>
                    <a:pt x="6445" y="2951"/>
                  </a:lnTo>
                  <a:lnTo>
                    <a:pt x="6487" y="2888"/>
                  </a:lnTo>
                  <a:lnTo>
                    <a:pt x="6445" y="2825"/>
                  </a:lnTo>
                  <a:lnTo>
                    <a:pt x="6445" y="2742"/>
                  </a:lnTo>
                  <a:lnTo>
                    <a:pt x="6487" y="2721"/>
                  </a:lnTo>
                  <a:lnTo>
                    <a:pt x="6612" y="2616"/>
                  </a:lnTo>
                  <a:lnTo>
                    <a:pt x="6696" y="2595"/>
                  </a:lnTo>
                  <a:lnTo>
                    <a:pt x="6717" y="2511"/>
                  </a:lnTo>
                  <a:lnTo>
                    <a:pt x="6759" y="2511"/>
                  </a:lnTo>
                  <a:lnTo>
                    <a:pt x="6759" y="2470"/>
                  </a:lnTo>
                  <a:lnTo>
                    <a:pt x="6717" y="2428"/>
                  </a:lnTo>
                  <a:lnTo>
                    <a:pt x="6696" y="2386"/>
                  </a:lnTo>
                  <a:lnTo>
                    <a:pt x="6654" y="2302"/>
                  </a:lnTo>
                  <a:lnTo>
                    <a:pt x="6717" y="2281"/>
                  </a:lnTo>
                  <a:lnTo>
                    <a:pt x="6717" y="2198"/>
                  </a:lnTo>
                  <a:lnTo>
                    <a:pt x="6654" y="2114"/>
                  </a:lnTo>
                  <a:lnTo>
                    <a:pt x="6717" y="2051"/>
                  </a:lnTo>
                  <a:lnTo>
                    <a:pt x="6696" y="1967"/>
                  </a:lnTo>
                  <a:lnTo>
                    <a:pt x="6696" y="1884"/>
                  </a:lnTo>
                  <a:lnTo>
                    <a:pt x="6654" y="1779"/>
                  </a:lnTo>
                  <a:lnTo>
                    <a:pt x="6654" y="1695"/>
                  </a:lnTo>
                  <a:lnTo>
                    <a:pt x="6801" y="1570"/>
                  </a:lnTo>
                  <a:lnTo>
                    <a:pt x="6801" y="1528"/>
                  </a:lnTo>
                  <a:lnTo>
                    <a:pt x="6822" y="1486"/>
                  </a:lnTo>
                  <a:lnTo>
                    <a:pt x="6822" y="1361"/>
                  </a:lnTo>
                  <a:lnTo>
                    <a:pt x="6801" y="1277"/>
                  </a:lnTo>
                  <a:lnTo>
                    <a:pt x="6696" y="1214"/>
                  </a:lnTo>
                  <a:lnTo>
                    <a:pt x="6696" y="1151"/>
                  </a:lnTo>
                  <a:lnTo>
                    <a:pt x="6738" y="1005"/>
                  </a:lnTo>
                  <a:lnTo>
                    <a:pt x="6738" y="963"/>
                  </a:lnTo>
                  <a:lnTo>
                    <a:pt x="6696" y="942"/>
                  </a:lnTo>
                  <a:lnTo>
                    <a:pt x="6592" y="900"/>
                  </a:lnTo>
                  <a:lnTo>
                    <a:pt x="6550" y="817"/>
                  </a:lnTo>
                  <a:lnTo>
                    <a:pt x="6529" y="796"/>
                  </a:lnTo>
                  <a:lnTo>
                    <a:pt x="6508" y="712"/>
                  </a:lnTo>
                  <a:lnTo>
                    <a:pt x="6508" y="691"/>
                  </a:lnTo>
                  <a:lnTo>
                    <a:pt x="6445" y="691"/>
                  </a:lnTo>
                  <a:lnTo>
                    <a:pt x="6340" y="586"/>
                  </a:lnTo>
                  <a:lnTo>
                    <a:pt x="6299" y="503"/>
                  </a:lnTo>
                  <a:lnTo>
                    <a:pt x="6236" y="482"/>
                  </a:lnTo>
                  <a:lnTo>
                    <a:pt x="6194" y="419"/>
                  </a:lnTo>
                  <a:lnTo>
                    <a:pt x="6110" y="419"/>
                  </a:lnTo>
                  <a:lnTo>
                    <a:pt x="5859" y="335"/>
                  </a:lnTo>
                  <a:lnTo>
                    <a:pt x="5755" y="335"/>
                  </a:lnTo>
                  <a:lnTo>
                    <a:pt x="5671" y="273"/>
                  </a:lnTo>
                  <a:lnTo>
                    <a:pt x="5671" y="210"/>
                  </a:lnTo>
                  <a:lnTo>
                    <a:pt x="5587" y="168"/>
                  </a:lnTo>
                  <a:lnTo>
                    <a:pt x="5545" y="168"/>
                  </a:lnTo>
                  <a:lnTo>
                    <a:pt x="5441" y="126"/>
                  </a:lnTo>
                  <a:lnTo>
                    <a:pt x="5357" y="126"/>
                  </a:lnTo>
                  <a:lnTo>
                    <a:pt x="5169" y="22"/>
                  </a:lnTo>
                  <a:lnTo>
                    <a:pt x="5085"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24" name="Google Shape;3017;p58">
              <a:extLst>
                <a:ext uri="{FF2B5EF4-FFF2-40B4-BE49-F238E27FC236}">
                  <a16:creationId xmlns:a16="http://schemas.microsoft.com/office/drawing/2014/main" id="{32F70488-CFF3-7146-AFE6-78B1405DEC51}"/>
                </a:ext>
              </a:extLst>
            </p:cNvPr>
            <p:cNvSpPr/>
            <p:nvPr/>
          </p:nvSpPr>
          <p:spPr>
            <a:xfrm>
              <a:off x="3852625" y="3330100"/>
              <a:ext cx="181000" cy="178925"/>
            </a:xfrm>
            <a:custGeom>
              <a:avLst/>
              <a:gdLst/>
              <a:ahLst/>
              <a:cxnLst/>
              <a:rect l="l" t="t" r="r" b="b"/>
              <a:pathLst>
                <a:path w="7240" h="7157" extrusionOk="0">
                  <a:moveTo>
                    <a:pt x="963" y="0"/>
                  </a:moveTo>
                  <a:lnTo>
                    <a:pt x="879" y="42"/>
                  </a:lnTo>
                  <a:lnTo>
                    <a:pt x="774" y="63"/>
                  </a:lnTo>
                  <a:lnTo>
                    <a:pt x="712" y="63"/>
                  </a:lnTo>
                  <a:lnTo>
                    <a:pt x="670" y="84"/>
                  </a:lnTo>
                  <a:lnTo>
                    <a:pt x="670" y="105"/>
                  </a:lnTo>
                  <a:lnTo>
                    <a:pt x="649" y="105"/>
                  </a:lnTo>
                  <a:lnTo>
                    <a:pt x="502" y="189"/>
                  </a:lnTo>
                  <a:lnTo>
                    <a:pt x="544" y="273"/>
                  </a:lnTo>
                  <a:lnTo>
                    <a:pt x="544" y="356"/>
                  </a:lnTo>
                  <a:lnTo>
                    <a:pt x="858" y="712"/>
                  </a:lnTo>
                  <a:lnTo>
                    <a:pt x="879" y="1151"/>
                  </a:lnTo>
                  <a:lnTo>
                    <a:pt x="1046" y="1402"/>
                  </a:lnTo>
                  <a:lnTo>
                    <a:pt x="1026" y="1633"/>
                  </a:lnTo>
                  <a:lnTo>
                    <a:pt x="837" y="1863"/>
                  </a:lnTo>
                  <a:lnTo>
                    <a:pt x="942" y="1925"/>
                  </a:lnTo>
                  <a:lnTo>
                    <a:pt x="942" y="2135"/>
                  </a:lnTo>
                  <a:lnTo>
                    <a:pt x="1046" y="2260"/>
                  </a:lnTo>
                  <a:lnTo>
                    <a:pt x="1046" y="2407"/>
                  </a:lnTo>
                  <a:lnTo>
                    <a:pt x="1256" y="2783"/>
                  </a:lnTo>
                  <a:lnTo>
                    <a:pt x="1256" y="2867"/>
                  </a:lnTo>
                  <a:lnTo>
                    <a:pt x="1339" y="2972"/>
                  </a:lnTo>
                  <a:lnTo>
                    <a:pt x="1339" y="3453"/>
                  </a:lnTo>
                  <a:lnTo>
                    <a:pt x="1088" y="3871"/>
                  </a:lnTo>
                  <a:lnTo>
                    <a:pt x="1026" y="3871"/>
                  </a:lnTo>
                  <a:lnTo>
                    <a:pt x="754" y="4081"/>
                  </a:lnTo>
                  <a:lnTo>
                    <a:pt x="754" y="4227"/>
                  </a:lnTo>
                  <a:lnTo>
                    <a:pt x="440" y="4499"/>
                  </a:lnTo>
                  <a:lnTo>
                    <a:pt x="440" y="4687"/>
                  </a:lnTo>
                  <a:lnTo>
                    <a:pt x="398" y="4750"/>
                  </a:lnTo>
                  <a:lnTo>
                    <a:pt x="398" y="5210"/>
                  </a:lnTo>
                  <a:lnTo>
                    <a:pt x="230" y="5399"/>
                  </a:lnTo>
                  <a:lnTo>
                    <a:pt x="210" y="5608"/>
                  </a:lnTo>
                  <a:lnTo>
                    <a:pt x="42" y="5796"/>
                  </a:lnTo>
                  <a:lnTo>
                    <a:pt x="42" y="6006"/>
                  </a:lnTo>
                  <a:lnTo>
                    <a:pt x="21" y="6173"/>
                  </a:lnTo>
                  <a:lnTo>
                    <a:pt x="21" y="6466"/>
                  </a:lnTo>
                  <a:lnTo>
                    <a:pt x="0" y="6654"/>
                  </a:lnTo>
                  <a:lnTo>
                    <a:pt x="21" y="6696"/>
                  </a:lnTo>
                  <a:lnTo>
                    <a:pt x="105" y="6738"/>
                  </a:lnTo>
                  <a:lnTo>
                    <a:pt x="126" y="6759"/>
                  </a:lnTo>
                  <a:lnTo>
                    <a:pt x="189" y="6738"/>
                  </a:lnTo>
                  <a:lnTo>
                    <a:pt x="210" y="6654"/>
                  </a:lnTo>
                  <a:lnTo>
                    <a:pt x="398" y="6654"/>
                  </a:lnTo>
                  <a:lnTo>
                    <a:pt x="461" y="6696"/>
                  </a:lnTo>
                  <a:lnTo>
                    <a:pt x="523" y="6675"/>
                  </a:lnTo>
                  <a:lnTo>
                    <a:pt x="523" y="6591"/>
                  </a:lnTo>
                  <a:lnTo>
                    <a:pt x="712" y="6466"/>
                  </a:lnTo>
                  <a:lnTo>
                    <a:pt x="754" y="6466"/>
                  </a:lnTo>
                  <a:lnTo>
                    <a:pt x="858" y="6529"/>
                  </a:lnTo>
                  <a:lnTo>
                    <a:pt x="879" y="6529"/>
                  </a:lnTo>
                  <a:lnTo>
                    <a:pt x="921" y="6487"/>
                  </a:lnTo>
                  <a:lnTo>
                    <a:pt x="963" y="6466"/>
                  </a:lnTo>
                  <a:lnTo>
                    <a:pt x="1046" y="6529"/>
                  </a:lnTo>
                  <a:lnTo>
                    <a:pt x="1046" y="6550"/>
                  </a:lnTo>
                  <a:lnTo>
                    <a:pt x="1130" y="6571"/>
                  </a:lnTo>
                  <a:lnTo>
                    <a:pt x="1088" y="6633"/>
                  </a:lnTo>
                  <a:lnTo>
                    <a:pt x="1151" y="6654"/>
                  </a:lnTo>
                  <a:lnTo>
                    <a:pt x="1256" y="6759"/>
                  </a:lnTo>
                  <a:lnTo>
                    <a:pt x="1381" y="6801"/>
                  </a:lnTo>
                  <a:lnTo>
                    <a:pt x="1486" y="6759"/>
                  </a:lnTo>
                  <a:lnTo>
                    <a:pt x="1507" y="6759"/>
                  </a:lnTo>
                  <a:lnTo>
                    <a:pt x="1590" y="6696"/>
                  </a:lnTo>
                  <a:lnTo>
                    <a:pt x="1653" y="6696"/>
                  </a:lnTo>
                  <a:lnTo>
                    <a:pt x="1674" y="6738"/>
                  </a:lnTo>
                  <a:lnTo>
                    <a:pt x="3850" y="6738"/>
                  </a:lnTo>
                  <a:lnTo>
                    <a:pt x="3871" y="6759"/>
                  </a:lnTo>
                  <a:lnTo>
                    <a:pt x="3913" y="6863"/>
                  </a:lnTo>
                  <a:lnTo>
                    <a:pt x="3976" y="6905"/>
                  </a:lnTo>
                  <a:lnTo>
                    <a:pt x="4101" y="6968"/>
                  </a:lnTo>
                  <a:lnTo>
                    <a:pt x="4206" y="6989"/>
                  </a:lnTo>
                  <a:lnTo>
                    <a:pt x="4311" y="6968"/>
                  </a:lnTo>
                  <a:lnTo>
                    <a:pt x="4373" y="6989"/>
                  </a:lnTo>
                  <a:lnTo>
                    <a:pt x="4394" y="7052"/>
                  </a:lnTo>
                  <a:lnTo>
                    <a:pt x="4478" y="7073"/>
                  </a:lnTo>
                  <a:lnTo>
                    <a:pt x="4541" y="7010"/>
                  </a:lnTo>
                  <a:lnTo>
                    <a:pt x="4645" y="6989"/>
                  </a:lnTo>
                  <a:lnTo>
                    <a:pt x="4792" y="7010"/>
                  </a:lnTo>
                  <a:lnTo>
                    <a:pt x="4855" y="7010"/>
                  </a:lnTo>
                  <a:lnTo>
                    <a:pt x="4896" y="6947"/>
                  </a:lnTo>
                  <a:lnTo>
                    <a:pt x="4917" y="6968"/>
                  </a:lnTo>
                  <a:lnTo>
                    <a:pt x="4959" y="6968"/>
                  </a:lnTo>
                  <a:lnTo>
                    <a:pt x="5106" y="7094"/>
                  </a:lnTo>
                  <a:lnTo>
                    <a:pt x="5210" y="7115"/>
                  </a:lnTo>
                  <a:lnTo>
                    <a:pt x="5357" y="7115"/>
                  </a:lnTo>
                  <a:lnTo>
                    <a:pt x="5357" y="7073"/>
                  </a:lnTo>
                  <a:lnTo>
                    <a:pt x="5440" y="7052"/>
                  </a:lnTo>
                  <a:lnTo>
                    <a:pt x="5482" y="7073"/>
                  </a:lnTo>
                  <a:lnTo>
                    <a:pt x="5545" y="7094"/>
                  </a:lnTo>
                  <a:lnTo>
                    <a:pt x="5587" y="7073"/>
                  </a:lnTo>
                  <a:lnTo>
                    <a:pt x="5629" y="7115"/>
                  </a:lnTo>
                  <a:lnTo>
                    <a:pt x="5671" y="7115"/>
                  </a:lnTo>
                  <a:lnTo>
                    <a:pt x="5692" y="7156"/>
                  </a:lnTo>
                  <a:lnTo>
                    <a:pt x="5838" y="7156"/>
                  </a:lnTo>
                  <a:lnTo>
                    <a:pt x="6717" y="6947"/>
                  </a:lnTo>
                  <a:lnTo>
                    <a:pt x="6696" y="6843"/>
                  </a:lnTo>
                  <a:lnTo>
                    <a:pt x="6612" y="6801"/>
                  </a:lnTo>
                  <a:lnTo>
                    <a:pt x="6570" y="6738"/>
                  </a:lnTo>
                  <a:lnTo>
                    <a:pt x="6508" y="6675"/>
                  </a:lnTo>
                  <a:lnTo>
                    <a:pt x="6424" y="6633"/>
                  </a:lnTo>
                  <a:lnTo>
                    <a:pt x="6361" y="6571"/>
                  </a:lnTo>
                  <a:lnTo>
                    <a:pt x="6256" y="6424"/>
                  </a:lnTo>
                  <a:lnTo>
                    <a:pt x="6173" y="6382"/>
                  </a:lnTo>
                  <a:lnTo>
                    <a:pt x="6110" y="6319"/>
                  </a:lnTo>
                  <a:lnTo>
                    <a:pt x="6047" y="6257"/>
                  </a:lnTo>
                  <a:lnTo>
                    <a:pt x="5964" y="6152"/>
                  </a:lnTo>
                  <a:lnTo>
                    <a:pt x="5943" y="6110"/>
                  </a:lnTo>
                  <a:lnTo>
                    <a:pt x="5984" y="4164"/>
                  </a:lnTo>
                  <a:lnTo>
                    <a:pt x="7219" y="4164"/>
                  </a:lnTo>
                  <a:lnTo>
                    <a:pt x="7198" y="4122"/>
                  </a:lnTo>
                  <a:lnTo>
                    <a:pt x="7219" y="3955"/>
                  </a:lnTo>
                  <a:lnTo>
                    <a:pt x="7240" y="3913"/>
                  </a:lnTo>
                  <a:lnTo>
                    <a:pt x="7240" y="3809"/>
                  </a:lnTo>
                  <a:lnTo>
                    <a:pt x="7198" y="3704"/>
                  </a:lnTo>
                  <a:lnTo>
                    <a:pt x="7198" y="3558"/>
                  </a:lnTo>
                  <a:lnTo>
                    <a:pt x="7198" y="3348"/>
                  </a:lnTo>
                  <a:lnTo>
                    <a:pt x="7156" y="3118"/>
                  </a:lnTo>
                  <a:lnTo>
                    <a:pt x="7198" y="3097"/>
                  </a:lnTo>
                  <a:lnTo>
                    <a:pt x="7198" y="3034"/>
                  </a:lnTo>
                  <a:lnTo>
                    <a:pt x="7198" y="3013"/>
                  </a:lnTo>
                  <a:lnTo>
                    <a:pt x="7093" y="3013"/>
                  </a:lnTo>
                  <a:lnTo>
                    <a:pt x="6989" y="3034"/>
                  </a:lnTo>
                  <a:lnTo>
                    <a:pt x="6905" y="3097"/>
                  </a:lnTo>
                  <a:lnTo>
                    <a:pt x="6821" y="3118"/>
                  </a:lnTo>
                  <a:lnTo>
                    <a:pt x="6780" y="3139"/>
                  </a:lnTo>
                  <a:lnTo>
                    <a:pt x="6717" y="3118"/>
                  </a:lnTo>
                  <a:lnTo>
                    <a:pt x="6570" y="3118"/>
                  </a:lnTo>
                  <a:lnTo>
                    <a:pt x="6508" y="3097"/>
                  </a:lnTo>
                  <a:lnTo>
                    <a:pt x="6424" y="3034"/>
                  </a:lnTo>
                  <a:lnTo>
                    <a:pt x="6382" y="3034"/>
                  </a:lnTo>
                  <a:lnTo>
                    <a:pt x="6361" y="3076"/>
                  </a:lnTo>
                  <a:lnTo>
                    <a:pt x="6298" y="3097"/>
                  </a:lnTo>
                  <a:lnTo>
                    <a:pt x="6256" y="3118"/>
                  </a:lnTo>
                  <a:lnTo>
                    <a:pt x="6194" y="3118"/>
                  </a:lnTo>
                  <a:lnTo>
                    <a:pt x="6173" y="3097"/>
                  </a:lnTo>
                  <a:lnTo>
                    <a:pt x="6173" y="2972"/>
                  </a:lnTo>
                  <a:lnTo>
                    <a:pt x="6215" y="2930"/>
                  </a:lnTo>
                  <a:lnTo>
                    <a:pt x="6215" y="2909"/>
                  </a:lnTo>
                  <a:lnTo>
                    <a:pt x="6256" y="2825"/>
                  </a:lnTo>
                  <a:lnTo>
                    <a:pt x="6173" y="2783"/>
                  </a:lnTo>
                  <a:lnTo>
                    <a:pt x="6173" y="2658"/>
                  </a:lnTo>
                  <a:lnTo>
                    <a:pt x="6194" y="2616"/>
                  </a:lnTo>
                  <a:lnTo>
                    <a:pt x="6194" y="2553"/>
                  </a:lnTo>
                  <a:lnTo>
                    <a:pt x="6110" y="2490"/>
                  </a:lnTo>
                  <a:lnTo>
                    <a:pt x="6110" y="2407"/>
                  </a:lnTo>
                  <a:lnTo>
                    <a:pt x="6152" y="2344"/>
                  </a:lnTo>
                  <a:lnTo>
                    <a:pt x="6110" y="2281"/>
                  </a:lnTo>
                  <a:lnTo>
                    <a:pt x="6068" y="2260"/>
                  </a:lnTo>
                  <a:lnTo>
                    <a:pt x="6047" y="2197"/>
                  </a:lnTo>
                  <a:lnTo>
                    <a:pt x="6005" y="2177"/>
                  </a:lnTo>
                  <a:lnTo>
                    <a:pt x="6005" y="2093"/>
                  </a:lnTo>
                  <a:lnTo>
                    <a:pt x="5964" y="2051"/>
                  </a:lnTo>
                  <a:lnTo>
                    <a:pt x="5964" y="1967"/>
                  </a:lnTo>
                  <a:lnTo>
                    <a:pt x="5901" y="1925"/>
                  </a:lnTo>
                  <a:lnTo>
                    <a:pt x="5964" y="1821"/>
                  </a:lnTo>
                  <a:lnTo>
                    <a:pt x="5964" y="1612"/>
                  </a:lnTo>
                  <a:lnTo>
                    <a:pt x="5943" y="1528"/>
                  </a:lnTo>
                  <a:lnTo>
                    <a:pt x="5943" y="1507"/>
                  </a:lnTo>
                  <a:lnTo>
                    <a:pt x="5964" y="1444"/>
                  </a:lnTo>
                  <a:lnTo>
                    <a:pt x="5964" y="1361"/>
                  </a:lnTo>
                  <a:lnTo>
                    <a:pt x="5901" y="1298"/>
                  </a:lnTo>
                  <a:lnTo>
                    <a:pt x="5943" y="1193"/>
                  </a:lnTo>
                  <a:lnTo>
                    <a:pt x="5984" y="1089"/>
                  </a:lnTo>
                  <a:lnTo>
                    <a:pt x="5984" y="1005"/>
                  </a:lnTo>
                  <a:lnTo>
                    <a:pt x="5984" y="921"/>
                  </a:lnTo>
                  <a:lnTo>
                    <a:pt x="5964" y="837"/>
                  </a:lnTo>
                  <a:lnTo>
                    <a:pt x="5315" y="796"/>
                  </a:lnTo>
                  <a:lnTo>
                    <a:pt x="5273" y="733"/>
                  </a:lnTo>
                  <a:lnTo>
                    <a:pt x="5315" y="691"/>
                  </a:lnTo>
                  <a:lnTo>
                    <a:pt x="5336" y="607"/>
                  </a:lnTo>
                  <a:lnTo>
                    <a:pt x="5147" y="586"/>
                  </a:lnTo>
                  <a:lnTo>
                    <a:pt x="5147" y="628"/>
                  </a:lnTo>
                  <a:lnTo>
                    <a:pt x="4583" y="670"/>
                  </a:lnTo>
                  <a:lnTo>
                    <a:pt x="4583" y="817"/>
                  </a:lnTo>
                  <a:lnTo>
                    <a:pt x="4520" y="921"/>
                  </a:lnTo>
                  <a:lnTo>
                    <a:pt x="4478" y="942"/>
                  </a:lnTo>
                  <a:lnTo>
                    <a:pt x="4499" y="1047"/>
                  </a:lnTo>
                  <a:lnTo>
                    <a:pt x="4499" y="1214"/>
                  </a:lnTo>
                  <a:lnTo>
                    <a:pt x="4059" y="1235"/>
                  </a:lnTo>
                  <a:lnTo>
                    <a:pt x="3976" y="1298"/>
                  </a:lnTo>
                  <a:lnTo>
                    <a:pt x="3787" y="1256"/>
                  </a:lnTo>
                  <a:lnTo>
                    <a:pt x="3704" y="1235"/>
                  </a:lnTo>
                  <a:lnTo>
                    <a:pt x="3599" y="1256"/>
                  </a:lnTo>
                  <a:lnTo>
                    <a:pt x="3453" y="1256"/>
                  </a:lnTo>
                  <a:lnTo>
                    <a:pt x="3390" y="1235"/>
                  </a:lnTo>
                  <a:lnTo>
                    <a:pt x="3369" y="1026"/>
                  </a:lnTo>
                  <a:lnTo>
                    <a:pt x="3285" y="921"/>
                  </a:lnTo>
                  <a:lnTo>
                    <a:pt x="3243" y="837"/>
                  </a:lnTo>
                  <a:lnTo>
                    <a:pt x="3181" y="817"/>
                  </a:lnTo>
                  <a:lnTo>
                    <a:pt x="3181" y="733"/>
                  </a:lnTo>
                  <a:lnTo>
                    <a:pt x="3160" y="691"/>
                  </a:lnTo>
                  <a:lnTo>
                    <a:pt x="3139" y="565"/>
                  </a:lnTo>
                  <a:lnTo>
                    <a:pt x="3076" y="461"/>
                  </a:lnTo>
                  <a:lnTo>
                    <a:pt x="3076" y="377"/>
                  </a:lnTo>
                  <a:lnTo>
                    <a:pt x="3118" y="314"/>
                  </a:lnTo>
                  <a:lnTo>
                    <a:pt x="3076" y="252"/>
                  </a:lnTo>
                  <a:lnTo>
                    <a:pt x="3034" y="189"/>
                  </a:lnTo>
                  <a:lnTo>
                    <a:pt x="3034" y="105"/>
                  </a:lnTo>
                  <a:lnTo>
                    <a:pt x="3034" y="84"/>
                  </a:lnTo>
                  <a:lnTo>
                    <a:pt x="3034" y="0"/>
                  </a:lnTo>
                  <a:lnTo>
                    <a:pt x="2030" y="0"/>
                  </a:lnTo>
                  <a:lnTo>
                    <a:pt x="1821" y="42"/>
                  </a:lnTo>
                  <a:lnTo>
                    <a:pt x="1653"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25" name="Google Shape;3018;p58">
              <a:extLst>
                <a:ext uri="{FF2B5EF4-FFF2-40B4-BE49-F238E27FC236}">
                  <a16:creationId xmlns:a16="http://schemas.microsoft.com/office/drawing/2014/main" id="{8B8F5943-5ECD-D859-C93A-A6B249C899A7}"/>
                </a:ext>
              </a:extLst>
            </p:cNvPr>
            <p:cNvSpPr/>
            <p:nvPr/>
          </p:nvSpPr>
          <p:spPr>
            <a:xfrm>
              <a:off x="4046675" y="3472375"/>
              <a:ext cx="113025" cy="103075"/>
            </a:xfrm>
            <a:custGeom>
              <a:avLst/>
              <a:gdLst/>
              <a:ahLst/>
              <a:cxnLst/>
              <a:rect l="l" t="t" r="r" b="b"/>
              <a:pathLst>
                <a:path w="4521" h="4123" extrusionOk="0">
                  <a:moveTo>
                    <a:pt x="2679" y="1"/>
                  </a:moveTo>
                  <a:lnTo>
                    <a:pt x="2533" y="43"/>
                  </a:lnTo>
                  <a:lnTo>
                    <a:pt x="2470" y="63"/>
                  </a:lnTo>
                  <a:lnTo>
                    <a:pt x="2386" y="105"/>
                  </a:lnTo>
                  <a:lnTo>
                    <a:pt x="2219" y="210"/>
                  </a:lnTo>
                  <a:lnTo>
                    <a:pt x="2177" y="273"/>
                  </a:lnTo>
                  <a:lnTo>
                    <a:pt x="2177" y="335"/>
                  </a:lnTo>
                  <a:lnTo>
                    <a:pt x="2156" y="377"/>
                  </a:lnTo>
                  <a:lnTo>
                    <a:pt x="2177" y="440"/>
                  </a:lnTo>
                  <a:lnTo>
                    <a:pt x="2156" y="482"/>
                  </a:lnTo>
                  <a:lnTo>
                    <a:pt x="2114" y="524"/>
                  </a:lnTo>
                  <a:lnTo>
                    <a:pt x="1905" y="587"/>
                  </a:lnTo>
                  <a:lnTo>
                    <a:pt x="1570" y="838"/>
                  </a:lnTo>
                  <a:lnTo>
                    <a:pt x="1319" y="1152"/>
                  </a:lnTo>
                  <a:lnTo>
                    <a:pt x="1131" y="1403"/>
                  </a:lnTo>
                  <a:lnTo>
                    <a:pt x="963" y="1465"/>
                  </a:lnTo>
                  <a:lnTo>
                    <a:pt x="859" y="1424"/>
                  </a:lnTo>
                  <a:lnTo>
                    <a:pt x="796" y="1361"/>
                  </a:lnTo>
                  <a:lnTo>
                    <a:pt x="754" y="1361"/>
                  </a:lnTo>
                  <a:lnTo>
                    <a:pt x="733" y="1319"/>
                  </a:lnTo>
                  <a:lnTo>
                    <a:pt x="712" y="1361"/>
                  </a:lnTo>
                  <a:lnTo>
                    <a:pt x="650" y="1298"/>
                  </a:lnTo>
                  <a:lnTo>
                    <a:pt x="524" y="1319"/>
                  </a:lnTo>
                  <a:lnTo>
                    <a:pt x="419" y="1403"/>
                  </a:lnTo>
                  <a:lnTo>
                    <a:pt x="378" y="1403"/>
                  </a:lnTo>
                  <a:lnTo>
                    <a:pt x="315" y="1361"/>
                  </a:lnTo>
                  <a:lnTo>
                    <a:pt x="210" y="1298"/>
                  </a:lnTo>
                  <a:lnTo>
                    <a:pt x="64" y="1277"/>
                  </a:lnTo>
                  <a:lnTo>
                    <a:pt x="1" y="1277"/>
                  </a:lnTo>
                  <a:lnTo>
                    <a:pt x="22" y="1319"/>
                  </a:lnTo>
                  <a:lnTo>
                    <a:pt x="22" y="1382"/>
                  </a:lnTo>
                  <a:lnTo>
                    <a:pt x="22" y="1424"/>
                  </a:lnTo>
                  <a:lnTo>
                    <a:pt x="22" y="1486"/>
                  </a:lnTo>
                  <a:lnTo>
                    <a:pt x="106" y="1570"/>
                  </a:lnTo>
                  <a:lnTo>
                    <a:pt x="168" y="1591"/>
                  </a:lnTo>
                  <a:lnTo>
                    <a:pt x="231" y="1633"/>
                  </a:lnTo>
                  <a:lnTo>
                    <a:pt x="294" y="1716"/>
                  </a:lnTo>
                  <a:lnTo>
                    <a:pt x="294" y="1779"/>
                  </a:lnTo>
                  <a:lnTo>
                    <a:pt x="315" y="1800"/>
                  </a:lnTo>
                  <a:lnTo>
                    <a:pt x="378" y="1884"/>
                  </a:lnTo>
                  <a:lnTo>
                    <a:pt x="398" y="1988"/>
                  </a:lnTo>
                  <a:lnTo>
                    <a:pt x="440" y="2030"/>
                  </a:lnTo>
                  <a:lnTo>
                    <a:pt x="503" y="2114"/>
                  </a:lnTo>
                  <a:lnTo>
                    <a:pt x="545" y="2156"/>
                  </a:lnTo>
                  <a:lnTo>
                    <a:pt x="587" y="2156"/>
                  </a:lnTo>
                  <a:lnTo>
                    <a:pt x="629" y="2240"/>
                  </a:lnTo>
                  <a:lnTo>
                    <a:pt x="796" y="2512"/>
                  </a:lnTo>
                  <a:lnTo>
                    <a:pt x="901" y="2574"/>
                  </a:lnTo>
                  <a:lnTo>
                    <a:pt x="1005" y="2637"/>
                  </a:lnTo>
                  <a:lnTo>
                    <a:pt x="1047" y="2679"/>
                  </a:lnTo>
                  <a:lnTo>
                    <a:pt x="1131" y="2742"/>
                  </a:lnTo>
                  <a:lnTo>
                    <a:pt x="1131" y="2763"/>
                  </a:lnTo>
                  <a:lnTo>
                    <a:pt x="1131" y="2825"/>
                  </a:lnTo>
                  <a:lnTo>
                    <a:pt x="1152" y="2867"/>
                  </a:lnTo>
                  <a:lnTo>
                    <a:pt x="1256" y="2888"/>
                  </a:lnTo>
                  <a:lnTo>
                    <a:pt x="1340" y="2972"/>
                  </a:lnTo>
                  <a:lnTo>
                    <a:pt x="1319" y="3056"/>
                  </a:lnTo>
                  <a:lnTo>
                    <a:pt x="1340" y="3181"/>
                  </a:lnTo>
                  <a:lnTo>
                    <a:pt x="1340" y="3265"/>
                  </a:lnTo>
                  <a:lnTo>
                    <a:pt x="1382" y="3369"/>
                  </a:lnTo>
                  <a:lnTo>
                    <a:pt x="1487" y="3453"/>
                  </a:lnTo>
                  <a:lnTo>
                    <a:pt x="1549" y="3558"/>
                  </a:lnTo>
                  <a:lnTo>
                    <a:pt x="1675" y="3579"/>
                  </a:lnTo>
                  <a:lnTo>
                    <a:pt x="1759" y="3558"/>
                  </a:lnTo>
                  <a:lnTo>
                    <a:pt x="1884" y="3600"/>
                  </a:lnTo>
                  <a:lnTo>
                    <a:pt x="1968" y="3600"/>
                  </a:lnTo>
                  <a:lnTo>
                    <a:pt x="2093" y="3683"/>
                  </a:lnTo>
                  <a:lnTo>
                    <a:pt x="2156" y="3683"/>
                  </a:lnTo>
                  <a:lnTo>
                    <a:pt x="2198" y="3725"/>
                  </a:lnTo>
                  <a:lnTo>
                    <a:pt x="2198" y="3788"/>
                  </a:lnTo>
                  <a:lnTo>
                    <a:pt x="2261" y="3830"/>
                  </a:lnTo>
                  <a:lnTo>
                    <a:pt x="2303" y="3893"/>
                  </a:lnTo>
                  <a:lnTo>
                    <a:pt x="2491" y="3872"/>
                  </a:lnTo>
                  <a:lnTo>
                    <a:pt x="2616" y="3893"/>
                  </a:lnTo>
                  <a:lnTo>
                    <a:pt x="2679" y="3976"/>
                  </a:lnTo>
                  <a:lnTo>
                    <a:pt x="2742" y="3976"/>
                  </a:lnTo>
                  <a:lnTo>
                    <a:pt x="2888" y="4018"/>
                  </a:lnTo>
                  <a:lnTo>
                    <a:pt x="2909" y="4039"/>
                  </a:lnTo>
                  <a:lnTo>
                    <a:pt x="3014" y="4018"/>
                  </a:lnTo>
                  <a:lnTo>
                    <a:pt x="3160" y="3997"/>
                  </a:lnTo>
                  <a:lnTo>
                    <a:pt x="3349" y="4039"/>
                  </a:lnTo>
                  <a:lnTo>
                    <a:pt x="3453" y="4123"/>
                  </a:lnTo>
                  <a:lnTo>
                    <a:pt x="4081" y="3474"/>
                  </a:lnTo>
                  <a:lnTo>
                    <a:pt x="4081" y="3286"/>
                  </a:lnTo>
                  <a:lnTo>
                    <a:pt x="4102" y="3202"/>
                  </a:lnTo>
                  <a:lnTo>
                    <a:pt x="4144" y="3056"/>
                  </a:lnTo>
                  <a:lnTo>
                    <a:pt x="4165" y="2972"/>
                  </a:lnTo>
                  <a:lnTo>
                    <a:pt x="4144" y="2867"/>
                  </a:lnTo>
                  <a:lnTo>
                    <a:pt x="4165" y="2784"/>
                  </a:lnTo>
                  <a:lnTo>
                    <a:pt x="4248" y="2784"/>
                  </a:lnTo>
                  <a:lnTo>
                    <a:pt x="4269" y="2742"/>
                  </a:lnTo>
                  <a:lnTo>
                    <a:pt x="4374" y="2637"/>
                  </a:lnTo>
                  <a:lnTo>
                    <a:pt x="4458" y="2532"/>
                  </a:lnTo>
                  <a:lnTo>
                    <a:pt x="4416" y="2449"/>
                  </a:lnTo>
                  <a:lnTo>
                    <a:pt x="4374" y="2407"/>
                  </a:lnTo>
                  <a:lnTo>
                    <a:pt x="4374" y="2302"/>
                  </a:lnTo>
                  <a:lnTo>
                    <a:pt x="4416" y="2240"/>
                  </a:lnTo>
                  <a:lnTo>
                    <a:pt x="4395" y="2135"/>
                  </a:lnTo>
                  <a:lnTo>
                    <a:pt x="4290" y="2051"/>
                  </a:lnTo>
                  <a:lnTo>
                    <a:pt x="4290" y="2009"/>
                  </a:lnTo>
                  <a:lnTo>
                    <a:pt x="4374" y="1988"/>
                  </a:lnTo>
                  <a:lnTo>
                    <a:pt x="4374" y="1842"/>
                  </a:lnTo>
                  <a:lnTo>
                    <a:pt x="4374" y="1737"/>
                  </a:lnTo>
                  <a:lnTo>
                    <a:pt x="4479" y="1696"/>
                  </a:lnTo>
                  <a:lnTo>
                    <a:pt x="4500" y="1612"/>
                  </a:lnTo>
                  <a:lnTo>
                    <a:pt x="4416" y="1612"/>
                  </a:lnTo>
                  <a:lnTo>
                    <a:pt x="4374" y="1570"/>
                  </a:lnTo>
                  <a:lnTo>
                    <a:pt x="4416" y="1465"/>
                  </a:lnTo>
                  <a:lnTo>
                    <a:pt x="4458" y="1298"/>
                  </a:lnTo>
                  <a:lnTo>
                    <a:pt x="4500" y="1214"/>
                  </a:lnTo>
                  <a:lnTo>
                    <a:pt x="4500" y="1152"/>
                  </a:lnTo>
                  <a:lnTo>
                    <a:pt x="4479" y="1068"/>
                  </a:lnTo>
                  <a:lnTo>
                    <a:pt x="4500" y="984"/>
                  </a:lnTo>
                  <a:lnTo>
                    <a:pt x="4479" y="900"/>
                  </a:lnTo>
                  <a:lnTo>
                    <a:pt x="4520" y="796"/>
                  </a:lnTo>
                  <a:lnTo>
                    <a:pt x="4520" y="733"/>
                  </a:lnTo>
                  <a:lnTo>
                    <a:pt x="4395" y="691"/>
                  </a:lnTo>
                  <a:lnTo>
                    <a:pt x="4353" y="628"/>
                  </a:lnTo>
                  <a:lnTo>
                    <a:pt x="4248" y="545"/>
                  </a:lnTo>
                  <a:lnTo>
                    <a:pt x="4060" y="545"/>
                  </a:lnTo>
                  <a:lnTo>
                    <a:pt x="3956" y="524"/>
                  </a:lnTo>
                  <a:lnTo>
                    <a:pt x="3851" y="377"/>
                  </a:lnTo>
                  <a:lnTo>
                    <a:pt x="3683" y="273"/>
                  </a:lnTo>
                  <a:lnTo>
                    <a:pt x="3537" y="252"/>
                  </a:lnTo>
                  <a:lnTo>
                    <a:pt x="3474" y="315"/>
                  </a:lnTo>
                  <a:lnTo>
                    <a:pt x="3432" y="335"/>
                  </a:lnTo>
                  <a:lnTo>
                    <a:pt x="3411" y="252"/>
                  </a:lnTo>
                  <a:lnTo>
                    <a:pt x="3328" y="252"/>
                  </a:lnTo>
                  <a:lnTo>
                    <a:pt x="3119" y="231"/>
                  </a:lnTo>
                  <a:lnTo>
                    <a:pt x="3098" y="43"/>
                  </a:lnTo>
                  <a:lnTo>
                    <a:pt x="3035" y="43"/>
                  </a:lnTo>
                  <a:lnTo>
                    <a:pt x="2909" y="22"/>
                  </a:lnTo>
                  <a:lnTo>
                    <a:pt x="2847" y="43"/>
                  </a:lnTo>
                  <a:lnTo>
                    <a:pt x="2826"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26" name="Google Shape;3019;p58">
              <a:extLst>
                <a:ext uri="{FF2B5EF4-FFF2-40B4-BE49-F238E27FC236}">
                  <a16:creationId xmlns:a16="http://schemas.microsoft.com/office/drawing/2014/main" id="{979E6BA1-EC17-13B1-7E63-E05F838262FC}"/>
                </a:ext>
              </a:extLst>
            </p:cNvPr>
            <p:cNvSpPr/>
            <p:nvPr/>
          </p:nvSpPr>
          <p:spPr>
            <a:xfrm>
              <a:off x="3968750" y="3504300"/>
              <a:ext cx="135500" cy="135500"/>
            </a:xfrm>
            <a:custGeom>
              <a:avLst/>
              <a:gdLst/>
              <a:ahLst/>
              <a:cxnLst/>
              <a:rect l="l" t="t" r="r" b="b"/>
              <a:pathLst>
                <a:path w="5420" h="5420" extrusionOk="0">
                  <a:moveTo>
                    <a:pt x="3118" y="0"/>
                  </a:moveTo>
                  <a:lnTo>
                    <a:pt x="3013" y="21"/>
                  </a:lnTo>
                  <a:lnTo>
                    <a:pt x="2825" y="105"/>
                  </a:lnTo>
                  <a:lnTo>
                    <a:pt x="2762" y="147"/>
                  </a:lnTo>
                  <a:lnTo>
                    <a:pt x="2679" y="126"/>
                  </a:lnTo>
                  <a:lnTo>
                    <a:pt x="2658" y="105"/>
                  </a:lnTo>
                  <a:lnTo>
                    <a:pt x="2511" y="105"/>
                  </a:lnTo>
                  <a:lnTo>
                    <a:pt x="2407" y="230"/>
                  </a:lnTo>
                  <a:lnTo>
                    <a:pt x="2281" y="356"/>
                  </a:lnTo>
                  <a:lnTo>
                    <a:pt x="2093" y="502"/>
                  </a:lnTo>
                  <a:lnTo>
                    <a:pt x="2051" y="502"/>
                  </a:lnTo>
                  <a:lnTo>
                    <a:pt x="2072" y="419"/>
                  </a:lnTo>
                  <a:lnTo>
                    <a:pt x="2093" y="356"/>
                  </a:lnTo>
                  <a:lnTo>
                    <a:pt x="2051" y="335"/>
                  </a:lnTo>
                  <a:lnTo>
                    <a:pt x="2030" y="251"/>
                  </a:lnTo>
                  <a:lnTo>
                    <a:pt x="1988" y="230"/>
                  </a:lnTo>
                  <a:lnTo>
                    <a:pt x="1883" y="230"/>
                  </a:lnTo>
                  <a:lnTo>
                    <a:pt x="1716" y="293"/>
                  </a:lnTo>
                  <a:lnTo>
                    <a:pt x="1151" y="419"/>
                  </a:lnTo>
                  <a:lnTo>
                    <a:pt x="733" y="419"/>
                  </a:lnTo>
                  <a:lnTo>
                    <a:pt x="628" y="2490"/>
                  </a:lnTo>
                  <a:lnTo>
                    <a:pt x="105" y="2490"/>
                  </a:lnTo>
                  <a:lnTo>
                    <a:pt x="0" y="4310"/>
                  </a:lnTo>
                  <a:lnTo>
                    <a:pt x="210" y="4436"/>
                  </a:lnTo>
                  <a:lnTo>
                    <a:pt x="272" y="4624"/>
                  </a:lnTo>
                  <a:lnTo>
                    <a:pt x="419" y="4938"/>
                  </a:lnTo>
                  <a:lnTo>
                    <a:pt x="398" y="5105"/>
                  </a:lnTo>
                  <a:lnTo>
                    <a:pt x="314" y="5273"/>
                  </a:lnTo>
                  <a:lnTo>
                    <a:pt x="314" y="5377"/>
                  </a:lnTo>
                  <a:lnTo>
                    <a:pt x="482" y="5357"/>
                  </a:lnTo>
                  <a:lnTo>
                    <a:pt x="628" y="5419"/>
                  </a:lnTo>
                  <a:lnTo>
                    <a:pt x="712" y="5357"/>
                  </a:lnTo>
                  <a:lnTo>
                    <a:pt x="879" y="5377"/>
                  </a:lnTo>
                  <a:lnTo>
                    <a:pt x="942" y="5294"/>
                  </a:lnTo>
                  <a:lnTo>
                    <a:pt x="1088" y="5273"/>
                  </a:lnTo>
                  <a:lnTo>
                    <a:pt x="1193" y="5210"/>
                  </a:lnTo>
                  <a:lnTo>
                    <a:pt x="1235" y="5126"/>
                  </a:lnTo>
                  <a:lnTo>
                    <a:pt x="1423" y="5043"/>
                  </a:lnTo>
                  <a:lnTo>
                    <a:pt x="1528" y="4938"/>
                  </a:lnTo>
                  <a:lnTo>
                    <a:pt x="1611" y="4708"/>
                  </a:lnTo>
                  <a:lnTo>
                    <a:pt x="1758" y="4582"/>
                  </a:lnTo>
                  <a:lnTo>
                    <a:pt x="1925" y="4540"/>
                  </a:lnTo>
                  <a:lnTo>
                    <a:pt x="2093" y="4603"/>
                  </a:lnTo>
                  <a:lnTo>
                    <a:pt x="2155" y="4645"/>
                  </a:lnTo>
                  <a:lnTo>
                    <a:pt x="2239" y="4687"/>
                  </a:lnTo>
                  <a:lnTo>
                    <a:pt x="2448" y="4771"/>
                  </a:lnTo>
                  <a:lnTo>
                    <a:pt x="2511" y="4771"/>
                  </a:lnTo>
                  <a:lnTo>
                    <a:pt x="2616" y="4812"/>
                  </a:lnTo>
                  <a:lnTo>
                    <a:pt x="2762" y="4771"/>
                  </a:lnTo>
                  <a:lnTo>
                    <a:pt x="2888" y="4771"/>
                  </a:lnTo>
                  <a:lnTo>
                    <a:pt x="2992" y="4750"/>
                  </a:lnTo>
                  <a:lnTo>
                    <a:pt x="3013" y="4812"/>
                  </a:lnTo>
                  <a:lnTo>
                    <a:pt x="3097" y="4854"/>
                  </a:lnTo>
                  <a:lnTo>
                    <a:pt x="3223" y="4750"/>
                  </a:lnTo>
                  <a:lnTo>
                    <a:pt x="3202" y="4729"/>
                  </a:lnTo>
                  <a:lnTo>
                    <a:pt x="3223" y="4624"/>
                  </a:lnTo>
                  <a:lnTo>
                    <a:pt x="3223" y="4540"/>
                  </a:lnTo>
                  <a:lnTo>
                    <a:pt x="3285" y="4499"/>
                  </a:lnTo>
                  <a:lnTo>
                    <a:pt x="3285" y="4331"/>
                  </a:lnTo>
                  <a:lnTo>
                    <a:pt x="3327" y="4227"/>
                  </a:lnTo>
                  <a:lnTo>
                    <a:pt x="3432" y="4206"/>
                  </a:lnTo>
                  <a:lnTo>
                    <a:pt x="3515" y="4164"/>
                  </a:lnTo>
                  <a:lnTo>
                    <a:pt x="3599" y="4164"/>
                  </a:lnTo>
                  <a:lnTo>
                    <a:pt x="3641" y="4101"/>
                  </a:lnTo>
                  <a:lnTo>
                    <a:pt x="3662" y="4080"/>
                  </a:lnTo>
                  <a:lnTo>
                    <a:pt x="3704" y="3996"/>
                  </a:lnTo>
                  <a:lnTo>
                    <a:pt x="3767" y="3955"/>
                  </a:lnTo>
                  <a:lnTo>
                    <a:pt x="3850" y="3913"/>
                  </a:lnTo>
                  <a:lnTo>
                    <a:pt x="3871" y="3871"/>
                  </a:lnTo>
                  <a:lnTo>
                    <a:pt x="3955" y="3850"/>
                  </a:lnTo>
                  <a:lnTo>
                    <a:pt x="3955" y="3766"/>
                  </a:lnTo>
                  <a:lnTo>
                    <a:pt x="3934" y="3704"/>
                  </a:lnTo>
                  <a:lnTo>
                    <a:pt x="3955" y="3578"/>
                  </a:lnTo>
                  <a:lnTo>
                    <a:pt x="4080" y="3369"/>
                  </a:lnTo>
                  <a:lnTo>
                    <a:pt x="4185" y="3327"/>
                  </a:lnTo>
                  <a:lnTo>
                    <a:pt x="4248" y="3327"/>
                  </a:lnTo>
                  <a:lnTo>
                    <a:pt x="4290" y="3264"/>
                  </a:lnTo>
                  <a:lnTo>
                    <a:pt x="4373" y="3243"/>
                  </a:lnTo>
                  <a:lnTo>
                    <a:pt x="4394" y="3180"/>
                  </a:lnTo>
                  <a:lnTo>
                    <a:pt x="4457" y="3139"/>
                  </a:lnTo>
                  <a:lnTo>
                    <a:pt x="4541" y="3076"/>
                  </a:lnTo>
                  <a:lnTo>
                    <a:pt x="4645" y="2971"/>
                  </a:lnTo>
                  <a:lnTo>
                    <a:pt x="4771" y="2950"/>
                  </a:lnTo>
                  <a:lnTo>
                    <a:pt x="4792" y="2971"/>
                  </a:lnTo>
                  <a:lnTo>
                    <a:pt x="4855" y="2950"/>
                  </a:lnTo>
                  <a:lnTo>
                    <a:pt x="4959" y="2950"/>
                  </a:lnTo>
                  <a:lnTo>
                    <a:pt x="5022" y="2867"/>
                  </a:lnTo>
                  <a:lnTo>
                    <a:pt x="5106" y="2867"/>
                  </a:lnTo>
                  <a:lnTo>
                    <a:pt x="5127" y="2762"/>
                  </a:lnTo>
                  <a:lnTo>
                    <a:pt x="5127" y="2720"/>
                  </a:lnTo>
                  <a:lnTo>
                    <a:pt x="5189" y="2657"/>
                  </a:lnTo>
                  <a:lnTo>
                    <a:pt x="5294" y="2657"/>
                  </a:lnTo>
                  <a:lnTo>
                    <a:pt x="5336" y="2616"/>
                  </a:lnTo>
                  <a:lnTo>
                    <a:pt x="5420" y="2616"/>
                  </a:lnTo>
                  <a:lnTo>
                    <a:pt x="5378" y="2553"/>
                  </a:lnTo>
                  <a:lnTo>
                    <a:pt x="5315" y="2511"/>
                  </a:lnTo>
                  <a:lnTo>
                    <a:pt x="5315" y="2448"/>
                  </a:lnTo>
                  <a:lnTo>
                    <a:pt x="5273" y="2406"/>
                  </a:lnTo>
                  <a:lnTo>
                    <a:pt x="5210" y="2406"/>
                  </a:lnTo>
                  <a:lnTo>
                    <a:pt x="5085" y="2323"/>
                  </a:lnTo>
                  <a:lnTo>
                    <a:pt x="5001" y="2323"/>
                  </a:lnTo>
                  <a:lnTo>
                    <a:pt x="4876" y="2281"/>
                  </a:lnTo>
                  <a:lnTo>
                    <a:pt x="4792" y="2302"/>
                  </a:lnTo>
                  <a:lnTo>
                    <a:pt x="4666" y="2281"/>
                  </a:lnTo>
                  <a:lnTo>
                    <a:pt x="4604" y="2176"/>
                  </a:lnTo>
                  <a:lnTo>
                    <a:pt x="4499" y="2092"/>
                  </a:lnTo>
                  <a:lnTo>
                    <a:pt x="4457" y="1988"/>
                  </a:lnTo>
                  <a:lnTo>
                    <a:pt x="4457" y="1904"/>
                  </a:lnTo>
                  <a:lnTo>
                    <a:pt x="4436" y="1779"/>
                  </a:lnTo>
                  <a:lnTo>
                    <a:pt x="4457" y="1695"/>
                  </a:lnTo>
                  <a:lnTo>
                    <a:pt x="4373" y="1611"/>
                  </a:lnTo>
                  <a:lnTo>
                    <a:pt x="4269" y="1590"/>
                  </a:lnTo>
                  <a:lnTo>
                    <a:pt x="4248" y="1548"/>
                  </a:lnTo>
                  <a:lnTo>
                    <a:pt x="4248" y="1486"/>
                  </a:lnTo>
                  <a:lnTo>
                    <a:pt x="4248" y="1465"/>
                  </a:lnTo>
                  <a:lnTo>
                    <a:pt x="4164" y="1402"/>
                  </a:lnTo>
                  <a:lnTo>
                    <a:pt x="4122" y="1360"/>
                  </a:lnTo>
                  <a:lnTo>
                    <a:pt x="4018" y="1297"/>
                  </a:lnTo>
                  <a:lnTo>
                    <a:pt x="3913" y="1235"/>
                  </a:lnTo>
                  <a:lnTo>
                    <a:pt x="3746" y="963"/>
                  </a:lnTo>
                  <a:lnTo>
                    <a:pt x="3704" y="879"/>
                  </a:lnTo>
                  <a:lnTo>
                    <a:pt x="3662" y="879"/>
                  </a:lnTo>
                  <a:lnTo>
                    <a:pt x="3620" y="837"/>
                  </a:lnTo>
                  <a:lnTo>
                    <a:pt x="3557" y="753"/>
                  </a:lnTo>
                  <a:lnTo>
                    <a:pt x="3515" y="711"/>
                  </a:lnTo>
                  <a:lnTo>
                    <a:pt x="3495" y="607"/>
                  </a:lnTo>
                  <a:lnTo>
                    <a:pt x="3432" y="523"/>
                  </a:lnTo>
                  <a:lnTo>
                    <a:pt x="3411" y="502"/>
                  </a:lnTo>
                  <a:lnTo>
                    <a:pt x="3411" y="439"/>
                  </a:lnTo>
                  <a:lnTo>
                    <a:pt x="3348" y="356"/>
                  </a:lnTo>
                  <a:lnTo>
                    <a:pt x="3285" y="314"/>
                  </a:lnTo>
                  <a:lnTo>
                    <a:pt x="3223" y="293"/>
                  </a:lnTo>
                  <a:lnTo>
                    <a:pt x="3139" y="209"/>
                  </a:lnTo>
                  <a:lnTo>
                    <a:pt x="3139" y="147"/>
                  </a:lnTo>
                  <a:lnTo>
                    <a:pt x="3139" y="105"/>
                  </a:lnTo>
                  <a:lnTo>
                    <a:pt x="3139" y="42"/>
                  </a:lnTo>
                  <a:lnTo>
                    <a:pt x="3118"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27" name="Google Shape;3020;p58">
              <a:extLst>
                <a:ext uri="{FF2B5EF4-FFF2-40B4-BE49-F238E27FC236}">
                  <a16:creationId xmlns:a16="http://schemas.microsoft.com/office/drawing/2014/main" id="{750D95C7-189F-08A2-97FD-21562EECD45B}"/>
                </a:ext>
              </a:extLst>
            </p:cNvPr>
            <p:cNvSpPr/>
            <p:nvPr/>
          </p:nvSpPr>
          <p:spPr>
            <a:xfrm>
              <a:off x="3853150" y="3491725"/>
              <a:ext cx="193550" cy="182075"/>
            </a:xfrm>
            <a:custGeom>
              <a:avLst/>
              <a:gdLst/>
              <a:ahLst/>
              <a:cxnLst/>
              <a:rect l="l" t="t" r="r" b="b"/>
              <a:pathLst>
                <a:path w="7742" h="7283" extrusionOk="0">
                  <a:moveTo>
                    <a:pt x="691" y="1"/>
                  </a:moveTo>
                  <a:lnTo>
                    <a:pt x="502" y="126"/>
                  </a:lnTo>
                  <a:lnTo>
                    <a:pt x="502" y="210"/>
                  </a:lnTo>
                  <a:lnTo>
                    <a:pt x="440" y="231"/>
                  </a:lnTo>
                  <a:lnTo>
                    <a:pt x="377" y="189"/>
                  </a:lnTo>
                  <a:lnTo>
                    <a:pt x="189" y="189"/>
                  </a:lnTo>
                  <a:lnTo>
                    <a:pt x="168" y="273"/>
                  </a:lnTo>
                  <a:lnTo>
                    <a:pt x="105" y="294"/>
                  </a:lnTo>
                  <a:lnTo>
                    <a:pt x="84" y="273"/>
                  </a:lnTo>
                  <a:lnTo>
                    <a:pt x="0" y="231"/>
                  </a:lnTo>
                  <a:lnTo>
                    <a:pt x="21" y="733"/>
                  </a:lnTo>
                  <a:lnTo>
                    <a:pt x="377" y="1068"/>
                  </a:lnTo>
                  <a:lnTo>
                    <a:pt x="544" y="1382"/>
                  </a:lnTo>
                  <a:lnTo>
                    <a:pt x="837" y="2051"/>
                  </a:lnTo>
                  <a:lnTo>
                    <a:pt x="858" y="2302"/>
                  </a:lnTo>
                  <a:lnTo>
                    <a:pt x="1151" y="2700"/>
                  </a:lnTo>
                  <a:lnTo>
                    <a:pt x="1151" y="2847"/>
                  </a:lnTo>
                  <a:lnTo>
                    <a:pt x="1465" y="3307"/>
                  </a:lnTo>
                  <a:lnTo>
                    <a:pt x="1465" y="3537"/>
                  </a:lnTo>
                  <a:lnTo>
                    <a:pt x="1381" y="3579"/>
                  </a:lnTo>
                  <a:lnTo>
                    <a:pt x="1465" y="3872"/>
                  </a:lnTo>
                  <a:lnTo>
                    <a:pt x="1486" y="4311"/>
                  </a:lnTo>
                  <a:lnTo>
                    <a:pt x="1674" y="4751"/>
                  </a:lnTo>
                  <a:lnTo>
                    <a:pt x="1653" y="5023"/>
                  </a:lnTo>
                  <a:lnTo>
                    <a:pt x="1695" y="5190"/>
                  </a:lnTo>
                  <a:lnTo>
                    <a:pt x="1632" y="5232"/>
                  </a:lnTo>
                  <a:lnTo>
                    <a:pt x="1674" y="5315"/>
                  </a:lnTo>
                  <a:lnTo>
                    <a:pt x="1737" y="5629"/>
                  </a:lnTo>
                  <a:lnTo>
                    <a:pt x="1800" y="5650"/>
                  </a:lnTo>
                  <a:lnTo>
                    <a:pt x="1862" y="5755"/>
                  </a:lnTo>
                  <a:lnTo>
                    <a:pt x="1800" y="5797"/>
                  </a:lnTo>
                  <a:lnTo>
                    <a:pt x="1800" y="5943"/>
                  </a:lnTo>
                  <a:lnTo>
                    <a:pt x="1883" y="6027"/>
                  </a:lnTo>
                  <a:lnTo>
                    <a:pt x="1904" y="6257"/>
                  </a:lnTo>
                  <a:lnTo>
                    <a:pt x="2009" y="6383"/>
                  </a:lnTo>
                  <a:lnTo>
                    <a:pt x="2155" y="6676"/>
                  </a:lnTo>
                  <a:lnTo>
                    <a:pt x="2281" y="6801"/>
                  </a:lnTo>
                  <a:lnTo>
                    <a:pt x="2302" y="6885"/>
                  </a:lnTo>
                  <a:lnTo>
                    <a:pt x="2511" y="7031"/>
                  </a:lnTo>
                  <a:lnTo>
                    <a:pt x="2595" y="6989"/>
                  </a:lnTo>
                  <a:lnTo>
                    <a:pt x="2720" y="6968"/>
                  </a:lnTo>
                  <a:lnTo>
                    <a:pt x="2720" y="6885"/>
                  </a:lnTo>
                  <a:lnTo>
                    <a:pt x="2678" y="6843"/>
                  </a:lnTo>
                  <a:lnTo>
                    <a:pt x="2720" y="6759"/>
                  </a:lnTo>
                  <a:lnTo>
                    <a:pt x="2888" y="6696"/>
                  </a:lnTo>
                  <a:lnTo>
                    <a:pt x="2930" y="6801"/>
                  </a:lnTo>
                  <a:lnTo>
                    <a:pt x="3055" y="6822"/>
                  </a:lnTo>
                  <a:lnTo>
                    <a:pt x="3013" y="6927"/>
                  </a:lnTo>
                  <a:lnTo>
                    <a:pt x="3097" y="7115"/>
                  </a:lnTo>
                  <a:lnTo>
                    <a:pt x="3264" y="7136"/>
                  </a:lnTo>
                  <a:lnTo>
                    <a:pt x="3411" y="7220"/>
                  </a:lnTo>
                  <a:lnTo>
                    <a:pt x="3515" y="7199"/>
                  </a:lnTo>
                  <a:lnTo>
                    <a:pt x="3557" y="7220"/>
                  </a:lnTo>
                  <a:lnTo>
                    <a:pt x="3662" y="7240"/>
                  </a:lnTo>
                  <a:lnTo>
                    <a:pt x="3725" y="7199"/>
                  </a:lnTo>
                  <a:lnTo>
                    <a:pt x="3787" y="7199"/>
                  </a:lnTo>
                  <a:lnTo>
                    <a:pt x="3850" y="7282"/>
                  </a:lnTo>
                  <a:lnTo>
                    <a:pt x="3976" y="7282"/>
                  </a:lnTo>
                  <a:lnTo>
                    <a:pt x="3997" y="7178"/>
                  </a:lnTo>
                  <a:lnTo>
                    <a:pt x="4038" y="7115"/>
                  </a:lnTo>
                  <a:lnTo>
                    <a:pt x="4101" y="7094"/>
                  </a:lnTo>
                  <a:lnTo>
                    <a:pt x="4164" y="6968"/>
                  </a:lnTo>
                  <a:lnTo>
                    <a:pt x="4310" y="6885"/>
                  </a:lnTo>
                  <a:lnTo>
                    <a:pt x="4499" y="6906"/>
                  </a:lnTo>
                  <a:lnTo>
                    <a:pt x="4562" y="6906"/>
                  </a:lnTo>
                  <a:lnTo>
                    <a:pt x="4624" y="4813"/>
                  </a:lnTo>
                  <a:lnTo>
                    <a:pt x="4729" y="2993"/>
                  </a:lnTo>
                  <a:lnTo>
                    <a:pt x="5252" y="2993"/>
                  </a:lnTo>
                  <a:lnTo>
                    <a:pt x="5357" y="922"/>
                  </a:lnTo>
                  <a:lnTo>
                    <a:pt x="5775" y="922"/>
                  </a:lnTo>
                  <a:lnTo>
                    <a:pt x="6340" y="796"/>
                  </a:lnTo>
                  <a:lnTo>
                    <a:pt x="6507" y="733"/>
                  </a:lnTo>
                  <a:lnTo>
                    <a:pt x="6612" y="733"/>
                  </a:lnTo>
                  <a:lnTo>
                    <a:pt x="6654" y="754"/>
                  </a:lnTo>
                  <a:lnTo>
                    <a:pt x="6675" y="838"/>
                  </a:lnTo>
                  <a:lnTo>
                    <a:pt x="6717" y="859"/>
                  </a:lnTo>
                  <a:lnTo>
                    <a:pt x="6696" y="922"/>
                  </a:lnTo>
                  <a:lnTo>
                    <a:pt x="6675" y="1005"/>
                  </a:lnTo>
                  <a:lnTo>
                    <a:pt x="6717" y="1005"/>
                  </a:lnTo>
                  <a:lnTo>
                    <a:pt x="6905" y="859"/>
                  </a:lnTo>
                  <a:lnTo>
                    <a:pt x="7031" y="733"/>
                  </a:lnTo>
                  <a:lnTo>
                    <a:pt x="7135" y="608"/>
                  </a:lnTo>
                  <a:lnTo>
                    <a:pt x="7282" y="608"/>
                  </a:lnTo>
                  <a:lnTo>
                    <a:pt x="7303" y="629"/>
                  </a:lnTo>
                  <a:lnTo>
                    <a:pt x="7386" y="650"/>
                  </a:lnTo>
                  <a:lnTo>
                    <a:pt x="7449" y="608"/>
                  </a:lnTo>
                  <a:lnTo>
                    <a:pt x="7637" y="524"/>
                  </a:lnTo>
                  <a:lnTo>
                    <a:pt x="7742" y="503"/>
                  </a:lnTo>
                  <a:lnTo>
                    <a:pt x="7658" y="398"/>
                  </a:lnTo>
                  <a:lnTo>
                    <a:pt x="7637" y="398"/>
                  </a:lnTo>
                  <a:lnTo>
                    <a:pt x="7616" y="378"/>
                  </a:lnTo>
                  <a:lnTo>
                    <a:pt x="7533" y="378"/>
                  </a:lnTo>
                  <a:lnTo>
                    <a:pt x="7512" y="336"/>
                  </a:lnTo>
                  <a:lnTo>
                    <a:pt x="7491" y="336"/>
                  </a:lnTo>
                  <a:lnTo>
                    <a:pt x="7449" y="315"/>
                  </a:lnTo>
                  <a:lnTo>
                    <a:pt x="7323" y="378"/>
                  </a:lnTo>
                  <a:lnTo>
                    <a:pt x="7240" y="336"/>
                  </a:lnTo>
                  <a:lnTo>
                    <a:pt x="6696" y="482"/>
                  </a:lnTo>
                  <a:lnTo>
                    <a:pt x="5817" y="691"/>
                  </a:lnTo>
                  <a:lnTo>
                    <a:pt x="5671" y="691"/>
                  </a:lnTo>
                  <a:lnTo>
                    <a:pt x="5650" y="650"/>
                  </a:lnTo>
                  <a:lnTo>
                    <a:pt x="5608" y="650"/>
                  </a:lnTo>
                  <a:lnTo>
                    <a:pt x="5566" y="608"/>
                  </a:lnTo>
                  <a:lnTo>
                    <a:pt x="5524" y="629"/>
                  </a:lnTo>
                  <a:lnTo>
                    <a:pt x="5461" y="608"/>
                  </a:lnTo>
                  <a:lnTo>
                    <a:pt x="5419" y="587"/>
                  </a:lnTo>
                  <a:lnTo>
                    <a:pt x="5336" y="608"/>
                  </a:lnTo>
                  <a:lnTo>
                    <a:pt x="5336" y="650"/>
                  </a:lnTo>
                  <a:lnTo>
                    <a:pt x="5189" y="650"/>
                  </a:lnTo>
                  <a:lnTo>
                    <a:pt x="5085" y="629"/>
                  </a:lnTo>
                  <a:lnTo>
                    <a:pt x="4938" y="503"/>
                  </a:lnTo>
                  <a:lnTo>
                    <a:pt x="4896" y="503"/>
                  </a:lnTo>
                  <a:lnTo>
                    <a:pt x="4875" y="482"/>
                  </a:lnTo>
                  <a:lnTo>
                    <a:pt x="4834" y="545"/>
                  </a:lnTo>
                  <a:lnTo>
                    <a:pt x="4771" y="545"/>
                  </a:lnTo>
                  <a:lnTo>
                    <a:pt x="4624" y="524"/>
                  </a:lnTo>
                  <a:lnTo>
                    <a:pt x="4520" y="545"/>
                  </a:lnTo>
                  <a:lnTo>
                    <a:pt x="4457" y="608"/>
                  </a:lnTo>
                  <a:lnTo>
                    <a:pt x="4373" y="587"/>
                  </a:lnTo>
                  <a:lnTo>
                    <a:pt x="4352" y="524"/>
                  </a:lnTo>
                  <a:lnTo>
                    <a:pt x="4290" y="503"/>
                  </a:lnTo>
                  <a:lnTo>
                    <a:pt x="4185" y="524"/>
                  </a:lnTo>
                  <a:lnTo>
                    <a:pt x="4080" y="503"/>
                  </a:lnTo>
                  <a:lnTo>
                    <a:pt x="3955" y="440"/>
                  </a:lnTo>
                  <a:lnTo>
                    <a:pt x="3892" y="398"/>
                  </a:lnTo>
                  <a:lnTo>
                    <a:pt x="3850" y="294"/>
                  </a:lnTo>
                  <a:lnTo>
                    <a:pt x="3829" y="273"/>
                  </a:lnTo>
                  <a:lnTo>
                    <a:pt x="1653" y="273"/>
                  </a:lnTo>
                  <a:lnTo>
                    <a:pt x="1632" y="231"/>
                  </a:lnTo>
                  <a:lnTo>
                    <a:pt x="1569" y="231"/>
                  </a:lnTo>
                  <a:lnTo>
                    <a:pt x="1486" y="294"/>
                  </a:lnTo>
                  <a:lnTo>
                    <a:pt x="1465" y="294"/>
                  </a:lnTo>
                  <a:lnTo>
                    <a:pt x="1360" y="336"/>
                  </a:lnTo>
                  <a:lnTo>
                    <a:pt x="1235" y="294"/>
                  </a:lnTo>
                  <a:lnTo>
                    <a:pt x="1130" y="189"/>
                  </a:lnTo>
                  <a:lnTo>
                    <a:pt x="1067" y="168"/>
                  </a:lnTo>
                  <a:lnTo>
                    <a:pt x="1109" y="106"/>
                  </a:lnTo>
                  <a:lnTo>
                    <a:pt x="1025" y="85"/>
                  </a:lnTo>
                  <a:lnTo>
                    <a:pt x="1025" y="64"/>
                  </a:lnTo>
                  <a:lnTo>
                    <a:pt x="942" y="1"/>
                  </a:lnTo>
                  <a:lnTo>
                    <a:pt x="900" y="22"/>
                  </a:lnTo>
                  <a:lnTo>
                    <a:pt x="858" y="64"/>
                  </a:lnTo>
                  <a:lnTo>
                    <a:pt x="837" y="64"/>
                  </a:lnTo>
                  <a:lnTo>
                    <a:pt x="733"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28" name="Google Shape;3021;p58">
              <a:extLst>
                <a:ext uri="{FF2B5EF4-FFF2-40B4-BE49-F238E27FC236}">
                  <a16:creationId xmlns:a16="http://schemas.microsoft.com/office/drawing/2014/main" id="{13613A3B-DA26-A454-851A-05261A8C46FD}"/>
                </a:ext>
              </a:extLst>
            </p:cNvPr>
            <p:cNvSpPr/>
            <p:nvPr/>
          </p:nvSpPr>
          <p:spPr>
            <a:xfrm>
              <a:off x="4123050" y="3397575"/>
              <a:ext cx="150675" cy="242750"/>
            </a:xfrm>
            <a:custGeom>
              <a:avLst/>
              <a:gdLst/>
              <a:ahLst/>
              <a:cxnLst/>
              <a:rect l="l" t="t" r="r" b="b"/>
              <a:pathLst>
                <a:path w="6027" h="9710" extrusionOk="0">
                  <a:moveTo>
                    <a:pt x="6006" y="1"/>
                  </a:moveTo>
                  <a:lnTo>
                    <a:pt x="5964" y="22"/>
                  </a:lnTo>
                  <a:lnTo>
                    <a:pt x="5922" y="84"/>
                  </a:lnTo>
                  <a:lnTo>
                    <a:pt x="5818" y="63"/>
                  </a:lnTo>
                  <a:lnTo>
                    <a:pt x="5734" y="126"/>
                  </a:lnTo>
                  <a:lnTo>
                    <a:pt x="5650" y="210"/>
                  </a:lnTo>
                  <a:lnTo>
                    <a:pt x="5525" y="231"/>
                  </a:lnTo>
                  <a:lnTo>
                    <a:pt x="5441" y="314"/>
                  </a:lnTo>
                  <a:lnTo>
                    <a:pt x="5315" y="314"/>
                  </a:lnTo>
                  <a:lnTo>
                    <a:pt x="5294" y="377"/>
                  </a:lnTo>
                  <a:lnTo>
                    <a:pt x="5190" y="398"/>
                  </a:lnTo>
                  <a:lnTo>
                    <a:pt x="5106" y="377"/>
                  </a:lnTo>
                  <a:lnTo>
                    <a:pt x="4897" y="440"/>
                  </a:lnTo>
                  <a:lnTo>
                    <a:pt x="4855" y="482"/>
                  </a:lnTo>
                  <a:lnTo>
                    <a:pt x="4750" y="503"/>
                  </a:lnTo>
                  <a:lnTo>
                    <a:pt x="4667" y="440"/>
                  </a:lnTo>
                  <a:lnTo>
                    <a:pt x="4583" y="440"/>
                  </a:lnTo>
                  <a:lnTo>
                    <a:pt x="4478" y="419"/>
                  </a:lnTo>
                  <a:lnTo>
                    <a:pt x="4437" y="482"/>
                  </a:lnTo>
                  <a:lnTo>
                    <a:pt x="4458" y="524"/>
                  </a:lnTo>
                  <a:lnTo>
                    <a:pt x="4437" y="607"/>
                  </a:lnTo>
                  <a:lnTo>
                    <a:pt x="4269" y="628"/>
                  </a:lnTo>
                  <a:lnTo>
                    <a:pt x="4144" y="691"/>
                  </a:lnTo>
                  <a:lnTo>
                    <a:pt x="4060" y="628"/>
                  </a:lnTo>
                  <a:lnTo>
                    <a:pt x="3976" y="628"/>
                  </a:lnTo>
                  <a:lnTo>
                    <a:pt x="3976" y="587"/>
                  </a:lnTo>
                  <a:lnTo>
                    <a:pt x="3934" y="545"/>
                  </a:lnTo>
                  <a:lnTo>
                    <a:pt x="3872" y="607"/>
                  </a:lnTo>
                  <a:lnTo>
                    <a:pt x="3809" y="607"/>
                  </a:lnTo>
                  <a:lnTo>
                    <a:pt x="3704" y="712"/>
                  </a:lnTo>
                  <a:lnTo>
                    <a:pt x="3516" y="733"/>
                  </a:lnTo>
                  <a:lnTo>
                    <a:pt x="3537" y="712"/>
                  </a:lnTo>
                  <a:lnTo>
                    <a:pt x="3495" y="628"/>
                  </a:lnTo>
                  <a:lnTo>
                    <a:pt x="3411" y="628"/>
                  </a:lnTo>
                  <a:lnTo>
                    <a:pt x="3328" y="587"/>
                  </a:lnTo>
                  <a:lnTo>
                    <a:pt x="3244" y="545"/>
                  </a:lnTo>
                  <a:lnTo>
                    <a:pt x="3244" y="503"/>
                  </a:lnTo>
                  <a:lnTo>
                    <a:pt x="3181" y="524"/>
                  </a:lnTo>
                  <a:lnTo>
                    <a:pt x="3139" y="545"/>
                  </a:lnTo>
                  <a:lnTo>
                    <a:pt x="3035" y="587"/>
                  </a:lnTo>
                  <a:lnTo>
                    <a:pt x="2491" y="607"/>
                  </a:lnTo>
                  <a:lnTo>
                    <a:pt x="2365" y="1110"/>
                  </a:lnTo>
                  <a:lnTo>
                    <a:pt x="2449" y="1654"/>
                  </a:lnTo>
                  <a:lnTo>
                    <a:pt x="2616" y="1737"/>
                  </a:lnTo>
                  <a:lnTo>
                    <a:pt x="2721" y="1800"/>
                  </a:lnTo>
                  <a:lnTo>
                    <a:pt x="2763" y="1863"/>
                  </a:lnTo>
                  <a:lnTo>
                    <a:pt x="2805" y="1884"/>
                  </a:lnTo>
                  <a:lnTo>
                    <a:pt x="3014" y="2072"/>
                  </a:lnTo>
                  <a:lnTo>
                    <a:pt x="3035" y="2177"/>
                  </a:lnTo>
                  <a:lnTo>
                    <a:pt x="3181" y="2365"/>
                  </a:lnTo>
                  <a:lnTo>
                    <a:pt x="3223" y="2491"/>
                  </a:lnTo>
                  <a:lnTo>
                    <a:pt x="3286" y="2574"/>
                  </a:lnTo>
                  <a:lnTo>
                    <a:pt x="3286" y="2637"/>
                  </a:lnTo>
                  <a:lnTo>
                    <a:pt x="3202" y="2637"/>
                  </a:lnTo>
                  <a:lnTo>
                    <a:pt x="3181" y="2721"/>
                  </a:lnTo>
                  <a:lnTo>
                    <a:pt x="3118" y="2721"/>
                  </a:lnTo>
                  <a:lnTo>
                    <a:pt x="3097" y="2783"/>
                  </a:lnTo>
                  <a:lnTo>
                    <a:pt x="3118" y="2804"/>
                  </a:lnTo>
                  <a:lnTo>
                    <a:pt x="3097" y="2846"/>
                  </a:lnTo>
                  <a:lnTo>
                    <a:pt x="3181" y="2930"/>
                  </a:lnTo>
                  <a:lnTo>
                    <a:pt x="3139" y="3139"/>
                  </a:lnTo>
                  <a:lnTo>
                    <a:pt x="3118" y="3244"/>
                  </a:lnTo>
                  <a:lnTo>
                    <a:pt x="3035" y="3307"/>
                  </a:lnTo>
                  <a:lnTo>
                    <a:pt x="2930" y="3327"/>
                  </a:lnTo>
                  <a:lnTo>
                    <a:pt x="2867" y="3474"/>
                  </a:lnTo>
                  <a:lnTo>
                    <a:pt x="2867" y="3579"/>
                  </a:lnTo>
                  <a:lnTo>
                    <a:pt x="2805" y="3683"/>
                  </a:lnTo>
                  <a:lnTo>
                    <a:pt x="2825" y="3830"/>
                  </a:lnTo>
                  <a:lnTo>
                    <a:pt x="2805" y="3955"/>
                  </a:lnTo>
                  <a:lnTo>
                    <a:pt x="2700" y="3976"/>
                  </a:lnTo>
                  <a:lnTo>
                    <a:pt x="2679" y="3872"/>
                  </a:lnTo>
                  <a:lnTo>
                    <a:pt x="2700" y="3830"/>
                  </a:lnTo>
                  <a:lnTo>
                    <a:pt x="2616" y="3725"/>
                  </a:lnTo>
                  <a:lnTo>
                    <a:pt x="2574" y="3662"/>
                  </a:lnTo>
                  <a:lnTo>
                    <a:pt x="2491" y="3620"/>
                  </a:lnTo>
                  <a:lnTo>
                    <a:pt x="2386" y="3537"/>
                  </a:lnTo>
                  <a:lnTo>
                    <a:pt x="2281" y="3411"/>
                  </a:lnTo>
                  <a:lnTo>
                    <a:pt x="2281" y="3327"/>
                  </a:lnTo>
                  <a:lnTo>
                    <a:pt x="2240" y="3202"/>
                  </a:lnTo>
                  <a:lnTo>
                    <a:pt x="2240" y="3097"/>
                  </a:lnTo>
                  <a:lnTo>
                    <a:pt x="2281" y="2993"/>
                  </a:lnTo>
                  <a:lnTo>
                    <a:pt x="2344" y="2846"/>
                  </a:lnTo>
                  <a:lnTo>
                    <a:pt x="2449" y="2721"/>
                  </a:lnTo>
                  <a:lnTo>
                    <a:pt x="2470" y="2595"/>
                  </a:lnTo>
                  <a:lnTo>
                    <a:pt x="2470" y="2428"/>
                  </a:lnTo>
                  <a:lnTo>
                    <a:pt x="2407" y="2323"/>
                  </a:lnTo>
                  <a:lnTo>
                    <a:pt x="2261" y="2302"/>
                  </a:lnTo>
                  <a:lnTo>
                    <a:pt x="2135" y="2302"/>
                  </a:lnTo>
                  <a:lnTo>
                    <a:pt x="2072" y="2365"/>
                  </a:lnTo>
                  <a:lnTo>
                    <a:pt x="2030" y="2365"/>
                  </a:lnTo>
                  <a:lnTo>
                    <a:pt x="1968" y="2386"/>
                  </a:lnTo>
                  <a:lnTo>
                    <a:pt x="1863" y="2323"/>
                  </a:lnTo>
                  <a:lnTo>
                    <a:pt x="1863" y="2260"/>
                  </a:lnTo>
                  <a:lnTo>
                    <a:pt x="1821" y="2198"/>
                  </a:lnTo>
                  <a:lnTo>
                    <a:pt x="1779" y="2156"/>
                  </a:lnTo>
                  <a:lnTo>
                    <a:pt x="1758" y="2093"/>
                  </a:lnTo>
                  <a:lnTo>
                    <a:pt x="1612" y="2114"/>
                  </a:lnTo>
                  <a:lnTo>
                    <a:pt x="1424" y="2177"/>
                  </a:lnTo>
                  <a:lnTo>
                    <a:pt x="1089" y="2302"/>
                  </a:lnTo>
                  <a:lnTo>
                    <a:pt x="984" y="2323"/>
                  </a:lnTo>
                  <a:lnTo>
                    <a:pt x="398" y="2595"/>
                  </a:lnTo>
                  <a:lnTo>
                    <a:pt x="273" y="2595"/>
                  </a:lnTo>
                  <a:lnTo>
                    <a:pt x="43" y="2700"/>
                  </a:lnTo>
                  <a:lnTo>
                    <a:pt x="1" y="2783"/>
                  </a:lnTo>
                  <a:lnTo>
                    <a:pt x="43" y="2951"/>
                  </a:lnTo>
                  <a:lnTo>
                    <a:pt x="43" y="3035"/>
                  </a:lnTo>
                  <a:lnTo>
                    <a:pt x="64" y="3223"/>
                  </a:lnTo>
                  <a:lnTo>
                    <a:pt x="273" y="3244"/>
                  </a:lnTo>
                  <a:lnTo>
                    <a:pt x="356" y="3244"/>
                  </a:lnTo>
                  <a:lnTo>
                    <a:pt x="377" y="3327"/>
                  </a:lnTo>
                  <a:lnTo>
                    <a:pt x="419" y="3307"/>
                  </a:lnTo>
                  <a:lnTo>
                    <a:pt x="482" y="3244"/>
                  </a:lnTo>
                  <a:lnTo>
                    <a:pt x="628" y="3265"/>
                  </a:lnTo>
                  <a:lnTo>
                    <a:pt x="796" y="3369"/>
                  </a:lnTo>
                  <a:lnTo>
                    <a:pt x="901" y="3516"/>
                  </a:lnTo>
                  <a:lnTo>
                    <a:pt x="1005" y="3537"/>
                  </a:lnTo>
                  <a:lnTo>
                    <a:pt x="1193" y="3537"/>
                  </a:lnTo>
                  <a:lnTo>
                    <a:pt x="1298" y="3620"/>
                  </a:lnTo>
                  <a:lnTo>
                    <a:pt x="1340" y="3683"/>
                  </a:lnTo>
                  <a:lnTo>
                    <a:pt x="1465" y="3725"/>
                  </a:lnTo>
                  <a:lnTo>
                    <a:pt x="1465" y="3788"/>
                  </a:lnTo>
                  <a:lnTo>
                    <a:pt x="1424" y="3892"/>
                  </a:lnTo>
                  <a:lnTo>
                    <a:pt x="1445" y="3976"/>
                  </a:lnTo>
                  <a:lnTo>
                    <a:pt x="1424" y="4060"/>
                  </a:lnTo>
                  <a:lnTo>
                    <a:pt x="1445" y="4144"/>
                  </a:lnTo>
                  <a:lnTo>
                    <a:pt x="1445" y="4206"/>
                  </a:lnTo>
                  <a:lnTo>
                    <a:pt x="1403" y="4290"/>
                  </a:lnTo>
                  <a:lnTo>
                    <a:pt x="1361" y="4457"/>
                  </a:lnTo>
                  <a:lnTo>
                    <a:pt x="1319" y="4562"/>
                  </a:lnTo>
                  <a:lnTo>
                    <a:pt x="1361" y="4604"/>
                  </a:lnTo>
                  <a:lnTo>
                    <a:pt x="1445" y="4604"/>
                  </a:lnTo>
                  <a:lnTo>
                    <a:pt x="1424" y="4688"/>
                  </a:lnTo>
                  <a:lnTo>
                    <a:pt x="1319" y="4729"/>
                  </a:lnTo>
                  <a:lnTo>
                    <a:pt x="1319" y="4834"/>
                  </a:lnTo>
                  <a:lnTo>
                    <a:pt x="1319" y="4980"/>
                  </a:lnTo>
                  <a:lnTo>
                    <a:pt x="1235" y="5001"/>
                  </a:lnTo>
                  <a:lnTo>
                    <a:pt x="1235" y="5043"/>
                  </a:lnTo>
                  <a:lnTo>
                    <a:pt x="1340" y="5127"/>
                  </a:lnTo>
                  <a:lnTo>
                    <a:pt x="1361" y="5232"/>
                  </a:lnTo>
                  <a:lnTo>
                    <a:pt x="1319" y="5294"/>
                  </a:lnTo>
                  <a:lnTo>
                    <a:pt x="1319" y="5399"/>
                  </a:lnTo>
                  <a:lnTo>
                    <a:pt x="1361" y="5441"/>
                  </a:lnTo>
                  <a:lnTo>
                    <a:pt x="1403" y="5524"/>
                  </a:lnTo>
                  <a:lnTo>
                    <a:pt x="1319" y="5629"/>
                  </a:lnTo>
                  <a:lnTo>
                    <a:pt x="1214" y="5734"/>
                  </a:lnTo>
                  <a:lnTo>
                    <a:pt x="1193" y="5776"/>
                  </a:lnTo>
                  <a:lnTo>
                    <a:pt x="1110" y="5776"/>
                  </a:lnTo>
                  <a:lnTo>
                    <a:pt x="1089" y="5859"/>
                  </a:lnTo>
                  <a:lnTo>
                    <a:pt x="1110" y="5964"/>
                  </a:lnTo>
                  <a:lnTo>
                    <a:pt x="1089" y="6048"/>
                  </a:lnTo>
                  <a:lnTo>
                    <a:pt x="1047" y="6194"/>
                  </a:lnTo>
                  <a:lnTo>
                    <a:pt x="1026" y="6278"/>
                  </a:lnTo>
                  <a:lnTo>
                    <a:pt x="1026" y="6466"/>
                  </a:lnTo>
                  <a:lnTo>
                    <a:pt x="398" y="7115"/>
                  </a:lnTo>
                  <a:lnTo>
                    <a:pt x="461" y="7282"/>
                  </a:lnTo>
                  <a:lnTo>
                    <a:pt x="482" y="7429"/>
                  </a:lnTo>
                  <a:lnTo>
                    <a:pt x="566" y="7554"/>
                  </a:lnTo>
                  <a:lnTo>
                    <a:pt x="566" y="7847"/>
                  </a:lnTo>
                  <a:lnTo>
                    <a:pt x="524" y="7868"/>
                  </a:lnTo>
                  <a:lnTo>
                    <a:pt x="524" y="7973"/>
                  </a:lnTo>
                  <a:lnTo>
                    <a:pt x="587" y="8077"/>
                  </a:lnTo>
                  <a:lnTo>
                    <a:pt x="608" y="8224"/>
                  </a:lnTo>
                  <a:lnTo>
                    <a:pt x="608" y="8684"/>
                  </a:lnTo>
                  <a:lnTo>
                    <a:pt x="566" y="8851"/>
                  </a:lnTo>
                  <a:lnTo>
                    <a:pt x="566" y="9019"/>
                  </a:lnTo>
                  <a:lnTo>
                    <a:pt x="566" y="9207"/>
                  </a:lnTo>
                  <a:lnTo>
                    <a:pt x="566" y="9228"/>
                  </a:lnTo>
                  <a:lnTo>
                    <a:pt x="628" y="9270"/>
                  </a:lnTo>
                  <a:lnTo>
                    <a:pt x="691" y="9333"/>
                  </a:lnTo>
                  <a:lnTo>
                    <a:pt x="733" y="9395"/>
                  </a:lnTo>
                  <a:lnTo>
                    <a:pt x="712" y="9437"/>
                  </a:lnTo>
                  <a:lnTo>
                    <a:pt x="712" y="9521"/>
                  </a:lnTo>
                  <a:lnTo>
                    <a:pt x="691" y="9626"/>
                  </a:lnTo>
                  <a:lnTo>
                    <a:pt x="691" y="9646"/>
                  </a:lnTo>
                  <a:lnTo>
                    <a:pt x="733" y="9646"/>
                  </a:lnTo>
                  <a:lnTo>
                    <a:pt x="942" y="9709"/>
                  </a:lnTo>
                  <a:lnTo>
                    <a:pt x="1047" y="9709"/>
                  </a:lnTo>
                  <a:lnTo>
                    <a:pt x="1089" y="9605"/>
                  </a:lnTo>
                  <a:lnTo>
                    <a:pt x="1131" y="9500"/>
                  </a:lnTo>
                  <a:lnTo>
                    <a:pt x="1152" y="9333"/>
                  </a:lnTo>
                  <a:lnTo>
                    <a:pt x="1131" y="9291"/>
                  </a:lnTo>
                  <a:lnTo>
                    <a:pt x="1110" y="9291"/>
                  </a:lnTo>
                  <a:lnTo>
                    <a:pt x="1089" y="9395"/>
                  </a:lnTo>
                  <a:lnTo>
                    <a:pt x="1005" y="9374"/>
                  </a:lnTo>
                  <a:lnTo>
                    <a:pt x="942" y="9437"/>
                  </a:lnTo>
                  <a:lnTo>
                    <a:pt x="942" y="9333"/>
                  </a:lnTo>
                  <a:lnTo>
                    <a:pt x="901" y="9228"/>
                  </a:lnTo>
                  <a:lnTo>
                    <a:pt x="880" y="9207"/>
                  </a:lnTo>
                  <a:lnTo>
                    <a:pt x="921" y="9165"/>
                  </a:lnTo>
                  <a:lnTo>
                    <a:pt x="984" y="9165"/>
                  </a:lnTo>
                  <a:lnTo>
                    <a:pt x="1026" y="9019"/>
                  </a:lnTo>
                  <a:lnTo>
                    <a:pt x="1110" y="8977"/>
                  </a:lnTo>
                  <a:lnTo>
                    <a:pt x="1131" y="8893"/>
                  </a:lnTo>
                  <a:lnTo>
                    <a:pt x="1298" y="8872"/>
                  </a:lnTo>
                  <a:lnTo>
                    <a:pt x="1465" y="8663"/>
                  </a:lnTo>
                  <a:lnTo>
                    <a:pt x="1989" y="8579"/>
                  </a:lnTo>
                  <a:lnTo>
                    <a:pt x="2365" y="8391"/>
                  </a:lnTo>
                  <a:lnTo>
                    <a:pt x="2574" y="8182"/>
                  </a:lnTo>
                  <a:lnTo>
                    <a:pt x="2616" y="8035"/>
                  </a:lnTo>
                  <a:lnTo>
                    <a:pt x="2679" y="7931"/>
                  </a:lnTo>
                  <a:lnTo>
                    <a:pt x="2679" y="7847"/>
                  </a:lnTo>
                  <a:lnTo>
                    <a:pt x="2574" y="7910"/>
                  </a:lnTo>
                  <a:lnTo>
                    <a:pt x="2553" y="7805"/>
                  </a:lnTo>
                  <a:lnTo>
                    <a:pt x="2595" y="7805"/>
                  </a:lnTo>
                  <a:lnTo>
                    <a:pt x="2595" y="7701"/>
                  </a:lnTo>
                  <a:lnTo>
                    <a:pt x="2658" y="7617"/>
                  </a:lnTo>
                  <a:lnTo>
                    <a:pt x="2658" y="7533"/>
                  </a:lnTo>
                  <a:lnTo>
                    <a:pt x="2721" y="7345"/>
                  </a:lnTo>
                  <a:lnTo>
                    <a:pt x="2700" y="7324"/>
                  </a:lnTo>
                  <a:lnTo>
                    <a:pt x="2700" y="7177"/>
                  </a:lnTo>
                  <a:lnTo>
                    <a:pt x="2763" y="7115"/>
                  </a:lnTo>
                  <a:lnTo>
                    <a:pt x="2763" y="6968"/>
                  </a:lnTo>
                  <a:lnTo>
                    <a:pt x="2721" y="6968"/>
                  </a:lnTo>
                  <a:lnTo>
                    <a:pt x="2721" y="6822"/>
                  </a:lnTo>
                  <a:lnTo>
                    <a:pt x="2658" y="6968"/>
                  </a:lnTo>
                  <a:lnTo>
                    <a:pt x="2658" y="7073"/>
                  </a:lnTo>
                  <a:lnTo>
                    <a:pt x="2595" y="7094"/>
                  </a:lnTo>
                  <a:lnTo>
                    <a:pt x="2574" y="6968"/>
                  </a:lnTo>
                  <a:lnTo>
                    <a:pt x="2595" y="6592"/>
                  </a:lnTo>
                  <a:lnTo>
                    <a:pt x="2553" y="6466"/>
                  </a:lnTo>
                  <a:lnTo>
                    <a:pt x="2553" y="6340"/>
                  </a:lnTo>
                  <a:lnTo>
                    <a:pt x="2470" y="6236"/>
                  </a:lnTo>
                  <a:lnTo>
                    <a:pt x="2407" y="6194"/>
                  </a:lnTo>
                  <a:lnTo>
                    <a:pt x="2491" y="6152"/>
                  </a:lnTo>
                  <a:lnTo>
                    <a:pt x="2491" y="6068"/>
                  </a:lnTo>
                  <a:lnTo>
                    <a:pt x="2302" y="5838"/>
                  </a:lnTo>
                  <a:lnTo>
                    <a:pt x="2386" y="5755"/>
                  </a:lnTo>
                  <a:lnTo>
                    <a:pt x="2365" y="5650"/>
                  </a:lnTo>
                  <a:lnTo>
                    <a:pt x="2407" y="5608"/>
                  </a:lnTo>
                  <a:lnTo>
                    <a:pt x="2407" y="5524"/>
                  </a:lnTo>
                  <a:lnTo>
                    <a:pt x="2365" y="5441"/>
                  </a:lnTo>
                  <a:lnTo>
                    <a:pt x="2365" y="5399"/>
                  </a:lnTo>
                  <a:lnTo>
                    <a:pt x="2407" y="5399"/>
                  </a:lnTo>
                  <a:lnTo>
                    <a:pt x="2512" y="5462"/>
                  </a:lnTo>
                  <a:lnTo>
                    <a:pt x="2574" y="5399"/>
                  </a:lnTo>
                  <a:lnTo>
                    <a:pt x="2721" y="5399"/>
                  </a:lnTo>
                  <a:lnTo>
                    <a:pt x="2825" y="5315"/>
                  </a:lnTo>
                  <a:lnTo>
                    <a:pt x="2805" y="5190"/>
                  </a:lnTo>
                  <a:lnTo>
                    <a:pt x="3118" y="4980"/>
                  </a:lnTo>
                  <a:lnTo>
                    <a:pt x="3244" y="4980"/>
                  </a:lnTo>
                  <a:lnTo>
                    <a:pt x="3244" y="4897"/>
                  </a:lnTo>
                  <a:lnTo>
                    <a:pt x="3307" y="4876"/>
                  </a:lnTo>
                  <a:lnTo>
                    <a:pt x="3349" y="4813"/>
                  </a:lnTo>
                  <a:lnTo>
                    <a:pt x="3349" y="4771"/>
                  </a:lnTo>
                  <a:lnTo>
                    <a:pt x="3600" y="4625"/>
                  </a:lnTo>
                  <a:lnTo>
                    <a:pt x="3621" y="4562"/>
                  </a:lnTo>
                  <a:lnTo>
                    <a:pt x="3662" y="4520"/>
                  </a:lnTo>
                  <a:lnTo>
                    <a:pt x="3704" y="4374"/>
                  </a:lnTo>
                  <a:lnTo>
                    <a:pt x="3746" y="4478"/>
                  </a:lnTo>
                  <a:lnTo>
                    <a:pt x="3830" y="4416"/>
                  </a:lnTo>
                  <a:lnTo>
                    <a:pt x="3955" y="4269"/>
                  </a:lnTo>
                  <a:lnTo>
                    <a:pt x="3955" y="4185"/>
                  </a:lnTo>
                  <a:lnTo>
                    <a:pt x="4018" y="4248"/>
                  </a:lnTo>
                  <a:lnTo>
                    <a:pt x="4248" y="4081"/>
                  </a:lnTo>
                  <a:lnTo>
                    <a:pt x="4437" y="3997"/>
                  </a:lnTo>
                  <a:lnTo>
                    <a:pt x="4437" y="3976"/>
                  </a:lnTo>
                  <a:lnTo>
                    <a:pt x="4562" y="3976"/>
                  </a:lnTo>
                  <a:lnTo>
                    <a:pt x="4918" y="3788"/>
                  </a:lnTo>
                  <a:lnTo>
                    <a:pt x="4960" y="3725"/>
                  </a:lnTo>
                  <a:lnTo>
                    <a:pt x="5022" y="3683"/>
                  </a:lnTo>
                  <a:lnTo>
                    <a:pt x="5399" y="3474"/>
                  </a:lnTo>
                  <a:lnTo>
                    <a:pt x="5399" y="3369"/>
                  </a:lnTo>
                  <a:lnTo>
                    <a:pt x="5504" y="3369"/>
                  </a:lnTo>
                  <a:lnTo>
                    <a:pt x="5608" y="3223"/>
                  </a:lnTo>
                  <a:lnTo>
                    <a:pt x="5608" y="3139"/>
                  </a:lnTo>
                  <a:lnTo>
                    <a:pt x="5734" y="2993"/>
                  </a:lnTo>
                  <a:lnTo>
                    <a:pt x="5818" y="2951"/>
                  </a:lnTo>
                  <a:lnTo>
                    <a:pt x="5818" y="2846"/>
                  </a:lnTo>
                  <a:lnTo>
                    <a:pt x="5859" y="2783"/>
                  </a:lnTo>
                  <a:lnTo>
                    <a:pt x="5797" y="2783"/>
                  </a:lnTo>
                  <a:lnTo>
                    <a:pt x="5755" y="2804"/>
                  </a:lnTo>
                  <a:lnTo>
                    <a:pt x="5734" y="2742"/>
                  </a:lnTo>
                  <a:lnTo>
                    <a:pt x="5838" y="2679"/>
                  </a:lnTo>
                  <a:lnTo>
                    <a:pt x="5901" y="2679"/>
                  </a:lnTo>
                  <a:lnTo>
                    <a:pt x="5922" y="2616"/>
                  </a:lnTo>
                  <a:lnTo>
                    <a:pt x="5901" y="2574"/>
                  </a:lnTo>
                  <a:lnTo>
                    <a:pt x="5943" y="2532"/>
                  </a:lnTo>
                  <a:lnTo>
                    <a:pt x="6006" y="2470"/>
                  </a:lnTo>
                  <a:lnTo>
                    <a:pt x="5964" y="2219"/>
                  </a:lnTo>
                  <a:lnTo>
                    <a:pt x="5943" y="2198"/>
                  </a:lnTo>
                  <a:lnTo>
                    <a:pt x="5838" y="2198"/>
                  </a:lnTo>
                  <a:lnTo>
                    <a:pt x="5797" y="2177"/>
                  </a:lnTo>
                  <a:lnTo>
                    <a:pt x="5818" y="2114"/>
                  </a:lnTo>
                  <a:lnTo>
                    <a:pt x="5901" y="2114"/>
                  </a:lnTo>
                  <a:lnTo>
                    <a:pt x="5901" y="1863"/>
                  </a:lnTo>
                  <a:lnTo>
                    <a:pt x="5859" y="1800"/>
                  </a:lnTo>
                  <a:lnTo>
                    <a:pt x="5901" y="1800"/>
                  </a:lnTo>
                  <a:lnTo>
                    <a:pt x="5922" y="1528"/>
                  </a:lnTo>
                  <a:lnTo>
                    <a:pt x="5901" y="1361"/>
                  </a:lnTo>
                  <a:lnTo>
                    <a:pt x="5964" y="1319"/>
                  </a:lnTo>
                  <a:lnTo>
                    <a:pt x="5943" y="1151"/>
                  </a:lnTo>
                  <a:lnTo>
                    <a:pt x="5922" y="1131"/>
                  </a:lnTo>
                  <a:lnTo>
                    <a:pt x="5922" y="963"/>
                  </a:lnTo>
                  <a:lnTo>
                    <a:pt x="5964" y="942"/>
                  </a:lnTo>
                  <a:lnTo>
                    <a:pt x="5901" y="817"/>
                  </a:lnTo>
                  <a:lnTo>
                    <a:pt x="5859" y="628"/>
                  </a:lnTo>
                  <a:lnTo>
                    <a:pt x="5922" y="587"/>
                  </a:lnTo>
                  <a:lnTo>
                    <a:pt x="5901" y="545"/>
                  </a:lnTo>
                  <a:lnTo>
                    <a:pt x="5901" y="503"/>
                  </a:lnTo>
                  <a:lnTo>
                    <a:pt x="5901" y="440"/>
                  </a:lnTo>
                  <a:lnTo>
                    <a:pt x="6027" y="273"/>
                  </a:lnTo>
                  <a:lnTo>
                    <a:pt x="5964" y="231"/>
                  </a:lnTo>
                  <a:lnTo>
                    <a:pt x="6027" y="168"/>
                  </a:lnTo>
                  <a:lnTo>
                    <a:pt x="6027" y="22"/>
                  </a:lnTo>
                  <a:lnTo>
                    <a:pt x="6006"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29" name="Google Shape;3022;p58">
              <a:extLst>
                <a:ext uri="{FF2B5EF4-FFF2-40B4-BE49-F238E27FC236}">
                  <a16:creationId xmlns:a16="http://schemas.microsoft.com/office/drawing/2014/main" id="{C6EDA584-FF3B-C2EC-2996-A3A05E564619}"/>
                </a:ext>
              </a:extLst>
            </p:cNvPr>
            <p:cNvSpPr/>
            <p:nvPr/>
          </p:nvSpPr>
          <p:spPr>
            <a:xfrm>
              <a:off x="4120450" y="3622500"/>
              <a:ext cx="20950" cy="23575"/>
            </a:xfrm>
            <a:custGeom>
              <a:avLst/>
              <a:gdLst/>
              <a:ahLst/>
              <a:cxnLst/>
              <a:rect l="l" t="t" r="r" b="b"/>
              <a:pathLst>
                <a:path w="838" h="943" extrusionOk="0">
                  <a:moveTo>
                    <a:pt x="314" y="1"/>
                  </a:moveTo>
                  <a:lnTo>
                    <a:pt x="209" y="43"/>
                  </a:lnTo>
                  <a:lnTo>
                    <a:pt x="188" y="189"/>
                  </a:lnTo>
                  <a:lnTo>
                    <a:pt x="63" y="440"/>
                  </a:lnTo>
                  <a:lnTo>
                    <a:pt x="0" y="566"/>
                  </a:lnTo>
                  <a:lnTo>
                    <a:pt x="42" y="649"/>
                  </a:lnTo>
                  <a:lnTo>
                    <a:pt x="105" y="712"/>
                  </a:lnTo>
                  <a:lnTo>
                    <a:pt x="168" y="817"/>
                  </a:lnTo>
                  <a:lnTo>
                    <a:pt x="377" y="921"/>
                  </a:lnTo>
                  <a:lnTo>
                    <a:pt x="586" y="942"/>
                  </a:lnTo>
                  <a:lnTo>
                    <a:pt x="670" y="921"/>
                  </a:lnTo>
                  <a:lnTo>
                    <a:pt x="712" y="817"/>
                  </a:lnTo>
                  <a:lnTo>
                    <a:pt x="691" y="712"/>
                  </a:lnTo>
                  <a:lnTo>
                    <a:pt x="774" y="691"/>
                  </a:lnTo>
                  <a:lnTo>
                    <a:pt x="795" y="649"/>
                  </a:lnTo>
                  <a:lnTo>
                    <a:pt x="795" y="629"/>
                  </a:lnTo>
                  <a:lnTo>
                    <a:pt x="816" y="524"/>
                  </a:lnTo>
                  <a:lnTo>
                    <a:pt x="816" y="440"/>
                  </a:lnTo>
                  <a:lnTo>
                    <a:pt x="837" y="398"/>
                  </a:lnTo>
                  <a:lnTo>
                    <a:pt x="795" y="336"/>
                  </a:lnTo>
                  <a:lnTo>
                    <a:pt x="732" y="273"/>
                  </a:lnTo>
                  <a:lnTo>
                    <a:pt x="670" y="231"/>
                  </a:lnTo>
                  <a:lnTo>
                    <a:pt x="670" y="210"/>
                  </a:lnTo>
                  <a:lnTo>
                    <a:pt x="565" y="189"/>
                  </a:lnTo>
                  <a:lnTo>
                    <a:pt x="481" y="105"/>
                  </a:lnTo>
                  <a:lnTo>
                    <a:pt x="314"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30" name="Google Shape;3023;p58">
              <a:extLst>
                <a:ext uri="{FF2B5EF4-FFF2-40B4-BE49-F238E27FC236}">
                  <a16:creationId xmlns:a16="http://schemas.microsoft.com/office/drawing/2014/main" id="{9E56E979-7297-EDA8-943E-3DD00F4D312D}"/>
                </a:ext>
              </a:extLst>
            </p:cNvPr>
            <p:cNvSpPr/>
            <p:nvPr/>
          </p:nvSpPr>
          <p:spPr>
            <a:xfrm>
              <a:off x="4064475" y="3669050"/>
              <a:ext cx="33500" cy="31425"/>
            </a:xfrm>
            <a:custGeom>
              <a:avLst/>
              <a:gdLst/>
              <a:ahLst/>
              <a:cxnLst/>
              <a:rect l="l" t="t" r="r" b="b"/>
              <a:pathLst>
                <a:path w="1340" h="1257" extrusionOk="0">
                  <a:moveTo>
                    <a:pt x="775" y="1"/>
                  </a:moveTo>
                  <a:lnTo>
                    <a:pt x="754" y="43"/>
                  </a:lnTo>
                  <a:lnTo>
                    <a:pt x="670" y="106"/>
                  </a:lnTo>
                  <a:lnTo>
                    <a:pt x="628" y="147"/>
                  </a:lnTo>
                  <a:lnTo>
                    <a:pt x="419" y="189"/>
                  </a:lnTo>
                  <a:lnTo>
                    <a:pt x="293" y="315"/>
                  </a:lnTo>
                  <a:lnTo>
                    <a:pt x="231" y="440"/>
                  </a:lnTo>
                  <a:lnTo>
                    <a:pt x="84" y="566"/>
                  </a:lnTo>
                  <a:lnTo>
                    <a:pt x="0" y="629"/>
                  </a:lnTo>
                  <a:lnTo>
                    <a:pt x="42" y="733"/>
                  </a:lnTo>
                  <a:lnTo>
                    <a:pt x="126" y="796"/>
                  </a:lnTo>
                  <a:lnTo>
                    <a:pt x="126" y="859"/>
                  </a:lnTo>
                  <a:lnTo>
                    <a:pt x="210" y="943"/>
                  </a:lnTo>
                  <a:lnTo>
                    <a:pt x="210" y="1047"/>
                  </a:lnTo>
                  <a:lnTo>
                    <a:pt x="293" y="1131"/>
                  </a:lnTo>
                  <a:lnTo>
                    <a:pt x="356" y="1194"/>
                  </a:lnTo>
                  <a:lnTo>
                    <a:pt x="503" y="1256"/>
                  </a:lnTo>
                  <a:lnTo>
                    <a:pt x="607" y="1256"/>
                  </a:lnTo>
                  <a:lnTo>
                    <a:pt x="628" y="1194"/>
                  </a:lnTo>
                  <a:lnTo>
                    <a:pt x="670" y="1152"/>
                  </a:lnTo>
                  <a:lnTo>
                    <a:pt x="712" y="1026"/>
                  </a:lnTo>
                  <a:lnTo>
                    <a:pt x="816" y="984"/>
                  </a:lnTo>
                  <a:lnTo>
                    <a:pt x="879" y="943"/>
                  </a:lnTo>
                  <a:lnTo>
                    <a:pt x="984" y="922"/>
                  </a:lnTo>
                  <a:lnTo>
                    <a:pt x="1067" y="943"/>
                  </a:lnTo>
                  <a:lnTo>
                    <a:pt x="1172" y="859"/>
                  </a:lnTo>
                  <a:lnTo>
                    <a:pt x="1193" y="775"/>
                  </a:lnTo>
                  <a:lnTo>
                    <a:pt x="1151" y="733"/>
                  </a:lnTo>
                  <a:lnTo>
                    <a:pt x="1130" y="650"/>
                  </a:lnTo>
                  <a:lnTo>
                    <a:pt x="1235" y="608"/>
                  </a:lnTo>
                  <a:lnTo>
                    <a:pt x="1339" y="524"/>
                  </a:lnTo>
                  <a:lnTo>
                    <a:pt x="1339" y="399"/>
                  </a:lnTo>
                  <a:lnTo>
                    <a:pt x="1256" y="147"/>
                  </a:lnTo>
                  <a:lnTo>
                    <a:pt x="1130" y="43"/>
                  </a:lnTo>
                  <a:lnTo>
                    <a:pt x="1026" y="85"/>
                  </a:lnTo>
                  <a:lnTo>
                    <a:pt x="942" y="22"/>
                  </a:lnTo>
                  <a:lnTo>
                    <a:pt x="921" y="43"/>
                  </a:lnTo>
                  <a:lnTo>
                    <a:pt x="858" y="22"/>
                  </a:lnTo>
                  <a:lnTo>
                    <a:pt x="775"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31" name="Google Shape;3024;p58">
              <a:extLst>
                <a:ext uri="{FF2B5EF4-FFF2-40B4-BE49-F238E27FC236}">
                  <a16:creationId xmlns:a16="http://schemas.microsoft.com/office/drawing/2014/main" id="{BF42E478-BCF8-415C-1A4E-A50160E9D752}"/>
                </a:ext>
              </a:extLst>
            </p:cNvPr>
            <p:cNvSpPr/>
            <p:nvPr/>
          </p:nvSpPr>
          <p:spPr>
            <a:xfrm>
              <a:off x="4697400" y="2660025"/>
              <a:ext cx="105175" cy="86850"/>
            </a:xfrm>
            <a:custGeom>
              <a:avLst/>
              <a:gdLst/>
              <a:ahLst/>
              <a:cxnLst/>
              <a:rect l="l" t="t" r="r" b="b"/>
              <a:pathLst>
                <a:path w="4207" h="3474" extrusionOk="0">
                  <a:moveTo>
                    <a:pt x="1507" y="0"/>
                  </a:moveTo>
                  <a:lnTo>
                    <a:pt x="1466" y="63"/>
                  </a:lnTo>
                  <a:lnTo>
                    <a:pt x="1403" y="105"/>
                  </a:lnTo>
                  <a:lnTo>
                    <a:pt x="1298" y="105"/>
                  </a:lnTo>
                  <a:lnTo>
                    <a:pt x="1256" y="126"/>
                  </a:lnTo>
                  <a:lnTo>
                    <a:pt x="1152" y="63"/>
                  </a:lnTo>
                  <a:lnTo>
                    <a:pt x="1068" y="63"/>
                  </a:lnTo>
                  <a:lnTo>
                    <a:pt x="1026" y="105"/>
                  </a:lnTo>
                  <a:lnTo>
                    <a:pt x="880" y="293"/>
                  </a:lnTo>
                  <a:lnTo>
                    <a:pt x="629" y="398"/>
                  </a:lnTo>
                  <a:lnTo>
                    <a:pt x="231" y="503"/>
                  </a:lnTo>
                  <a:lnTo>
                    <a:pt x="252" y="586"/>
                  </a:lnTo>
                  <a:lnTo>
                    <a:pt x="1" y="754"/>
                  </a:lnTo>
                  <a:lnTo>
                    <a:pt x="22" y="1005"/>
                  </a:lnTo>
                  <a:lnTo>
                    <a:pt x="106" y="1067"/>
                  </a:lnTo>
                  <a:lnTo>
                    <a:pt x="189" y="1047"/>
                  </a:lnTo>
                  <a:lnTo>
                    <a:pt x="294" y="1005"/>
                  </a:lnTo>
                  <a:lnTo>
                    <a:pt x="419" y="1151"/>
                  </a:lnTo>
                  <a:lnTo>
                    <a:pt x="566" y="1277"/>
                  </a:lnTo>
                  <a:lnTo>
                    <a:pt x="733" y="1360"/>
                  </a:lnTo>
                  <a:lnTo>
                    <a:pt x="754" y="1486"/>
                  </a:lnTo>
                  <a:lnTo>
                    <a:pt x="901" y="1549"/>
                  </a:lnTo>
                  <a:lnTo>
                    <a:pt x="901" y="1674"/>
                  </a:lnTo>
                  <a:lnTo>
                    <a:pt x="754" y="1779"/>
                  </a:lnTo>
                  <a:lnTo>
                    <a:pt x="754" y="1904"/>
                  </a:lnTo>
                  <a:lnTo>
                    <a:pt x="650" y="1946"/>
                  </a:lnTo>
                  <a:lnTo>
                    <a:pt x="650" y="2114"/>
                  </a:lnTo>
                  <a:lnTo>
                    <a:pt x="754" y="2302"/>
                  </a:lnTo>
                  <a:lnTo>
                    <a:pt x="859" y="2679"/>
                  </a:lnTo>
                  <a:lnTo>
                    <a:pt x="880" y="2846"/>
                  </a:lnTo>
                  <a:lnTo>
                    <a:pt x="1089" y="3034"/>
                  </a:lnTo>
                  <a:lnTo>
                    <a:pt x="1298" y="3097"/>
                  </a:lnTo>
                  <a:lnTo>
                    <a:pt x="1507" y="3160"/>
                  </a:lnTo>
                  <a:lnTo>
                    <a:pt x="1570" y="3327"/>
                  </a:lnTo>
                  <a:lnTo>
                    <a:pt x="1759" y="3348"/>
                  </a:lnTo>
                  <a:lnTo>
                    <a:pt x="1884" y="3306"/>
                  </a:lnTo>
                  <a:lnTo>
                    <a:pt x="2031" y="3348"/>
                  </a:lnTo>
                  <a:lnTo>
                    <a:pt x="2031" y="3474"/>
                  </a:lnTo>
                  <a:lnTo>
                    <a:pt x="2093" y="3432"/>
                  </a:lnTo>
                  <a:lnTo>
                    <a:pt x="2240" y="3139"/>
                  </a:lnTo>
                  <a:lnTo>
                    <a:pt x="2428" y="2992"/>
                  </a:lnTo>
                  <a:lnTo>
                    <a:pt x="2554" y="2992"/>
                  </a:lnTo>
                  <a:lnTo>
                    <a:pt x="2637" y="2846"/>
                  </a:lnTo>
                  <a:lnTo>
                    <a:pt x="2763" y="2846"/>
                  </a:lnTo>
                  <a:lnTo>
                    <a:pt x="3077" y="3055"/>
                  </a:lnTo>
                  <a:lnTo>
                    <a:pt x="3244" y="2951"/>
                  </a:lnTo>
                  <a:lnTo>
                    <a:pt x="3391" y="3034"/>
                  </a:lnTo>
                  <a:lnTo>
                    <a:pt x="3453" y="3202"/>
                  </a:lnTo>
                  <a:lnTo>
                    <a:pt x="3600" y="3202"/>
                  </a:lnTo>
                  <a:lnTo>
                    <a:pt x="3851" y="3327"/>
                  </a:lnTo>
                  <a:lnTo>
                    <a:pt x="3997" y="3139"/>
                  </a:lnTo>
                  <a:lnTo>
                    <a:pt x="4102" y="3202"/>
                  </a:lnTo>
                  <a:lnTo>
                    <a:pt x="4123" y="3264"/>
                  </a:lnTo>
                  <a:lnTo>
                    <a:pt x="4207" y="3139"/>
                  </a:lnTo>
                  <a:lnTo>
                    <a:pt x="4165" y="2930"/>
                  </a:lnTo>
                  <a:lnTo>
                    <a:pt x="4102" y="2679"/>
                  </a:lnTo>
                  <a:lnTo>
                    <a:pt x="3955" y="2637"/>
                  </a:lnTo>
                  <a:lnTo>
                    <a:pt x="3851" y="2386"/>
                  </a:lnTo>
                  <a:lnTo>
                    <a:pt x="3851" y="2114"/>
                  </a:lnTo>
                  <a:lnTo>
                    <a:pt x="3767" y="1967"/>
                  </a:lnTo>
                  <a:lnTo>
                    <a:pt x="3579" y="1863"/>
                  </a:lnTo>
                  <a:lnTo>
                    <a:pt x="3432" y="1695"/>
                  </a:lnTo>
                  <a:lnTo>
                    <a:pt x="3328" y="1423"/>
                  </a:lnTo>
                  <a:lnTo>
                    <a:pt x="3139" y="1319"/>
                  </a:lnTo>
                  <a:lnTo>
                    <a:pt x="2909" y="1235"/>
                  </a:lnTo>
                  <a:lnTo>
                    <a:pt x="2867" y="1109"/>
                  </a:lnTo>
                  <a:lnTo>
                    <a:pt x="2763" y="1067"/>
                  </a:lnTo>
                  <a:lnTo>
                    <a:pt x="2554" y="1067"/>
                  </a:lnTo>
                  <a:lnTo>
                    <a:pt x="2323" y="1047"/>
                  </a:lnTo>
                  <a:lnTo>
                    <a:pt x="2240" y="963"/>
                  </a:lnTo>
                  <a:lnTo>
                    <a:pt x="2177" y="900"/>
                  </a:lnTo>
                  <a:lnTo>
                    <a:pt x="2135" y="733"/>
                  </a:lnTo>
                  <a:lnTo>
                    <a:pt x="2010" y="649"/>
                  </a:lnTo>
                  <a:lnTo>
                    <a:pt x="1759" y="272"/>
                  </a:lnTo>
                  <a:lnTo>
                    <a:pt x="1675" y="84"/>
                  </a:lnTo>
                  <a:lnTo>
                    <a:pt x="1591"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32" name="Google Shape;3025;p58">
              <a:extLst>
                <a:ext uri="{FF2B5EF4-FFF2-40B4-BE49-F238E27FC236}">
                  <a16:creationId xmlns:a16="http://schemas.microsoft.com/office/drawing/2014/main" id="{848DBF93-EADA-E790-70F4-1E1CFA3FBB0A}"/>
                </a:ext>
              </a:extLst>
            </p:cNvPr>
            <p:cNvSpPr/>
            <p:nvPr/>
          </p:nvSpPr>
          <p:spPr>
            <a:xfrm>
              <a:off x="4697400" y="2660025"/>
              <a:ext cx="105175" cy="86850"/>
            </a:xfrm>
            <a:custGeom>
              <a:avLst/>
              <a:gdLst/>
              <a:ahLst/>
              <a:cxnLst/>
              <a:rect l="l" t="t" r="r" b="b"/>
              <a:pathLst>
                <a:path w="4207" h="3474" extrusionOk="0">
                  <a:moveTo>
                    <a:pt x="1507" y="0"/>
                  </a:moveTo>
                  <a:lnTo>
                    <a:pt x="1466" y="63"/>
                  </a:lnTo>
                  <a:lnTo>
                    <a:pt x="1403" y="105"/>
                  </a:lnTo>
                  <a:lnTo>
                    <a:pt x="1298" y="105"/>
                  </a:lnTo>
                  <a:lnTo>
                    <a:pt x="1256" y="126"/>
                  </a:lnTo>
                  <a:lnTo>
                    <a:pt x="1152" y="63"/>
                  </a:lnTo>
                  <a:lnTo>
                    <a:pt x="1068" y="63"/>
                  </a:lnTo>
                  <a:lnTo>
                    <a:pt x="1026" y="105"/>
                  </a:lnTo>
                  <a:lnTo>
                    <a:pt x="880" y="293"/>
                  </a:lnTo>
                  <a:lnTo>
                    <a:pt x="629" y="398"/>
                  </a:lnTo>
                  <a:lnTo>
                    <a:pt x="231" y="503"/>
                  </a:lnTo>
                  <a:lnTo>
                    <a:pt x="252" y="586"/>
                  </a:lnTo>
                  <a:lnTo>
                    <a:pt x="1" y="754"/>
                  </a:lnTo>
                  <a:lnTo>
                    <a:pt x="22" y="1005"/>
                  </a:lnTo>
                  <a:lnTo>
                    <a:pt x="106" y="1067"/>
                  </a:lnTo>
                  <a:lnTo>
                    <a:pt x="189" y="1047"/>
                  </a:lnTo>
                  <a:lnTo>
                    <a:pt x="294" y="1005"/>
                  </a:lnTo>
                  <a:lnTo>
                    <a:pt x="419" y="1151"/>
                  </a:lnTo>
                  <a:lnTo>
                    <a:pt x="566" y="1277"/>
                  </a:lnTo>
                  <a:lnTo>
                    <a:pt x="733" y="1360"/>
                  </a:lnTo>
                  <a:lnTo>
                    <a:pt x="754" y="1486"/>
                  </a:lnTo>
                  <a:lnTo>
                    <a:pt x="901" y="1549"/>
                  </a:lnTo>
                  <a:lnTo>
                    <a:pt x="901" y="1674"/>
                  </a:lnTo>
                  <a:lnTo>
                    <a:pt x="754" y="1779"/>
                  </a:lnTo>
                  <a:lnTo>
                    <a:pt x="754" y="1904"/>
                  </a:lnTo>
                  <a:lnTo>
                    <a:pt x="650" y="1946"/>
                  </a:lnTo>
                  <a:lnTo>
                    <a:pt x="650" y="2114"/>
                  </a:lnTo>
                  <a:lnTo>
                    <a:pt x="754" y="2302"/>
                  </a:lnTo>
                  <a:lnTo>
                    <a:pt x="859" y="2679"/>
                  </a:lnTo>
                  <a:lnTo>
                    <a:pt x="880" y="2846"/>
                  </a:lnTo>
                  <a:lnTo>
                    <a:pt x="1089" y="3034"/>
                  </a:lnTo>
                  <a:lnTo>
                    <a:pt x="1298" y="3097"/>
                  </a:lnTo>
                  <a:lnTo>
                    <a:pt x="1507" y="3160"/>
                  </a:lnTo>
                  <a:lnTo>
                    <a:pt x="1570" y="3327"/>
                  </a:lnTo>
                  <a:lnTo>
                    <a:pt x="1759" y="3348"/>
                  </a:lnTo>
                  <a:lnTo>
                    <a:pt x="1884" y="3306"/>
                  </a:lnTo>
                  <a:lnTo>
                    <a:pt x="2031" y="3348"/>
                  </a:lnTo>
                  <a:lnTo>
                    <a:pt x="2031" y="3474"/>
                  </a:lnTo>
                  <a:lnTo>
                    <a:pt x="2093" y="3432"/>
                  </a:lnTo>
                  <a:lnTo>
                    <a:pt x="2240" y="3139"/>
                  </a:lnTo>
                  <a:lnTo>
                    <a:pt x="2428" y="2992"/>
                  </a:lnTo>
                  <a:lnTo>
                    <a:pt x="2554" y="2992"/>
                  </a:lnTo>
                  <a:lnTo>
                    <a:pt x="2637" y="2846"/>
                  </a:lnTo>
                  <a:lnTo>
                    <a:pt x="2763" y="2846"/>
                  </a:lnTo>
                  <a:lnTo>
                    <a:pt x="3077" y="3055"/>
                  </a:lnTo>
                  <a:lnTo>
                    <a:pt x="3244" y="2951"/>
                  </a:lnTo>
                  <a:lnTo>
                    <a:pt x="3391" y="3034"/>
                  </a:lnTo>
                  <a:lnTo>
                    <a:pt x="3453" y="3202"/>
                  </a:lnTo>
                  <a:lnTo>
                    <a:pt x="3600" y="3202"/>
                  </a:lnTo>
                  <a:lnTo>
                    <a:pt x="3851" y="3327"/>
                  </a:lnTo>
                  <a:lnTo>
                    <a:pt x="3997" y="3139"/>
                  </a:lnTo>
                  <a:lnTo>
                    <a:pt x="4102" y="3202"/>
                  </a:lnTo>
                  <a:lnTo>
                    <a:pt x="4123" y="3264"/>
                  </a:lnTo>
                  <a:lnTo>
                    <a:pt x="4207" y="3139"/>
                  </a:lnTo>
                  <a:lnTo>
                    <a:pt x="4165" y="2930"/>
                  </a:lnTo>
                  <a:lnTo>
                    <a:pt x="4102" y="2679"/>
                  </a:lnTo>
                  <a:lnTo>
                    <a:pt x="3955" y="2637"/>
                  </a:lnTo>
                  <a:lnTo>
                    <a:pt x="3851" y="2386"/>
                  </a:lnTo>
                  <a:lnTo>
                    <a:pt x="3851" y="2114"/>
                  </a:lnTo>
                  <a:lnTo>
                    <a:pt x="3767" y="1967"/>
                  </a:lnTo>
                  <a:lnTo>
                    <a:pt x="3579" y="1863"/>
                  </a:lnTo>
                  <a:lnTo>
                    <a:pt x="3432" y="1695"/>
                  </a:lnTo>
                  <a:lnTo>
                    <a:pt x="3328" y="1423"/>
                  </a:lnTo>
                  <a:lnTo>
                    <a:pt x="3139" y="1319"/>
                  </a:lnTo>
                  <a:lnTo>
                    <a:pt x="2909" y="1235"/>
                  </a:lnTo>
                  <a:lnTo>
                    <a:pt x="2867" y="1109"/>
                  </a:lnTo>
                  <a:lnTo>
                    <a:pt x="2763" y="1067"/>
                  </a:lnTo>
                  <a:lnTo>
                    <a:pt x="2554" y="1067"/>
                  </a:lnTo>
                  <a:lnTo>
                    <a:pt x="2323" y="1047"/>
                  </a:lnTo>
                  <a:lnTo>
                    <a:pt x="2240" y="963"/>
                  </a:lnTo>
                  <a:lnTo>
                    <a:pt x="2177" y="900"/>
                  </a:lnTo>
                  <a:lnTo>
                    <a:pt x="2135" y="733"/>
                  </a:lnTo>
                  <a:lnTo>
                    <a:pt x="2010" y="649"/>
                  </a:lnTo>
                  <a:lnTo>
                    <a:pt x="1759" y="272"/>
                  </a:lnTo>
                  <a:lnTo>
                    <a:pt x="1675" y="84"/>
                  </a:lnTo>
                  <a:lnTo>
                    <a:pt x="1591"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33" name="Google Shape;3026;p58">
              <a:extLst>
                <a:ext uri="{FF2B5EF4-FFF2-40B4-BE49-F238E27FC236}">
                  <a16:creationId xmlns:a16="http://schemas.microsoft.com/office/drawing/2014/main" id="{6F3A3FBF-64D4-B26C-3309-B0E78DFBAA4E}"/>
                </a:ext>
              </a:extLst>
            </p:cNvPr>
            <p:cNvSpPr/>
            <p:nvPr/>
          </p:nvSpPr>
          <p:spPr>
            <a:xfrm>
              <a:off x="4252775" y="2586800"/>
              <a:ext cx="70650" cy="19900"/>
            </a:xfrm>
            <a:custGeom>
              <a:avLst/>
              <a:gdLst/>
              <a:ahLst/>
              <a:cxnLst/>
              <a:rect l="l" t="t" r="r" b="b"/>
              <a:pathLst>
                <a:path w="2826" h="796" extrusionOk="0">
                  <a:moveTo>
                    <a:pt x="2240" y="0"/>
                  </a:moveTo>
                  <a:cubicBezTo>
                    <a:pt x="2240" y="0"/>
                    <a:pt x="1717" y="230"/>
                    <a:pt x="1612" y="230"/>
                  </a:cubicBezTo>
                  <a:cubicBezTo>
                    <a:pt x="1507" y="230"/>
                    <a:pt x="1382" y="105"/>
                    <a:pt x="1382" y="105"/>
                  </a:cubicBezTo>
                  <a:lnTo>
                    <a:pt x="733" y="126"/>
                  </a:lnTo>
                  <a:lnTo>
                    <a:pt x="754" y="293"/>
                  </a:lnTo>
                  <a:cubicBezTo>
                    <a:pt x="775" y="419"/>
                    <a:pt x="231" y="419"/>
                    <a:pt x="22" y="419"/>
                  </a:cubicBezTo>
                  <a:lnTo>
                    <a:pt x="22" y="439"/>
                  </a:lnTo>
                  <a:lnTo>
                    <a:pt x="1" y="481"/>
                  </a:lnTo>
                  <a:lnTo>
                    <a:pt x="85" y="481"/>
                  </a:lnTo>
                  <a:lnTo>
                    <a:pt x="105" y="586"/>
                  </a:lnTo>
                  <a:lnTo>
                    <a:pt x="189" y="586"/>
                  </a:lnTo>
                  <a:lnTo>
                    <a:pt x="231" y="502"/>
                  </a:lnTo>
                  <a:lnTo>
                    <a:pt x="398" y="544"/>
                  </a:lnTo>
                  <a:lnTo>
                    <a:pt x="461" y="544"/>
                  </a:lnTo>
                  <a:lnTo>
                    <a:pt x="545" y="460"/>
                  </a:lnTo>
                  <a:lnTo>
                    <a:pt x="649" y="502"/>
                  </a:lnTo>
                  <a:lnTo>
                    <a:pt x="880" y="711"/>
                  </a:lnTo>
                  <a:lnTo>
                    <a:pt x="984" y="732"/>
                  </a:lnTo>
                  <a:lnTo>
                    <a:pt x="1173" y="691"/>
                  </a:lnTo>
                  <a:lnTo>
                    <a:pt x="1424" y="628"/>
                  </a:lnTo>
                  <a:lnTo>
                    <a:pt x="1507" y="649"/>
                  </a:lnTo>
                  <a:lnTo>
                    <a:pt x="1821" y="649"/>
                  </a:lnTo>
                  <a:lnTo>
                    <a:pt x="1863" y="691"/>
                  </a:lnTo>
                  <a:lnTo>
                    <a:pt x="1863" y="586"/>
                  </a:lnTo>
                  <a:lnTo>
                    <a:pt x="2072" y="502"/>
                  </a:lnTo>
                  <a:lnTo>
                    <a:pt x="2386" y="691"/>
                  </a:lnTo>
                  <a:lnTo>
                    <a:pt x="2595" y="691"/>
                  </a:lnTo>
                  <a:lnTo>
                    <a:pt x="2805" y="795"/>
                  </a:lnTo>
                  <a:lnTo>
                    <a:pt x="2826" y="586"/>
                  </a:lnTo>
                  <a:lnTo>
                    <a:pt x="2742" y="481"/>
                  </a:lnTo>
                  <a:lnTo>
                    <a:pt x="2595" y="377"/>
                  </a:lnTo>
                  <a:lnTo>
                    <a:pt x="2637" y="188"/>
                  </a:lnTo>
                  <a:cubicBezTo>
                    <a:pt x="2628" y="188"/>
                    <a:pt x="2594" y="197"/>
                    <a:pt x="2555" y="197"/>
                  </a:cubicBezTo>
                  <a:cubicBezTo>
                    <a:pt x="2507" y="197"/>
                    <a:pt x="2451" y="184"/>
                    <a:pt x="2428" y="126"/>
                  </a:cubicBezTo>
                  <a:cubicBezTo>
                    <a:pt x="2386" y="21"/>
                    <a:pt x="2240" y="0"/>
                    <a:pt x="2240" y="0"/>
                  </a:cubicBez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34" name="Google Shape;3027;p58">
              <a:extLst>
                <a:ext uri="{FF2B5EF4-FFF2-40B4-BE49-F238E27FC236}">
                  <a16:creationId xmlns:a16="http://schemas.microsoft.com/office/drawing/2014/main" id="{54A1BCAF-5BF2-3E02-95CB-40B8FEC1C20F}"/>
                </a:ext>
              </a:extLst>
            </p:cNvPr>
            <p:cNvSpPr/>
            <p:nvPr/>
          </p:nvSpPr>
          <p:spPr>
            <a:xfrm>
              <a:off x="4298825" y="2603000"/>
              <a:ext cx="2625" cy="2650"/>
            </a:xfrm>
            <a:custGeom>
              <a:avLst/>
              <a:gdLst/>
              <a:ahLst/>
              <a:cxnLst/>
              <a:rect l="l" t="t" r="r" b="b"/>
              <a:pathLst>
                <a:path w="105" h="106" fill="none" extrusionOk="0">
                  <a:moveTo>
                    <a:pt x="105" y="105"/>
                  </a:moveTo>
                  <a:lnTo>
                    <a:pt x="0" y="1"/>
                  </a:lnTo>
                </a:path>
              </a:pathLst>
            </a:custGeom>
            <a:grpFill/>
            <a:ln w="3175" cap="rnd" cmpd="sng">
              <a:solidFill>
                <a:schemeClr val="bg2">
                  <a:lumMod val="65000"/>
                </a:schemeClr>
              </a:solidFill>
              <a:prstDash val="solid"/>
              <a:round/>
              <a:headEnd type="none" w="sm" len="sm"/>
              <a:tailEnd type="none" w="sm" len="sm"/>
            </a:ln>
          </p:spPr>
          <p:txBody>
            <a:bodyPr spcFirstLastPara="1" wrap="square" lIns="121900" tIns="121900" rIns="121900" bIns="121900" anchor="ctr" anchorCtr="0">
              <a:noAutofit/>
            </a:bodyPr>
            <a:lstStyle/>
            <a:p>
              <a:endParaRPr sz="2400"/>
            </a:p>
          </p:txBody>
        </p:sp>
        <p:sp>
          <p:nvSpPr>
            <p:cNvPr id="535" name="Google Shape;3028;p58">
              <a:extLst>
                <a:ext uri="{FF2B5EF4-FFF2-40B4-BE49-F238E27FC236}">
                  <a16:creationId xmlns:a16="http://schemas.microsoft.com/office/drawing/2014/main" id="{4B8D28D3-4392-10E0-45E1-02AB92DB3138}"/>
                </a:ext>
              </a:extLst>
            </p:cNvPr>
            <p:cNvSpPr/>
            <p:nvPr/>
          </p:nvSpPr>
          <p:spPr>
            <a:xfrm>
              <a:off x="4949025" y="2811200"/>
              <a:ext cx="44475" cy="26175"/>
            </a:xfrm>
            <a:custGeom>
              <a:avLst/>
              <a:gdLst/>
              <a:ahLst/>
              <a:cxnLst/>
              <a:rect l="l" t="t" r="r" b="b"/>
              <a:pathLst>
                <a:path w="1779" h="1047" extrusionOk="0">
                  <a:moveTo>
                    <a:pt x="753" y="0"/>
                  </a:moveTo>
                  <a:lnTo>
                    <a:pt x="586" y="21"/>
                  </a:lnTo>
                  <a:lnTo>
                    <a:pt x="314" y="189"/>
                  </a:lnTo>
                  <a:lnTo>
                    <a:pt x="188" y="440"/>
                  </a:lnTo>
                  <a:lnTo>
                    <a:pt x="63" y="502"/>
                  </a:lnTo>
                  <a:lnTo>
                    <a:pt x="63" y="628"/>
                  </a:lnTo>
                  <a:lnTo>
                    <a:pt x="0" y="733"/>
                  </a:lnTo>
                  <a:lnTo>
                    <a:pt x="105" y="921"/>
                  </a:lnTo>
                  <a:lnTo>
                    <a:pt x="314" y="942"/>
                  </a:lnTo>
                  <a:lnTo>
                    <a:pt x="398" y="879"/>
                  </a:lnTo>
                  <a:lnTo>
                    <a:pt x="691" y="1046"/>
                  </a:lnTo>
                  <a:lnTo>
                    <a:pt x="837" y="1046"/>
                  </a:lnTo>
                  <a:lnTo>
                    <a:pt x="942" y="921"/>
                  </a:lnTo>
                  <a:lnTo>
                    <a:pt x="1067" y="879"/>
                  </a:lnTo>
                  <a:lnTo>
                    <a:pt x="1172" y="942"/>
                  </a:lnTo>
                  <a:lnTo>
                    <a:pt x="1381" y="879"/>
                  </a:lnTo>
                  <a:lnTo>
                    <a:pt x="1549" y="921"/>
                  </a:lnTo>
                  <a:lnTo>
                    <a:pt x="1779" y="837"/>
                  </a:lnTo>
                  <a:lnTo>
                    <a:pt x="1779" y="733"/>
                  </a:lnTo>
                  <a:lnTo>
                    <a:pt x="1779" y="565"/>
                  </a:lnTo>
                  <a:lnTo>
                    <a:pt x="1590" y="502"/>
                  </a:lnTo>
                  <a:lnTo>
                    <a:pt x="1590" y="398"/>
                  </a:lnTo>
                  <a:lnTo>
                    <a:pt x="1632" y="230"/>
                  </a:lnTo>
                  <a:lnTo>
                    <a:pt x="1590" y="230"/>
                  </a:lnTo>
                  <a:lnTo>
                    <a:pt x="1528" y="126"/>
                  </a:lnTo>
                  <a:lnTo>
                    <a:pt x="1360" y="105"/>
                  </a:lnTo>
                  <a:lnTo>
                    <a:pt x="1214" y="189"/>
                  </a:lnTo>
                  <a:lnTo>
                    <a:pt x="1109" y="126"/>
                  </a:lnTo>
                  <a:lnTo>
                    <a:pt x="837" y="105"/>
                  </a:lnTo>
                  <a:lnTo>
                    <a:pt x="753"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36" name="Google Shape;3029;p58">
              <a:extLst>
                <a:ext uri="{FF2B5EF4-FFF2-40B4-BE49-F238E27FC236}">
                  <a16:creationId xmlns:a16="http://schemas.microsoft.com/office/drawing/2014/main" id="{6851FF60-6ECB-E09C-048E-64D82C2D82C7}"/>
                </a:ext>
              </a:extLst>
            </p:cNvPr>
            <p:cNvSpPr/>
            <p:nvPr/>
          </p:nvSpPr>
          <p:spPr>
            <a:xfrm>
              <a:off x="3967175" y="2589925"/>
              <a:ext cx="35075" cy="29850"/>
            </a:xfrm>
            <a:custGeom>
              <a:avLst/>
              <a:gdLst/>
              <a:ahLst/>
              <a:cxnLst/>
              <a:rect l="l" t="t" r="r" b="b"/>
              <a:pathLst>
                <a:path w="1403" h="1194" extrusionOk="0">
                  <a:moveTo>
                    <a:pt x="900" y="1"/>
                  </a:moveTo>
                  <a:lnTo>
                    <a:pt x="754" y="42"/>
                  </a:lnTo>
                  <a:lnTo>
                    <a:pt x="628" y="42"/>
                  </a:lnTo>
                  <a:lnTo>
                    <a:pt x="419" y="84"/>
                  </a:lnTo>
                  <a:lnTo>
                    <a:pt x="314" y="168"/>
                  </a:lnTo>
                  <a:lnTo>
                    <a:pt x="210" y="189"/>
                  </a:lnTo>
                  <a:lnTo>
                    <a:pt x="42" y="273"/>
                  </a:lnTo>
                  <a:lnTo>
                    <a:pt x="63" y="356"/>
                  </a:lnTo>
                  <a:lnTo>
                    <a:pt x="21" y="398"/>
                  </a:lnTo>
                  <a:lnTo>
                    <a:pt x="21" y="377"/>
                  </a:lnTo>
                  <a:lnTo>
                    <a:pt x="1" y="586"/>
                  </a:lnTo>
                  <a:lnTo>
                    <a:pt x="21" y="796"/>
                  </a:lnTo>
                  <a:lnTo>
                    <a:pt x="126" y="942"/>
                  </a:lnTo>
                  <a:lnTo>
                    <a:pt x="168" y="1089"/>
                  </a:lnTo>
                  <a:lnTo>
                    <a:pt x="314" y="1193"/>
                  </a:lnTo>
                  <a:lnTo>
                    <a:pt x="314" y="1151"/>
                  </a:lnTo>
                  <a:lnTo>
                    <a:pt x="524" y="1026"/>
                  </a:lnTo>
                  <a:lnTo>
                    <a:pt x="691" y="984"/>
                  </a:lnTo>
                  <a:lnTo>
                    <a:pt x="691" y="921"/>
                  </a:lnTo>
                  <a:lnTo>
                    <a:pt x="837" y="838"/>
                  </a:lnTo>
                  <a:lnTo>
                    <a:pt x="1110" y="879"/>
                  </a:lnTo>
                  <a:lnTo>
                    <a:pt x="1256" y="796"/>
                  </a:lnTo>
                  <a:lnTo>
                    <a:pt x="1361" y="775"/>
                  </a:lnTo>
                  <a:lnTo>
                    <a:pt x="1402" y="712"/>
                  </a:lnTo>
                  <a:lnTo>
                    <a:pt x="1402" y="607"/>
                  </a:lnTo>
                  <a:lnTo>
                    <a:pt x="1382" y="461"/>
                  </a:lnTo>
                  <a:lnTo>
                    <a:pt x="1214" y="189"/>
                  </a:lnTo>
                  <a:lnTo>
                    <a:pt x="984" y="1"/>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sp>
          <p:nvSpPr>
            <p:cNvPr id="537" name="Google Shape;3030;p58">
              <a:extLst>
                <a:ext uri="{FF2B5EF4-FFF2-40B4-BE49-F238E27FC236}">
                  <a16:creationId xmlns:a16="http://schemas.microsoft.com/office/drawing/2014/main" id="{21EA2DA2-2679-AD81-6AA0-61F823348B77}"/>
                </a:ext>
              </a:extLst>
            </p:cNvPr>
            <p:cNvSpPr/>
            <p:nvPr/>
          </p:nvSpPr>
          <p:spPr>
            <a:xfrm>
              <a:off x="3938400" y="2522975"/>
              <a:ext cx="58625" cy="76925"/>
            </a:xfrm>
            <a:custGeom>
              <a:avLst/>
              <a:gdLst/>
              <a:ahLst/>
              <a:cxnLst/>
              <a:rect l="l" t="t" r="r" b="b"/>
              <a:pathLst>
                <a:path w="2345" h="3077" extrusionOk="0">
                  <a:moveTo>
                    <a:pt x="461" y="0"/>
                  </a:moveTo>
                  <a:lnTo>
                    <a:pt x="336" y="105"/>
                  </a:lnTo>
                  <a:lnTo>
                    <a:pt x="315" y="147"/>
                  </a:lnTo>
                  <a:lnTo>
                    <a:pt x="210" y="147"/>
                  </a:lnTo>
                  <a:lnTo>
                    <a:pt x="64" y="210"/>
                  </a:lnTo>
                  <a:lnTo>
                    <a:pt x="1" y="272"/>
                  </a:lnTo>
                  <a:lnTo>
                    <a:pt x="22" y="314"/>
                  </a:lnTo>
                  <a:lnTo>
                    <a:pt x="64" y="461"/>
                  </a:lnTo>
                  <a:lnTo>
                    <a:pt x="105" y="628"/>
                  </a:lnTo>
                  <a:lnTo>
                    <a:pt x="168" y="670"/>
                  </a:lnTo>
                  <a:lnTo>
                    <a:pt x="273" y="691"/>
                  </a:lnTo>
                  <a:lnTo>
                    <a:pt x="273" y="754"/>
                  </a:lnTo>
                  <a:lnTo>
                    <a:pt x="231" y="754"/>
                  </a:lnTo>
                  <a:lnTo>
                    <a:pt x="105" y="775"/>
                  </a:lnTo>
                  <a:lnTo>
                    <a:pt x="126" y="879"/>
                  </a:lnTo>
                  <a:lnTo>
                    <a:pt x="147" y="900"/>
                  </a:lnTo>
                  <a:lnTo>
                    <a:pt x="210" y="879"/>
                  </a:lnTo>
                  <a:lnTo>
                    <a:pt x="273" y="879"/>
                  </a:lnTo>
                  <a:lnTo>
                    <a:pt x="252" y="1047"/>
                  </a:lnTo>
                  <a:lnTo>
                    <a:pt x="147" y="1193"/>
                  </a:lnTo>
                  <a:lnTo>
                    <a:pt x="147" y="1277"/>
                  </a:lnTo>
                  <a:lnTo>
                    <a:pt x="315" y="1402"/>
                  </a:lnTo>
                  <a:lnTo>
                    <a:pt x="419" y="1423"/>
                  </a:lnTo>
                  <a:lnTo>
                    <a:pt x="461" y="1486"/>
                  </a:lnTo>
                  <a:lnTo>
                    <a:pt x="440" y="1570"/>
                  </a:lnTo>
                  <a:lnTo>
                    <a:pt x="336" y="1507"/>
                  </a:lnTo>
                  <a:lnTo>
                    <a:pt x="273" y="1528"/>
                  </a:lnTo>
                  <a:lnTo>
                    <a:pt x="273" y="1674"/>
                  </a:lnTo>
                  <a:lnTo>
                    <a:pt x="419" y="1821"/>
                  </a:lnTo>
                  <a:lnTo>
                    <a:pt x="356" y="1842"/>
                  </a:lnTo>
                  <a:lnTo>
                    <a:pt x="482" y="1988"/>
                  </a:lnTo>
                  <a:lnTo>
                    <a:pt x="482" y="2051"/>
                  </a:lnTo>
                  <a:lnTo>
                    <a:pt x="545" y="2135"/>
                  </a:lnTo>
                  <a:lnTo>
                    <a:pt x="670" y="2135"/>
                  </a:lnTo>
                  <a:lnTo>
                    <a:pt x="754" y="2218"/>
                  </a:lnTo>
                  <a:lnTo>
                    <a:pt x="900" y="2239"/>
                  </a:lnTo>
                  <a:lnTo>
                    <a:pt x="900" y="2365"/>
                  </a:lnTo>
                  <a:lnTo>
                    <a:pt x="838" y="2448"/>
                  </a:lnTo>
                  <a:lnTo>
                    <a:pt x="796" y="2511"/>
                  </a:lnTo>
                  <a:lnTo>
                    <a:pt x="859" y="2532"/>
                  </a:lnTo>
                  <a:lnTo>
                    <a:pt x="942" y="2658"/>
                  </a:lnTo>
                  <a:lnTo>
                    <a:pt x="984" y="2658"/>
                  </a:lnTo>
                  <a:lnTo>
                    <a:pt x="1089" y="2741"/>
                  </a:lnTo>
                  <a:lnTo>
                    <a:pt x="1152" y="2846"/>
                  </a:lnTo>
                  <a:lnTo>
                    <a:pt x="1152" y="2992"/>
                  </a:lnTo>
                  <a:lnTo>
                    <a:pt x="1172" y="3076"/>
                  </a:lnTo>
                  <a:lnTo>
                    <a:pt x="1214" y="3034"/>
                  </a:lnTo>
                  <a:lnTo>
                    <a:pt x="1193" y="2951"/>
                  </a:lnTo>
                  <a:lnTo>
                    <a:pt x="1361" y="2867"/>
                  </a:lnTo>
                  <a:lnTo>
                    <a:pt x="1465" y="2846"/>
                  </a:lnTo>
                  <a:lnTo>
                    <a:pt x="1570" y="2762"/>
                  </a:lnTo>
                  <a:lnTo>
                    <a:pt x="1779" y="2720"/>
                  </a:lnTo>
                  <a:lnTo>
                    <a:pt x="1905" y="2720"/>
                  </a:lnTo>
                  <a:lnTo>
                    <a:pt x="2051" y="2679"/>
                  </a:lnTo>
                  <a:lnTo>
                    <a:pt x="2135" y="2679"/>
                  </a:lnTo>
                  <a:lnTo>
                    <a:pt x="2198" y="2574"/>
                  </a:lnTo>
                  <a:lnTo>
                    <a:pt x="2114" y="2469"/>
                  </a:lnTo>
                  <a:lnTo>
                    <a:pt x="2093" y="2365"/>
                  </a:lnTo>
                  <a:lnTo>
                    <a:pt x="2302" y="2197"/>
                  </a:lnTo>
                  <a:lnTo>
                    <a:pt x="2344" y="2051"/>
                  </a:lnTo>
                  <a:lnTo>
                    <a:pt x="2261" y="1925"/>
                  </a:lnTo>
                  <a:lnTo>
                    <a:pt x="2093" y="1737"/>
                  </a:lnTo>
                  <a:lnTo>
                    <a:pt x="2030" y="1507"/>
                  </a:lnTo>
                  <a:lnTo>
                    <a:pt x="2114" y="1423"/>
                  </a:lnTo>
                  <a:lnTo>
                    <a:pt x="2093" y="1319"/>
                  </a:lnTo>
                  <a:lnTo>
                    <a:pt x="2051" y="1193"/>
                  </a:lnTo>
                  <a:lnTo>
                    <a:pt x="2030" y="1109"/>
                  </a:lnTo>
                  <a:lnTo>
                    <a:pt x="2135" y="984"/>
                  </a:lnTo>
                  <a:lnTo>
                    <a:pt x="1926" y="963"/>
                  </a:lnTo>
                  <a:lnTo>
                    <a:pt x="1842" y="1088"/>
                  </a:lnTo>
                  <a:lnTo>
                    <a:pt x="1737" y="1005"/>
                  </a:lnTo>
                  <a:lnTo>
                    <a:pt x="1633" y="1047"/>
                  </a:lnTo>
                  <a:lnTo>
                    <a:pt x="1591" y="963"/>
                  </a:lnTo>
                  <a:lnTo>
                    <a:pt x="1382" y="879"/>
                  </a:lnTo>
                  <a:lnTo>
                    <a:pt x="1361" y="837"/>
                  </a:lnTo>
                  <a:lnTo>
                    <a:pt x="1424" y="691"/>
                  </a:lnTo>
                  <a:lnTo>
                    <a:pt x="1277" y="565"/>
                  </a:lnTo>
                  <a:lnTo>
                    <a:pt x="1110" y="482"/>
                  </a:lnTo>
                  <a:lnTo>
                    <a:pt x="1089" y="377"/>
                  </a:lnTo>
                  <a:lnTo>
                    <a:pt x="900" y="168"/>
                  </a:lnTo>
                  <a:lnTo>
                    <a:pt x="880" y="105"/>
                  </a:lnTo>
                  <a:lnTo>
                    <a:pt x="754" y="63"/>
                  </a:lnTo>
                  <a:lnTo>
                    <a:pt x="670" y="42"/>
                  </a:lnTo>
                  <a:lnTo>
                    <a:pt x="566" y="21"/>
                  </a:lnTo>
                  <a:lnTo>
                    <a:pt x="461" y="0"/>
                  </a:lnTo>
                  <a:close/>
                </a:path>
              </a:pathLst>
            </a:custGeom>
            <a:grpFill/>
            <a:ln w="3175">
              <a:solidFill>
                <a:schemeClr val="bg2">
                  <a:lumMod val="65000"/>
                </a:schemeClr>
              </a:solidFill>
            </a:ln>
          </p:spPr>
          <p:txBody>
            <a:bodyPr spcFirstLastPara="1" wrap="square" lIns="121900" tIns="121900" rIns="121900" bIns="121900" anchor="ctr" anchorCtr="0">
              <a:noAutofit/>
            </a:bodyPr>
            <a:lstStyle/>
            <a:p>
              <a:endParaRPr sz="2400"/>
            </a:p>
          </p:txBody>
        </p:sp>
      </p:grpSp>
      <p:sp>
        <p:nvSpPr>
          <p:cNvPr id="618" name="Elipse 617">
            <a:extLst>
              <a:ext uri="{FF2B5EF4-FFF2-40B4-BE49-F238E27FC236}">
                <a16:creationId xmlns:a16="http://schemas.microsoft.com/office/drawing/2014/main" id="{12573E5D-B0CF-5C12-34CB-268F4554BF40}"/>
              </a:ext>
            </a:extLst>
          </p:cNvPr>
          <p:cNvSpPr/>
          <p:nvPr/>
        </p:nvSpPr>
        <p:spPr>
          <a:xfrm>
            <a:off x="1231402" y="4258822"/>
            <a:ext cx="164592" cy="164592"/>
          </a:xfrm>
          <a:prstGeom prst="ellipse">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19" name="Elipse 618">
            <a:extLst>
              <a:ext uri="{FF2B5EF4-FFF2-40B4-BE49-F238E27FC236}">
                <a16:creationId xmlns:a16="http://schemas.microsoft.com/office/drawing/2014/main" id="{9E2E0626-08F9-26A6-4228-622C7137B451}"/>
              </a:ext>
            </a:extLst>
          </p:cNvPr>
          <p:cNvSpPr/>
          <p:nvPr/>
        </p:nvSpPr>
        <p:spPr>
          <a:xfrm>
            <a:off x="1231402" y="5491876"/>
            <a:ext cx="164592" cy="164592"/>
          </a:xfrm>
          <a:prstGeom prst="ellipse">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21" name="Triángulo 620">
            <a:extLst>
              <a:ext uri="{FF2B5EF4-FFF2-40B4-BE49-F238E27FC236}">
                <a16:creationId xmlns:a16="http://schemas.microsoft.com/office/drawing/2014/main" id="{3BFCFF41-C329-80E1-21B2-91D07C8F099B}"/>
              </a:ext>
            </a:extLst>
          </p:cNvPr>
          <p:cNvSpPr/>
          <p:nvPr/>
        </p:nvSpPr>
        <p:spPr>
          <a:xfrm>
            <a:off x="9758868" y="904456"/>
            <a:ext cx="169713" cy="146304"/>
          </a:xfrm>
          <a:prstGeom prst="triangle">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25" name="Triángulo 624">
            <a:extLst>
              <a:ext uri="{FF2B5EF4-FFF2-40B4-BE49-F238E27FC236}">
                <a16:creationId xmlns:a16="http://schemas.microsoft.com/office/drawing/2014/main" id="{44A14815-61B4-A119-ACD8-06C199F76AC0}"/>
              </a:ext>
            </a:extLst>
          </p:cNvPr>
          <p:cNvSpPr/>
          <p:nvPr/>
        </p:nvSpPr>
        <p:spPr>
          <a:xfrm>
            <a:off x="9758868" y="2578269"/>
            <a:ext cx="169713" cy="146304"/>
          </a:xfrm>
          <a:prstGeom prst="triangle">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27" name="Triángulo 626">
            <a:extLst>
              <a:ext uri="{FF2B5EF4-FFF2-40B4-BE49-F238E27FC236}">
                <a16:creationId xmlns:a16="http://schemas.microsoft.com/office/drawing/2014/main" id="{2E21BD6E-0AA6-EBB9-7FA8-42E6DB36C7FC}"/>
              </a:ext>
            </a:extLst>
          </p:cNvPr>
          <p:cNvSpPr/>
          <p:nvPr/>
        </p:nvSpPr>
        <p:spPr>
          <a:xfrm>
            <a:off x="9758868" y="3007762"/>
            <a:ext cx="169713" cy="146304"/>
          </a:xfrm>
          <a:prstGeom prst="triangle">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28" name="Rectángulo 627">
            <a:extLst>
              <a:ext uri="{FF2B5EF4-FFF2-40B4-BE49-F238E27FC236}">
                <a16:creationId xmlns:a16="http://schemas.microsoft.com/office/drawing/2014/main" id="{7106D657-1AD2-A48D-0B2C-2B181C4D7DC9}"/>
              </a:ext>
            </a:extLst>
          </p:cNvPr>
          <p:cNvSpPr/>
          <p:nvPr/>
        </p:nvSpPr>
        <p:spPr>
          <a:xfrm>
            <a:off x="9780622" y="3455193"/>
            <a:ext cx="126204" cy="126204"/>
          </a:xfrm>
          <a:prstGeom prst="rect">
            <a:avLst/>
          </a:prstGeom>
          <a:solidFill>
            <a:srgbClr val="962D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29" name="Triángulo 628">
            <a:extLst>
              <a:ext uri="{FF2B5EF4-FFF2-40B4-BE49-F238E27FC236}">
                <a16:creationId xmlns:a16="http://schemas.microsoft.com/office/drawing/2014/main" id="{B9369896-2BE0-7EBD-3AC6-91D4B4324174}"/>
              </a:ext>
            </a:extLst>
          </p:cNvPr>
          <p:cNvSpPr/>
          <p:nvPr/>
        </p:nvSpPr>
        <p:spPr>
          <a:xfrm>
            <a:off x="9758868" y="3852889"/>
            <a:ext cx="169713" cy="146304"/>
          </a:xfrm>
          <a:prstGeom prst="triangle">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30" name="Rectángulo 629">
            <a:extLst>
              <a:ext uri="{FF2B5EF4-FFF2-40B4-BE49-F238E27FC236}">
                <a16:creationId xmlns:a16="http://schemas.microsoft.com/office/drawing/2014/main" id="{86381CD5-95B2-944D-0F2D-57D08C1AA297}"/>
              </a:ext>
            </a:extLst>
          </p:cNvPr>
          <p:cNvSpPr/>
          <p:nvPr/>
        </p:nvSpPr>
        <p:spPr>
          <a:xfrm>
            <a:off x="9780622" y="5228576"/>
            <a:ext cx="126204" cy="126204"/>
          </a:xfrm>
          <a:prstGeom prst="rect">
            <a:avLst/>
          </a:prstGeom>
          <a:solidFill>
            <a:srgbClr val="962D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31" name="Rectángulo 630">
            <a:extLst>
              <a:ext uri="{FF2B5EF4-FFF2-40B4-BE49-F238E27FC236}">
                <a16:creationId xmlns:a16="http://schemas.microsoft.com/office/drawing/2014/main" id="{7D0C231B-B13D-143B-11AB-4DB1795A157A}"/>
              </a:ext>
            </a:extLst>
          </p:cNvPr>
          <p:cNvSpPr/>
          <p:nvPr/>
        </p:nvSpPr>
        <p:spPr>
          <a:xfrm>
            <a:off x="9780622" y="4812536"/>
            <a:ext cx="126204" cy="126204"/>
          </a:xfrm>
          <a:prstGeom prst="rect">
            <a:avLst/>
          </a:prstGeom>
          <a:solidFill>
            <a:srgbClr val="962D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32" name="Rectángulo 631">
            <a:extLst>
              <a:ext uri="{FF2B5EF4-FFF2-40B4-BE49-F238E27FC236}">
                <a16:creationId xmlns:a16="http://schemas.microsoft.com/office/drawing/2014/main" id="{E05639DB-46AA-A41D-39B7-9D964F672040}"/>
              </a:ext>
            </a:extLst>
          </p:cNvPr>
          <p:cNvSpPr/>
          <p:nvPr/>
        </p:nvSpPr>
        <p:spPr>
          <a:xfrm>
            <a:off x="9780622" y="6212303"/>
            <a:ext cx="126204" cy="126204"/>
          </a:xfrm>
          <a:prstGeom prst="rect">
            <a:avLst/>
          </a:prstGeom>
          <a:solidFill>
            <a:srgbClr val="962D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33" name="CuadroTexto 632">
            <a:extLst>
              <a:ext uri="{FF2B5EF4-FFF2-40B4-BE49-F238E27FC236}">
                <a16:creationId xmlns:a16="http://schemas.microsoft.com/office/drawing/2014/main" id="{5EF786C6-57F6-9ED5-5E65-490C60A49A91}"/>
              </a:ext>
            </a:extLst>
          </p:cNvPr>
          <p:cNvSpPr txBox="1"/>
          <p:nvPr/>
        </p:nvSpPr>
        <p:spPr>
          <a:xfrm>
            <a:off x="10204294" y="4403261"/>
            <a:ext cx="1502637" cy="323165"/>
          </a:xfrm>
          <a:prstGeom prst="rect">
            <a:avLst/>
          </a:prstGeom>
          <a:noFill/>
        </p:spPr>
        <p:txBody>
          <a:bodyPr wrap="square" rtlCol="0">
            <a:spAutoFit/>
          </a:bodyPr>
          <a:lstStyle/>
          <a:p>
            <a:pPr>
              <a:lnSpc>
                <a:spcPts val="620"/>
              </a:lnSpc>
            </a:pPr>
            <a:r>
              <a:rPr lang="es-CO" sz="600" dirty="0">
                <a:latin typeface="Futura Std Book" panose="020B0502020204020303" pitchFamily="34" charset="0"/>
              </a:rPr>
              <a:t>Proximidad de oportunidad país por la presencia en la Expo Universal </a:t>
            </a:r>
            <a:br>
              <a:rPr lang="es-CO" sz="600" dirty="0">
                <a:latin typeface="Futura Std Book" panose="020B0502020204020303" pitchFamily="34" charset="0"/>
              </a:rPr>
            </a:br>
            <a:r>
              <a:rPr lang="es-CO" sz="600" b="1" dirty="0">
                <a:latin typeface="Futura Std Book" panose="020B0502020204020303" pitchFamily="34" charset="0"/>
              </a:rPr>
              <a:t>(Expo Osaka)</a:t>
            </a:r>
          </a:p>
        </p:txBody>
      </p:sp>
      <p:pic>
        <p:nvPicPr>
          <p:cNvPr id="634" name="Imagen 633">
            <a:extLst>
              <a:ext uri="{FF2B5EF4-FFF2-40B4-BE49-F238E27FC236}">
                <a16:creationId xmlns:a16="http://schemas.microsoft.com/office/drawing/2014/main" id="{E1D19731-35F7-C02E-AED6-0E1AC90528B7}"/>
              </a:ext>
            </a:extLst>
          </p:cNvPr>
          <p:cNvPicPr>
            <a:picLocks noChangeAspect="1"/>
          </p:cNvPicPr>
          <p:nvPr/>
        </p:nvPicPr>
        <p:blipFill>
          <a:blip r:embed="rId29"/>
          <a:srcRect b="31531"/>
          <a:stretch/>
        </p:blipFill>
        <p:spPr>
          <a:xfrm>
            <a:off x="11675195" y="4420470"/>
            <a:ext cx="243276" cy="274651"/>
          </a:xfrm>
          <a:prstGeom prst="rect">
            <a:avLst/>
          </a:prstGeom>
        </p:spPr>
      </p:pic>
      <p:sp>
        <p:nvSpPr>
          <p:cNvPr id="635" name="CuadroTexto 634">
            <a:extLst>
              <a:ext uri="{FF2B5EF4-FFF2-40B4-BE49-F238E27FC236}">
                <a16:creationId xmlns:a16="http://schemas.microsoft.com/office/drawing/2014/main" id="{85535C85-E2ED-6D2A-3D94-9182D4E9B481}"/>
              </a:ext>
            </a:extLst>
          </p:cNvPr>
          <p:cNvSpPr txBox="1"/>
          <p:nvPr/>
        </p:nvSpPr>
        <p:spPr>
          <a:xfrm>
            <a:off x="10204294" y="5790058"/>
            <a:ext cx="1696761" cy="323165"/>
          </a:xfrm>
          <a:prstGeom prst="rect">
            <a:avLst/>
          </a:prstGeom>
          <a:noFill/>
        </p:spPr>
        <p:txBody>
          <a:bodyPr wrap="square" rtlCol="0">
            <a:spAutoFit/>
          </a:bodyPr>
          <a:lstStyle/>
          <a:p>
            <a:pPr>
              <a:lnSpc>
                <a:spcPts val="620"/>
              </a:lnSpc>
            </a:pPr>
            <a:r>
              <a:rPr lang="es-CO" sz="600" dirty="0">
                <a:latin typeface="Futura Std Book" panose="020B0502020204020303" pitchFamily="34" charset="0"/>
              </a:rPr>
              <a:t>Seguimiento oportunidad país por la presencia en la Expo Universal </a:t>
            </a:r>
          </a:p>
          <a:p>
            <a:pPr>
              <a:lnSpc>
                <a:spcPts val="620"/>
              </a:lnSpc>
            </a:pPr>
            <a:r>
              <a:rPr lang="es-CO" sz="600" b="1" dirty="0">
                <a:latin typeface="Futura Std Book" panose="020B0502020204020303" pitchFamily="34" charset="0"/>
              </a:rPr>
              <a:t>(Expo </a:t>
            </a:r>
            <a:r>
              <a:rPr lang="es-CO" sz="600" b="1" dirty="0" err="1">
                <a:latin typeface="Futura Std Book" panose="020B0502020204020303" pitchFamily="34" charset="0"/>
              </a:rPr>
              <a:t>Dubai</a:t>
            </a:r>
            <a:r>
              <a:rPr lang="es-CO" sz="600" b="1" dirty="0">
                <a:latin typeface="Futura Std Book" panose="020B0502020204020303" pitchFamily="34" charset="0"/>
              </a:rPr>
              <a:t>)</a:t>
            </a:r>
          </a:p>
        </p:txBody>
      </p:sp>
      <p:pic>
        <p:nvPicPr>
          <p:cNvPr id="636" name="Imagen 635">
            <a:extLst>
              <a:ext uri="{FF2B5EF4-FFF2-40B4-BE49-F238E27FC236}">
                <a16:creationId xmlns:a16="http://schemas.microsoft.com/office/drawing/2014/main" id="{37F334F3-AE40-B095-FA2C-A8C2DFCADCE4}"/>
              </a:ext>
            </a:extLst>
          </p:cNvPr>
          <p:cNvPicPr>
            <a:picLocks noChangeAspect="1"/>
          </p:cNvPicPr>
          <p:nvPr/>
        </p:nvPicPr>
        <p:blipFill>
          <a:blip r:embed="rId30"/>
          <a:srcRect t="1" r="44298" b="-8806"/>
          <a:stretch/>
        </p:blipFill>
        <p:spPr>
          <a:xfrm>
            <a:off x="11617312" y="5845255"/>
            <a:ext cx="243070" cy="251649"/>
          </a:xfrm>
          <a:prstGeom prst="rect">
            <a:avLst/>
          </a:prstGeom>
        </p:spPr>
      </p:pic>
      <p:sp>
        <p:nvSpPr>
          <p:cNvPr id="639" name="Forma libre 638">
            <a:extLst>
              <a:ext uri="{FF2B5EF4-FFF2-40B4-BE49-F238E27FC236}">
                <a16:creationId xmlns:a16="http://schemas.microsoft.com/office/drawing/2014/main" id="{4DD0794B-AA71-8EE1-FDBD-FD193E0360DD}"/>
              </a:ext>
            </a:extLst>
          </p:cNvPr>
          <p:cNvSpPr/>
          <p:nvPr/>
        </p:nvSpPr>
        <p:spPr>
          <a:xfrm>
            <a:off x="2864498" y="1020555"/>
            <a:ext cx="1119673" cy="1520889"/>
          </a:xfrm>
          <a:custGeom>
            <a:avLst/>
            <a:gdLst>
              <a:gd name="connsiteX0" fmla="*/ 0 w 1119673"/>
              <a:gd name="connsiteY0" fmla="*/ 0 h 1520889"/>
              <a:gd name="connsiteX1" fmla="*/ 1119673 w 1119673"/>
              <a:gd name="connsiteY1" fmla="*/ 0 h 1520889"/>
              <a:gd name="connsiteX2" fmla="*/ 1119673 w 1119673"/>
              <a:gd name="connsiteY2" fmla="*/ 111967 h 1520889"/>
              <a:gd name="connsiteX3" fmla="*/ 1119673 w 1119673"/>
              <a:gd name="connsiteY3" fmla="*/ 1520889 h 1520889"/>
            </a:gdLst>
            <a:ahLst/>
            <a:cxnLst>
              <a:cxn ang="0">
                <a:pos x="connsiteX0" y="connsiteY0"/>
              </a:cxn>
              <a:cxn ang="0">
                <a:pos x="connsiteX1" y="connsiteY1"/>
              </a:cxn>
              <a:cxn ang="0">
                <a:pos x="connsiteX2" y="connsiteY2"/>
              </a:cxn>
              <a:cxn ang="0">
                <a:pos x="connsiteX3" y="connsiteY3"/>
              </a:cxn>
            </a:cxnLst>
            <a:rect l="l" t="t" r="r" b="b"/>
            <a:pathLst>
              <a:path w="1119673" h="1520889">
                <a:moveTo>
                  <a:pt x="0" y="0"/>
                </a:moveTo>
                <a:lnTo>
                  <a:pt x="1119673" y="0"/>
                </a:lnTo>
                <a:lnTo>
                  <a:pt x="1119673" y="111967"/>
                </a:lnTo>
                <a:lnTo>
                  <a:pt x="1119673" y="1520889"/>
                </a:lnTo>
              </a:path>
            </a:pathLst>
          </a:cu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40" name="Forma libre 639">
            <a:extLst>
              <a:ext uri="{FF2B5EF4-FFF2-40B4-BE49-F238E27FC236}">
                <a16:creationId xmlns:a16="http://schemas.microsoft.com/office/drawing/2014/main" id="{317966A3-643D-230A-85B9-BCA137765B87}"/>
              </a:ext>
            </a:extLst>
          </p:cNvPr>
          <p:cNvSpPr/>
          <p:nvPr/>
        </p:nvSpPr>
        <p:spPr>
          <a:xfrm>
            <a:off x="2864498" y="1421772"/>
            <a:ext cx="1651518" cy="3269309"/>
          </a:xfrm>
          <a:custGeom>
            <a:avLst/>
            <a:gdLst>
              <a:gd name="connsiteX0" fmla="*/ 0 w 1119673"/>
              <a:gd name="connsiteY0" fmla="*/ 0 h 1520889"/>
              <a:gd name="connsiteX1" fmla="*/ 1119673 w 1119673"/>
              <a:gd name="connsiteY1" fmla="*/ 0 h 1520889"/>
              <a:gd name="connsiteX2" fmla="*/ 1119673 w 1119673"/>
              <a:gd name="connsiteY2" fmla="*/ 111967 h 1520889"/>
              <a:gd name="connsiteX3" fmla="*/ 1119673 w 1119673"/>
              <a:gd name="connsiteY3" fmla="*/ 1520889 h 1520889"/>
            </a:gdLst>
            <a:ahLst/>
            <a:cxnLst>
              <a:cxn ang="0">
                <a:pos x="connsiteX0" y="connsiteY0"/>
              </a:cxn>
              <a:cxn ang="0">
                <a:pos x="connsiteX1" y="connsiteY1"/>
              </a:cxn>
              <a:cxn ang="0">
                <a:pos x="connsiteX2" y="connsiteY2"/>
              </a:cxn>
              <a:cxn ang="0">
                <a:pos x="connsiteX3" y="connsiteY3"/>
              </a:cxn>
            </a:cxnLst>
            <a:rect l="l" t="t" r="r" b="b"/>
            <a:pathLst>
              <a:path w="1119673" h="1520889">
                <a:moveTo>
                  <a:pt x="0" y="0"/>
                </a:moveTo>
                <a:lnTo>
                  <a:pt x="1119673" y="0"/>
                </a:lnTo>
                <a:lnTo>
                  <a:pt x="1119673" y="111967"/>
                </a:lnTo>
                <a:lnTo>
                  <a:pt x="1119673" y="1520889"/>
                </a:lnTo>
              </a:path>
            </a:pathLst>
          </a:cu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41" name="Forma libre 640">
            <a:extLst>
              <a:ext uri="{FF2B5EF4-FFF2-40B4-BE49-F238E27FC236}">
                <a16:creationId xmlns:a16="http://schemas.microsoft.com/office/drawing/2014/main" id="{12B656E1-0E53-3307-010D-C7E092942902}"/>
              </a:ext>
            </a:extLst>
          </p:cNvPr>
          <p:cNvSpPr/>
          <p:nvPr/>
        </p:nvSpPr>
        <p:spPr>
          <a:xfrm>
            <a:off x="2864498" y="1841650"/>
            <a:ext cx="999761" cy="1571495"/>
          </a:xfrm>
          <a:custGeom>
            <a:avLst/>
            <a:gdLst>
              <a:gd name="connsiteX0" fmla="*/ 0 w 1119673"/>
              <a:gd name="connsiteY0" fmla="*/ 0 h 1520889"/>
              <a:gd name="connsiteX1" fmla="*/ 1119673 w 1119673"/>
              <a:gd name="connsiteY1" fmla="*/ 0 h 1520889"/>
              <a:gd name="connsiteX2" fmla="*/ 1119673 w 1119673"/>
              <a:gd name="connsiteY2" fmla="*/ 111967 h 1520889"/>
              <a:gd name="connsiteX3" fmla="*/ 1119673 w 1119673"/>
              <a:gd name="connsiteY3" fmla="*/ 1520889 h 1520889"/>
            </a:gdLst>
            <a:ahLst/>
            <a:cxnLst>
              <a:cxn ang="0">
                <a:pos x="connsiteX0" y="connsiteY0"/>
              </a:cxn>
              <a:cxn ang="0">
                <a:pos x="connsiteX1" y="connsiteY1"/>
              </a:cxn>
              <a:cxn ang="0">
                <a:pos x="connsiteX2" y="connsiteY2"/>
              </a:cxn>
              <a:cxn ang="0">
                <a:pos x="connsiteX3" y="connsiteY3"/>
              </a:cxn>
            </a:cxnLst>
            <a:rect l="l" t="t" r="r" b="b"/>
            <a:pathLst>
              <a:path w="1119673" h="1520889">
                <a:moveTo>
                  <a:pt x="0" y="0"/>
                </a:moveTo>
                <a:lnTo>
                  <a:pt x="1119673" y="0"/>
                </a:lnTo>
                <a:lnTo>
                  <a:pt x="1119673" y="111967"/>
                </a:lnTo>
                <a:lnTo>
                  <a:pt x="1119673" y="1520889"/>
                </a:lnTo>
              </a:path>
            </a:pathLst>
          </a:cu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42" name="Forma libre 641">
            <a:extLst>
              <a:ext uri="{FF2B5EF4-FFF2-40B4-BE49-F238E27FC236}">
                <a16:creationId xmlns:a16="http://schemas.microsoft.com/office/drawing/2014/main" id="{474D4395-B805-B549-81E1-F4C082FDF050}"/>
              </a:ext>
            </a:extLst>
          </p:cNvPr>
          <p:cNvSpPr/>
          <p:nvPr/>
        </p:nvSpPr>
        <p:spPr>
          <a:xfrm>
            <a:off x="2864498" y="2636726"/>
            <a:ext cx="2003084" cy="1571495"/>
          </a:xfrm>
          <a:custGeom>
            <a:avLst/>
            <a:gdLst>
              <a:gd name="connsiteX0" fmla="*/ 0 w 1119673"/>
              <a:gd name="connsiteY0" fmla="*/ 0 h 1520889"/>
              <a:gd name="connsiteX1" fmla="*/ 1119673 w 1119673"/>
              <a:gd name="connsiteY1" fmla="*/ 0 h 1520889"/>
              <a:gd name="connsiteX2" fmla="*/ 1119673 w 1119673"/>
              <a:gd name="connsiteY2" fmla="*/ 111967 h 1520889"/>
              <a:gd name="connsiteX3" fmla="*/ 1119673 w 1119673"/>
              <a:gd name="connsiteY3" fmla="*/ 1520889 h 1520889"/>
            </a:gdLst>
            <a:ahLst/>
            <a:cxnLst>
              <a:cxn ang="0">
                <a:pos x="connsiteX0" y="connsiteY0"/>
              </a:cxn>
              <a:cxn ang="0">
                <a:pos x="connsiteX1" y="connsiteY1"/>
              </a:cxn>
              <a:cxn ang="0">
                <a:pos x="connsiteX2" y="connsiteY2"/>
              </a:cxn>
              <a:cxn ang="0">
                <a:pos x="connsiteX3" y="connsiteY3"/>
              </a:cxn>
            </a:cxnLst>
            <a:rect l="l" t="t" r="r" b="b"/>
            <a:pathLst>
              <a:path w="1119673" h="1520889">
                <a:moveTo>
                  <a:pt x="0" y="0"/>
                </a:moveTo>
                <a:lnTo>
                  <a:pt x="1119673" y="0"/>
                </a:lnTo>
                <a:lnTo>
                  <a:pt x="1119673" y="111967"/>
                </a:lnTo>
                <a:lnTo>
                  <a:pt x="1119673" y="1520889"/>
                </a:lnTo>
              </a:path>
            </a:pathLst>
          </a:cu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43" name="Forma libre 642">
            <a:extLst>
              <a:ext uri="{FF2B5EF4-FFF2-40B4-BE49-F238E27FC236}">
                <a16:creationId xmlns:a16="http://schemas.microsoft.com/office/drawing/2014/main" id="{3DD23473-592A-DCC3-FE69-187207596B0C}"/>
              </a:ext>
            </a:extLst>
          </p:cNvPr>
          <p:cNvSpPr/>
          <p:nvPr/>
        </p:nvSpPr>
        <p:spPr>
          <a:xfrm>
            <a:off x="2864498" y="3093926"/>
            <a:ext cx="1483567" cy="858649"/>
          </a:xfrm>
          <a:custGeom>
            <a:avLst/>
            <a:gdLst>
              <a:gd name="connsiteX0" fmla="*/ 0 w 1119673"/>
              <a:gd name="connsiteY0" fmla="*/ 0 h 1520889"/>
              <a:gd name="connsiteX1" fmla="*/ 1119673 w 1119673"/>
              <a:gd name="connsiteY1" fmla="*/ 0 h 1520889"/>
              <a:gd name="connsiteX2" fmla="*/ 1119673 w 1119673"/>
              <a:gd name="connsiteY2" fmla="*/ 111967 h 1520889"/>
              <a:gd name="connsiteX3" fmla="*/ 1119673 w 1119673"/>
              <a:gd name="connsiteY3" fmla="*/ 1520889 h 1520889"/>
            </a:gdLst>
            <a:ahLst/>
            <a:cxnLst>
              <a:cxn ang="0">
                <a:pos x="connsiteX0" y="connsiteY0"/>
              </a:cxn>
              <a:cxn ang="0">
                <a:pos x="connsiteX1" y="connsiteY1"/>
              </a:cxn>
              <a:cxn ang="0">
                <a:pos x="connsiteX2" y="connsiteY2"/>
              </a:cxn>
              <a:cxn ang="0">
                <a:pos x="connsiteX3" y="connsiteY3"/>
              </a:cxn>
            </a:cxnLst>
            <a:rect l="l" t="t" r="r" b="b"/>
            <a:pathLst>
              <a:path w="1119673" h="1520889">
                <a:moveTo>
                  <a:pt x="0" y="0"/>
                </a:moveTo>
                <a:lnTo>
                  <a:pt x="1119673" y="0"/>
                </a:lnTo>
                <a:lnTo>
                  <a:pt x="1119673" y="111967"/>
                </a:lnTo>
                <a:lnTo>
                  <a:pt x="1119673" y="1520889"/>
                </a:lnTo>
              </a:path>
            </a:pathLst>
          </a:cu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44" name="Forma libre 643">
            <a:extLst>
              <a:ext uri="{FF2B5EF4-FFF2-40B4-BE49-F238E27FC236}">
                <a16:creationId xmlns:a16="http://schemas.microsoft.com/office/drawing/2014/main" id="{6B2F8207-A56F-8E8A-E2C8-F1D2F371B056}"/>
              </a:ext>
            </a:extLst>
          </p:cNvPr>
          <p:cNvSpPr/>
          <p:nvPr/>
        </p:nvSpPr>
        <p:spPr>
          <a:xfrm>
            <a:off x="2864498" y="3952575"/>
            <a:ext cx="1558527" cy="139744"/>
          </a:xfrm>
          <a:custGeom>
            <a:avLst/>
            <a:gdLst>
              <a:gd name="connsiteX0" fmla="*/ 0 w 1119673"/>
              <a:gd name="connsiteY0" fmla="*/ 0 h 1520889"/>
              <a:gd name="connsiteX1" fmla="*/ 1119673 w 1119673"/>
              <a:gd name="connsiteY1" fmla="*/ 0 h 1520889"/>
              <a:gd name="connsiteX2" fmla="*/ 1119673 w 1119673"/>
              <a:gd name="connsiteY2" fmla="*/ 111967 h 1520889"/>
              <a:gd name="connsiteX3" fmla="*/ 1119673 w 1119673"/>
              <a:gd name="connsiteY3" fmla="*/ 1520889 h 1520889"/>
            </a:gdLst>
            <a:ahLst/>
            <a:cxnLst>
              <a:cxn ang="0">
                <a:pos x="connsiteX0" y="connsiteY0"/>
              </a:cxn>
              <a:cxn ang="0">
                <a:pos x="connsiteX1" y="connsiteY1"/>
              </a:cxn>
              <a:cxn ang="0">
                <a:pos x="connsiteX2" y="connsiteY2"/>
              </a:cxn>
              <a:cxn ang="0">
                <a:pos x="connsiteX3" y="connsiteY3"/>
              </a:cxn>
            </a:cxnLst>
            <a:rect l="l" t="t" r="r" b="b"/>
            <a:pathLst>
              <a:path w="1119673" h="1520889">
                <a:moveTo>
                  <a:pt x="0" y="0"/>
                </a:moveTo>
                <a:lnTo>
                  <a:pt x="1119673" y="0"/>
                </a:lnTo>
                <a:lnTo>
                  <a:pt x="1119673" y="111967"/>
                </a:lnTo>
                <a:lnTo>
                  <a:pt x="1119673" y="1520889"/>
                </a:lnTo>
              </a:path>
            </a:pathLst>
          </a:cu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45" name="Forma libre 644">
            <a:extLst>
              <a:ext uri="{FF2B5EF4-FFF2-40B4-BE49-F238E27FC236}">
                <a16:creationId xmlns:a16="http://schemas.microsoft.com/office/drawing/2014/main" id="{6DDB61FC-6FB7-FB48-A66C-94519B1053F4}"/>
              </a:ext>
            </a:extLst>
          </p:cNvPr>
          <p:cNvSpPr/>
          <p:nvPr/>
        </p:nvSpPr>
        <p:spPr>
          <a:xfrm flipV="1">
            <a:off x="2864498" y="2868607"/>
            <a:ext cx="2837659" cy="1469249"/>
          </a:xfrm>
          <a:custGeom>
            <a:avLst/>
            <a:gdLst>
              <a:gd name="connsiteX0" fmla="*/ 0 w 1119673"/>
              <a:gd name="connsiteY0" fmla="*/ 0 h 1520889"/>
              <a:gd name="connsiteX1" fmla="*/ 1119673 w 1119673"/>
              <a:gd name="connsiteY1" fmla="*/ 0 h 1520889"/>
              <a:gd name="connsiteX2" fmla="*/ 1119673 w 1119673"/>
              <a:gd name="connsiteY2" fmla="*/ 111967 h 1520889"/>
              <a:gd name="connsiteX3" fmla="*/ 1119673 w 1119673"/>
              <a:gd name="connsiteY3" fmla="*/ 1520889 h 1520889"/>
            </a:gdLst>
            <a:ahLst/>
            <a:cxnLst>
              <a:cxn ang="0">
                <a:pos x="connsiteX0" y="connsiteY0"/>
              </a:cxn>
              <a:cxn ang="0">
                <a:pos x="connsiteX1" y="connsiteY1"/>
              </a:cxn>
              <a:cxn ang="0">
                <a:pos x="connsiteX2" y="connsiteY2"/>
              </a:cxn>
              <a:cxn ang="0">
                <a:pos x="connsiteX3" y="connsiteY3"/>
              </a:cxn>
            </a:cxnLst>
            <a:rect l="l" t="t" r="r" b="b"/>
            <a:pathLst>
              <a:path w="1119673" h="1520889">
                <a:moveTo>
                  <a:pt x="0" y="0"/>
                </a:moveTo>
                <a:lnTo>
                  <a:pt x="1119673" y="0"/>
                </a:lnTo>
                <a:lnTo>
                  <a:pt x="1119673" y="111967"/>
                </a:lnTo>
                <a:lnTo>
                  <a:pt x="1119673" y="1520889"/>
                </a:lnTo>
              </a:path>
            </a:pathLst>
          </a:cu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cxnSp>
        <p:nvCxnSpPr>
          <p:cNvPr id="647" name="Conector recto 646">
            <a:extLst>
              <a:ext uri="{FF2B5EF4-FFF2-40B4-BE49-F238E27FC236}">
                <a16:creationId xmlns:a16="http://schemas.microsoft.com/office/drawing/2014/main" id="{83D91A2F-5247-31E9-47B0-9E72EDC9E088}"/>
              </a:ext>
            </a:extLst>
          </p:cNvPr>
          <p:cNvCxnSpPr/>
          <p:nvPr/>
        </p:nvCxnSpPr>
        <p:spPr>
          <a:xfrm>
            <a:off x="2864498" y="4770232"/>
            <a:ext cx="1743462" cy="0"/>
          </a:xfrm>
          <a:prstGeom prst="line">
            <a:avLst/>
          </a:pr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cxnSp>
      <p:sp>
        <p:nvSpPr>
          <p:cNvPr id="648" name="Forma libre 647">
            <a:extLst>
              <a:ext uri="{FF2B5EF4-FFF2-40B4-BE49-F238E27FC236}">
                <a16:creationId xmlns:a16="http://schemas.microsoft.com/office/drawing/2014/main" id="{37D2C96B-3555-926C-B2EC-29C2026C50AA}"/>
              </a:ext>
            </a:extLst>
          </p:cNvPr>
          <p:cNvSpPr/>
          <p:nvPr/>
        </p:nvSpPr>
        <p:spPr>
          <a:xfrm flipV="1">
            <a:off x="2864499" y="3004297"/>
            <a:ext cx="2897056" cy="2165764"/>
          </a:xfrm>
          <a:custGeom>
            <a:avLst/>
            <a:gdLst>
              <a:gd name="connsiteX0" fmla="*/ 0 w 1119673"/>
              <a:gd name="connsiteY0" fmla="*/ 0 h 1520889"/>
              <a:gd name="connsiteX1" fmla="*/ 1119673 w 1119673"/>
              <a:gd name="connsiteY1" fmla="*/ 0 h 1520889"/>
              <a:gd name="connsiteX2" fmla="*/ 1119673 w 1119673"/>
              <a:gd name="connsiteY2" fmla="*/ 111967 h 1520889"/>
              <a:gd name="connsiteX3" fmla="*/ 1119673 w 1119673"/>
              <a:gd name="connsiteY3" fmla="*/ 1520889 h 1520889"/>
            </a:gdLst>
            <a:ahLst/>
            <a:cxnLst>
              <a:cxn ang="0">
                <a:pos x="connsiteX0" y="connsiteY0"/>
              </a:cxn>
              <a:cxn ang="0">
                <a:pos x="connsiteX1" y="connsiteY1"/>
              </a:cxn>
              <a:cxn ang="0">
                <a:pos x="connsiteX2" y="connsiteY2"/>
              </a:cxn>
              <a:cxn ang="0">
                <a:pos x="connsiteX3" y="connsiteY3"/>
              </a:cxn>
            </a:cxnLst>
            <a:rect l="l" t="t" r="r" b="b"/>
            <a:pathLst>
              <a:path w="1119673" h="1520889">
                <a:moveTo>
                  <a:pt x="0" y="0"/>
                </a:moveTo>
                <a:lnTo>
                  <a:pt x="1119673" y="0"/>
                </a:lnTo>
                <a:lnTo>
                  <a:pt x="1119673" y="111967"/>
                </a:lnTo>
                <a:lnTo>
                  <a:pt x="1119673" y="1520889"/>
                </a:lnTo>
              </a:path>
            </a:pathLst>
          </a:cu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49" name="Forma libre 648">
            <a:extLst>
              <a:ext uri="{FF2B5EF4-FFF2-40B4-BE49-F238E27FC236}">
                <a16:creationId xmlns:a16="http://schemas.microsoft.com/office/drawing/2014/main" id="{3E1B86CC-B1E7-6339-BC69-B10D15B81908}"/>
              </a:ext>
            </a:extLst>
          </p:cNvPr>
          <p:cNvSpPr/>
          <p:nvPr/>
        </p:nvSpPr>
        <p:spPr>
          <a:xfrm flipV="1">
            <a:off x="2864499" y="2928571"/>
            <a:ext cx="3020262" cy="2689359"/>
          </a:xfrm>
          <a:custGeom>
            <a:avLst/>
            <a:gdLst>
              <a:gd name="connsiteX0" fmla="*/ 0 w 1119673"/>
              <a:gd name="connsiteY0" fmla="*/ 0 h 1520889"/>
              <a:gd name="connsiteX1" fmla="*/ 1119673 w 1119673"/>
              <a:gd name="connsiteY1" fmla="*/ 0 h 1520889"/>
              <a:gd name="connsiteX2" fmla="*/ 1119673 w 1119673"/>
              <a:gd name="connsiteY2" fmla="*/ 111967 h 1520889"/>
              <a:gd name="connsiteX3" fmla="*/ 1119673 w 1119673"/>
              <a:gd name="connsiteY3" fmla="*/ 1520889 h 1520889"/>
            </a:gdLst>
            <a:ahLst/>
            <a:cxnLst>
              <a:cxn ang="0">
                <a:pos x="connsiteX0" y="connsiteY0"/>
              </a:cxn>
              <a:cxn ang="0">
                <a:pos x="connsiteX1" y="connsiteY1"/>
              </a:cxn>
              <a:cxn ang="0">
                <a:pos x="connsiteX2" y="connsiteY2"/>
              </a:cxn>
              <a:cxn ang="0">
                <a:pos x="connsiteX3" y="connsiteY3"/>
              </a:cxn>
            </a:cxnLst>
            <a:rect l="l" t="t" r="r" b="b"/>
            <a:pathLst>
              <a:path w="1119673" h="1520889">
                <a:moveTo>
                  <a:pt x="0" y="0"/>
                </a:moveTo>
                <a:lnTo>
                  <a:pt x="1119673" y="0"/>
                </a:lnTo>
                <a:lnTo>
                  <a:pt x="1119673" y="111967"/>
                </a:lnTo>
                <a:lnTo>
                  <a:pt x="1119673" y="1520889"/>
                </a:lnTo>
              </a:path>
            </a:pathLst>
          </a:cu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50" name="Forma libre 649">
            <a:extLst>
              <a:ext uri="{FF2B5EF4-FFF2-40B4-BE49-F238E27FC236}">
                <a16:creationId xmlns:a16="http://schemas.microsoft.com/office/drawing/2014/main" id="{4101DB02-E86E-5A51-18CB-77854CA8F5C9}"/>
              </a:ext>
            </a:extLst>
          </p:cNvPr>
          <p:cNvSpPr/>
          <p:nvPr/>
        </p:nvSpPr>
        <p:spPr>
          <a:xfrm flipV="1">
            <a:off x="2864498" y="4498388"/>
            <a:ext cx="5256418" cy="1530088"/>
          </a:xfrm>
          <a:custGeom>
            <a:avLst/>
            <a:gdLst>
              <a:gd name="connsiteX0" fmla="*/ 0 w 1119673"/>
              <a:gd name="connsiteY0" fmla="*/ 0 h 1520889"/>
              <a:gd name="connsiteX1" fmla="*/ 1119673 w 1119673"/>
              <a:gd name="connsiteY1" fmla="*/ 0 h 1520889"/>
              <a:gd name="connsiteX2" fmla="*/ 1119673 w 1119673"/>
              <a:gd name="connsiteY2" fmla="*/ 111967 h 1520889"/>
              <a:gd name="connsiteX3" fmla="*/ 1119673 w 1119673"/>
              <a:gd name="connsiteY3" fmla="*/ 1520889 h 1520889"/>
            </a:gdLst>
            <a:ahLst/>
            <a:cxnLst>
              <a:cxn ang="0">
                <a:pos x="connsiteX0" y="connsiteY0"/>
              </a:cxn>
              <a:cxn ang="0">
                <a:pos x="connsiteX1" y="connsiteY1"/>
              </a:cxn>
              <a:cxn ang="0">
                <a:pos x="connsiteX2" y="connsiteY2"/>
              </a:cxn>
              <a:cxn ang="0">
                <a:pos x="connsiteX3" y="connsiteY3"/>
              </a:cxn>
            </a:cxnLst>
            <a:rect l="l" t="t" r="r" b="b"/>
            <a:pathLst>
              <a:path w="1119673" h="1520889">
                <a:moveTo>
                  <a:pt x="0" y="0"/>
                </a:moveTo>
                <a:lnTo>
                  <a:pt x="1119673" y="0"/>
                </a:lnTo>
                <a:lnTo>
                  <a:pt x="1119673" y="111967"/>
                </a:lnTo>
                <a:lnTo>
                  <a:pt x="1119673" y="1520889"/>
                </a:lnTo>
              </a:path>
            </a:pathLst>
          </a:cu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57" name="Forma libre 656">
            <a:extLst>
              <a:ext uri="{FF2B5EF4-FFF2-40B4-BE49-F238E27FC236}">
                <a16:creationId xmlns:a16="http://schemas.microsoft.com/office/drawing/2014/main" id="{C64C2D96-13DB-B5DF-E4D9-13298C8A4565}"/>
              </a:ext>
            </a:extLst>
          </p:cNvPr>
          <p:cNvSpPr/>
          <p:nvPr/>
        </p:nvSpPr>
        <p:spPr>
          <a:xfrm>
            <a:off x="7421846" y="983232"/>
            <a:ext cx="1498219" cy="2267339"/>
          </a:xfrm>
          <a:custGeom>
            <a:avLst/>
            <a:gdLst>
              <a:gd name="connsiteX0" fmla="*/ 1343608 w 1343608"/>
              <a:gd name="connsiteY0" fmla="*/ 0 h 2267339"/>
              <a:gd name="connsiteX1" fmla="*/ 0 w 1343608"/>
              <a:gd name="connsiteY1" fmla="*/ 0 h 2267339"/>
              <a:gd name="connsiteX2" fmla="*/ 0 w 1343608"/>
              <a:gd name="connsiteY2" fmla="*/ 2267339 h 2267339"/>
            </a:gdLst>
            <a:ahLst/>
            <a:cxnLst>
              <a:cxn ang="0">
                <a:pos x="connsiteX0" y="connsiteY0"/>
              </a:cxn>
              <a:cxn ang="0">
                <a:pos x="connsiteX1" y="connsiteY1"/>
              </a:cxn>
              <a:cxn ang="0">
                <a:pos x="connsiteX2" y="connsiteY2"/>
              </a:cxn>
            </a:cxnLst>
            <a:rect l="l" t="t" r="r" b="b"/>
            <a:pathLst>
              <a:path w="1343608" h="2267339">
                <a:moveTo>
                  <a:pt x="1343608" y="0"/>
                </a:moveTo>
                <a:lnTo>
                  <a:pt x="0" y="0"/>
                </a:lnTo>
                <a:lnTo>
                  <a:pt x="0" y="2267339"/>
                </a:lnTo>
              </a:path>
            </a:pathLst>
          </a:cu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58" name="Forma libre 657">
            <a:extLst>
              <a:ext uri="{FF2B5EF4-FFF2-40B4-BE49-F238E27FC236}">
                <a16:creationId xmlns:a16="http://schemas.microsoft.com/office/drawing/2014/main" id="{D5E81A6A-FB75-D2F9-1F0D-FD3C6D75402C}"/>
              </a:ext>
            </a:extLst>
          </p:cNvPr>
          <p:cNvSpPr/>
          <p:nvPr/>
        </p:nvSpPr>
        <p:spPr>
          <a:xfrm>
            <a:off x="4291377" y="1412439"/>
            <a:ext cx="4628689" cy="2350214"/>
          </a:xfrm>
          <a:custGeom>
            <a:avLst/>
            <a:gdLst>
              <a:gd name="connsiteX0" fmla="*/ 1343608 w 1343608"/>
              <a:gd name="connsiteY0" fmla="*/ 0 h 2267339"/>
              <a:gd name="connsiteX1" fmla="*/ 0 w 1343608"/>
              <a:gd name="connsiteY1" fmla="*/ 0 h 2267339"/>
              <a:gd name="connsiteX2" fmla="*/ 0 w 1343608"/>
              <a:gd name="connsiteY2" fmla="*/ 2267339 h 2267339"/>
            </a:gdLst>
            <a:ahLst/>
            <a:cxnLst>
              <a:cxn ang="0">
                <a:pos x="connsiteX0" y="connsiteY0"/>
              </a:cxn>
              <a:cxn ang="0">
                <a:pos x="connsiteX1" y="connsiteY1"/>
              </a:cxn>
              <a:cxn ang="0">
                <a:pos x="connsiteX2" y="connsiteY2"/>
              </a:cxn>
            </a:cxnLst>
            <a:rect l="l" t="t" r="r" b="b"/>
            <a:pathLst>
              <a:path w="1343608" h="2267339">
                <a:moveTo>
                  <a:pt x="1343608" y="0"/>
                </a:moveTo>
                <a:lnTo>
                  <a:pt x="0" y="0"/>
                </a:lnTo>
                <a:lnTo>
                  <a:pt x="0" y="2267339"/>
                </a:lnTo>
              </a:path>
            </a:pathLst>
          </a:cu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59" name="Forma libre 658">
            <a:extLst>
              <a:ext uri="{FF2B5EF4-FFF2-40B4-BE49-F238E27FC236}">
                <a16:creationId xmlns:a16="http://schemas.microsoft.com/office/drawing/2014/main" id="{C563729D-4512-3AF2-925E-B24B3A241D3D}"/>
              </a:ext>
            </a:extLst>
          </p:cNvPr>
          <p:cNvSpPr/>
          <p:nvPr/>
        </p:nvSpPr>
        <p:spPr>
          <a:xfrm>
            <a:off x="5812972" y="1776334"/>
            <a:ext cx="3107094" cy="1110343"/>
          </a:xfrm>
          <a:custGeom>
            <a:avLst/>
            <a:gdLst>
              <a:gd name="connsiteX0" fmla="*/ 1343608 w 1343608"/>
              <a:gd name="connsiteY0" fmla="*/ 0 h 2267339"/>
              <a:gd name="connsiteX1" fmla="*/ 0 w 1343608"/>
              <a:gd name="connsiteY1" fmla="*/ 0 h 2267339"/>
              <a:gd name="connsiteX2" fmla="*/ 0 w 1343608"/>
              <a:gd name="connsiteY2" fmla="*/ 2267339 h 2267339"/>
            </a:gdLst>
            <a:ahLst/>
            <a:cxnLst>
              <a:cxn ang="0">
                <a:pos x="connsiteX0" y="connsiteY0"/>
              </a:cxn>
              <a:cxn ang="0">
                <a:pos x="connsiteX1" y="connsiteY1"/>
              </a:cxn>
              <a:cxn ang="0">
                <a:pos x="connsiteX2" y="connsiteY2"/>
              </a:cxn>
            </a:cxnLst>
            <a:rect l="l" t="t" r="r" b="b"/>
            <a:pathLst>
              <a:path w="1343608" h="2267339">
                <a:moveTo>
                  <a:pt x="1343608" y="0"/>
                </a:moveTo>
                <a:lnTo>
                  <a:pt x="0" y="0"/>
                </a:lnTo>
                <a:lnTo>
                  <a:pt x="0" y="2267339"/>
                </a:lnTo>
              </a:path>
            </a:pathLst>
          </a:cu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60" name="Forma libre 659">
            <a:extLst>
              <a:ext uri="{FF2B5EF4-FFF2-40B4-BE49-F238E27FC236}">
                <a16:creationId xmlns:a16="http://schemas.microsoft.com/office/drawing/2014/main" id="{ECE1E661-1513-E0C3-6FA0-27E915BB0B52}"/>
              </a:ext>
            </a:extLst>
          </p:cNvPr>
          <p:cNvSpPr/>
          <p:nvPr/>
        </p:nvSpPr>
        <p:spPr>
          <a:xfrm>
            <a:off x="5975160" y="2644081"/>
            <a:ext cx="2944905" cy="507547"/>
          </a:xfrm>
          <a:custGeom>
            <a:avLst/>
            <a:gdLst>
              <a:gd name="connsiteX0" fmla="*/ 1343608 w 1343608"/>
              <a:gd name="connsiteY0" fmla="*/ 0 h 2267339"/>
              <a:gd name="connsiteX1" fmla="*/ 0 w 1343608"/>
              <a:gd name="connsiteY1" fmla="*/ 0 h 2267339"/>
              <a:gd name="connsiteX2" fmla="*/ 0 w 1343608"/>
              <a:gd name="connsiteY2" fmla="*/ 2267339 h 2267339"/>
            </a:gdLst>
            <a:ahLst/>
            <a:cxnLst>
              <a:cxn ang="0">
                <a:pos x="connsiteX0" y="connsiteY0"/>
              </a:cxn>
              <a:cxn ang="0">
                <a:pos x="connsiteX1" y="connsiteY1"/>
              </a:cxn>
              <a:cxn ang="0">
                <a:pos x="connsiteX2" y="connsiteY2"/>
              </a:cxn>
            </a:cxnLst>
            <a:rect l="l" t="t" r="r" b="b"/>
            <a:pathLst>
              <a:path w="1343608" h="2267339">
                <a:moveTo>
                  <a:pt x="1343608" y="0"/>
                </a:moveTo>
                <a:lnTo>
                  <a:pt x="0" y="0"/>
                </a:lnTo>
                <a:lnTo>
                  <a:pt x="0" y="2267339"/>
                </a:lnTo>
              </a:path>
            </a:pathLst>
          </a:cu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61" name="Forma libre 660">
            <a:extLst>
              <a:ext uri="{FF2B5EF4-FFF2-40B4-BE49-F238E27FC236}">
                <a16:creationId xmlns:a16="http://schemas.microsoft.com/office/drawing/2014/main" id="{E613A6DB-EC4E-9214-87EB-6E69E7EE5320}"/>
              </a:ext>
            </a:extLst>
          </p:cNvPr>
          <p:cNvSpPr/>
          <p:nvPr/>
        </p:nvSpPr>
        <p:spPr>
          <a:xfrm>
            <a:off x="4768650" y="3082619"/>
            <a:ext cx="4151416" cy="1480140"/>
          </a:xfrm>
          <a:custGeom>
            <a:avLst/>
            <a:gdLst>
              <a:gd name="connsiteX0" fmla="*/ 1343608 w 1343608"/>
              <a:gd name="connsiteY0" fmla="*/ 0 h 2267339"/>
              <a:gd name="connsiteX1" fmla="*/ 0 w 1343608"/>
              <a:gd name="connsiteY1" fmla="*/ 0 h 2267339"/>
              <a:gd name="connsiteX2" fmla="*/ 0 w 1343608"/>
              <a:gd name="connsiteY2" fmla="*/ 2267339 h 2267339"/>
            </a:gdLst>
            <a:ahLst/>
            <a:cxnLst>
              <a:cxn ang="0">
                <a:pos x="connsiteX0" y="connsiteY0"/>
              </a:cxn>
              <a:cxn ang="0">
                <a:pos x="connsiteX1" y="connsiteY1"/>
              </a:cxn>
              <a:cxn ang="0">
                <a:pos x="connsiteX2" y="connsiteY2"/>
              </a:cxn>
            </a:cxnLst>
            <a:rect l="l" t="t" r="r" b="b"/>
            <a:pathLst>
              <a:path w="1343608" h="2267339">
                <a:moveTo>
                  <a:pt x="1343608" y="0"/>
                </a:moveTo>
                <a:lnTo>
                  <a:pt x="0" y="0"/>
                </a:lnTo>
                <a:lnTo>
                  <a:pt x="0" y="2267339"/>
                </a:lnTo>
              </a:path>
            </a:pathLst>
          </a:cu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62" name="Forma libre 661">
            <a:extLst>
              <a:ext uri="{FF2B5EF4-FFF2-40B4-BE49-F238E27FC236}">
                <a16:creationId xmlns:a16="http://schemas.microsoft.com/office/drawing/2014/main" id="{030015C4-BD0A-2BC0-A164-D4A7A3543E92}"/>
              </a:ext>
            </a:extLst>
          </p:cNvPr>
          <p:cNvSpPr/>
          <p:nvPr/>
        </p:nvSpPr>
        <p:spPr>
          <a:xfrm flipV="1">
            <a:off x="5854526" y="3004297"/>
            <a:ext cx="3065539" cy="936738"/>
          </a:xfrm>
          <a:custGeom>
            <a:avLst/>
            <a:gdLst>
              <a:gd name="connsiteX0" fmla="*/ 1343608 w 1343608"/>
              <a:gd name="connsiteY0" fmla="*/ 0 h 2267339"/>
              <a:gd name="connsiteX1" fmla="*/ 0 w 1343608"/>
              <a:gd name="connsiteY1" fmla="*/ 0 h 2267339"/>
              <a:gd name="connsiteX2" fmla="*/ 0 w 1343608"/>
              <a:gd name="connsiteY2" fmla="*/ 2267339 h 2267339"/>
            </a:gdLst>
            <a:ahLst/>
            <a:cxnLst>
              <a:cxn ang="0">
                <a:pos x="connsiteX0" y="connsiteY0"/>
              </a:cxn>
              <a:cxn ang="0">
                <a:pos x="connsiteX1" y="connsiteY1"/>
              </a:cxn>
              <a:cxn ang="0">
                <a:pos x="connsiteX2" y="connsiteY2"/>
              </a:cxn>
            </a:cxnLst>
            <a:rect l="l" t="t" r="r" b="b"/>
            <a:pathLst>
              <a:path w="1343608" h="2267339">
                <a:moveTo>
                  <a:pt x="1343608" y="0"/>
                </a:moveTo>
                <a:lnTo>
                  <a:pt x="0" y="0"/>
                </a:lnTo>
                <a:lnTo>
                  <a:pt x="0" y="2267339"/>
                </a:lnTo>
              </a:path>
            </a:pathLst>
          </a:cu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63" name="Forma libre 662">
            <a:extLst>
              <a:ext uri="{FF2B5EF4-FFF2-40B4-BE49-F238E27FC236}">
                <a16:creationId xmlns:a16="http://schemas.microsoft.com/office/drawing/2014/main" id="{67F9D975-7771-581D-5AC5-14B5CC6CA5D9}"/>
              </a:ext>
            </a:extLst>
          </p:cNvPr>
          <p:cNvSpPr/>
          <p:nvPr/>
        </p:nvSpPr>
        <p:spPr>
          <a:xfrm flipV="1">
            <a:off x="7953691" y="3180417"/>
            <a:ext cx="966374" cy="1749361"/>
          </a:xfrm>
          <a:custGeom>
            <a:avLst/>
            <a:gdLst>
              <a:gd name="connsiteX0" fmla="*/ 1343608 w 1343608"/>
              <a:gd name="connsiteY0" fmla="*/ 0 h 2267339"/>
              <a:gd name="connsiteX1" fmla="*/ 0 w 1343608"/>
              <a:gd name="connsiteY1" fmla="*/ 0 h 2267339"/>
              <a:gd name="connsiteX2" fmla="*/ 0 w 1343608"/>
              <a:gd name="connsiteY2" fmla="*/ 2267339 h 2267339"/>
            </a:gdLst>
            <a:ahLst/>
            <a:cxnLst>
              <a:cxn ang="0">
                <a:pos x="connsiteX0" y="connsiteY0"/>
              </a:cxn>
              <a:cxn ang="0">
                <a:pos x="connsiteX1" y="connsiteY1"/>
              </a:cxn>
              <a:cxn ang="0">
                <a:pos x="connsiteX2" y="connsiteY2"/>
              </a:cxn>
            </a:cxnLst>
            <a:rect l="l" t="t" r="r" b="b"/>
            <a:pathLst>
              <a:path w="1343608" h="2267339">
                <a:moveTo>
                  <a:pt x="1343608" y="0"/>
                </a:moveTo>
                <a:lnTo>
                  <a:pt x="0" y="0"/>
                </a:lnTo>
                <a:lnTo>
                  <a:pt x="0" y="2267339"/>
                </a:lnTo>
              </a:path>
            </a:pathLst>
          </a:cu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64" name="Forma libre 663">
            <a:extLst>
              <a:ext uri="{FF2B5EF4-FFF2-40B4-BE49-F238E27FC236}">
                <a16:creationId xmlns:a16="http://schemas.microsoft.com/office/drawing/2014/main" id="{CB3DE354-94FB-C418-7A2D-8E80C5EC593A}"/>
              </a:ext>
            </a:extLst>
          </p:cNvPr>
          <p:cNvSpPr/>
          <p:nvPr/>
        </p:nvSpPr>
        <p:spPr>
          <a:xfrm flipV="1">
            <a:off x="8120915" y="3180418"/>
            <a:ext cx="799149" cy="1245505"/>
          </a:xfrm>
          <a:custGeom>
            <a:avLst/>
            <a:gdLst>
              <a:gd name="connsiteX0" fmla="*/ 1343608 w 1343608"/>
              <a:gd name="connsiteY0" fmla="*/ 0 h 2267339"/>
              <a:gd name="connsiteX1" fmla="*/ 0 w 1343608"/>
              <a:gd name="connsiteY1" fmla="*/ 0 h 2267339"/>
              <a:gd name="connsiteX2" fmla="*/ 0 w 1343608"/>
              <a:gd name="connsiteY2" fmla="*/ 2267339 h 2267339"/>
            </a:gdLst>
            <a:ahLst/>
            <a:cxnLst>
              <a:cxn ang="0">
                <a:pos x="connsiteX0" y="connsiteY0"/>
              </a:cxn>
              <a:cxn ang="0">
                <a:pos x="connsiteX1" y="connsiteY1"/>
              </a:cxn>
              <a:cxn ang="0">
                <a:pos x="connsiteX2" y="connsiteY2"/>
              </a:cxn>
            </a:cxnLst>
            <a:rect l="l" t="t" r="r" b="b"/>
            <a:pathLst>
              <a:path w="1343608" h="2267339">
                <a:moveTo>
                  <a:pt x="1343608" y="0"/>
                </a:moveTo>
                <a:lnTo>
                  <a:pt x="0" y="0"/>
                </a:lnTo>
                <a:lnTo>
                  <a:pt x="0" y="2267339"/>
                </a:lnTo>
              </a:path>
            </a:pathLst>
          </a:cu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665" name="Forma libre 664">
            <a:extLst>
              <a:ext uri="{FF2B5EF4-FFF2-40B4-BE49-F238E27FC236}">
                <a16:creationId xmlns:a16="http://schemas.microsoft.com/office/drawing/2014/main" id="{7EC6291F-C08C-2A11-D04C-946FA34F17F0}"/>
              </a:ext>
            </a:extLst>
          </p:cNvPr>
          <p:cNvSpPr/>
          <p:nvPr/>
        </p:nvSpPr>
        <p:spPr>
          <a:xfrm flipV="1">
            <a:off x="6562713" y="3250571"/>
            <a:ext cx="2357353" cy="2033769"/>
          </a:xfrm>
          <a:custGeom>
            <a:avLst/>
            <a:gdLst>
              <a:gd name="connsiteX0" fmla="*/ 1343608 w 1343608"/>
              <a:gd name="connsiteY0" fmla="*/ 0 h 2267339"/>
              <a:gd name="connsiteX1" fmla="*/ 0 w 1343608"/>
              <a:gd name="connsiteY1" fmla="*/ 0 h 2267339"/>
              <a:gd name="connsiteX2" fmla="*/ 0 w 1343608"/>
              <a:gd name="connsiteY2" fmla="*/ 2267339 h 2267339"/>
            </a:gdLst>
            <a:ahLst/>
            <a:cxnLst>
              <a:cxn ang="0">
                <a:pos x="connsiteX0" y="connsiteY0"/>
              </a:cxn>
              <a:cxn ang="0">
                <a:pos x="connsiteX1" y="connsiteY1"/>
              </a:cxn>
              <a:cxn ang="0">
                <a:pos x="connsiteX2" y="connsiteY2"/>
              </a:cxn>
            </a:cxnLst>
            <a:rect l="l" t="t" r="r" b="b"/>
            <a:pathLst>
              <a:path w="1343608" h="2267339">
                <a:moveTo>
                  <a:pt x="1343608" y="0"/>
                </a:moveTo>
                <a:lnTo>
                  <a:pt x="0" y="0"/>
                </a:lnTo>
                <a:lnTo>
                  <a:pt x="0" y="2267339"/>
                </a:lnTo>
              </a:path>
            </a:pathLst>
          </a:cu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66" name="Forma libre 665">
            <a:extLst>
              <a:ext uri="{FF2B5EF4-FFF2-40B4-BE49-F238E27FC236}">
                <a16:creationId xmlns:a16="http://schemas.microsoft.com/office/drawing/2014/main" id="{D7DC8DEE-3344-7C54-0ACF-AA56A1F30420}"/>
              </a:ext>
            </a:extLst>
          </p:cNvPr>
          <p:cNvSpPr/>
          <p:nvPr/>
        </p:nvSpPr>
        <p:spPr>
          <a:xfrm flipV="1">
            <a:off x="6704822" y="3442888"/>
            <a:ext cx="2215243" cy="2345304"/>
          </a:xfrm>
          <a:custGeom>
            <a:avLst/>
            <a:gdLst>
              <a:gd name="connsiteX0" fmla="*/ 1343608 w 1343608"/>
              <a:gd name="connsiteY0" fmla="*/ 0 h 2267339"/>
              <a:gd name="connsiteX1" fmla="*/ 0 w 1343608"/>
              <a:gd name="connsiteY1" fmla="*/ 0 h 2267339"/>
              <a:gd name="connsiteX2" fmla="*/ 0 w 1343608"/>
              <a:gd name="connsiteY2" fmla="*/ 2267339 h 2267339"/>
            </a:gdLst>
            <a:ahLst/>
            <a:cxnLst>
              <a:cxn ang="0">
                <a:pos x="connsiteX0" y="connsiteY0"/>
              </a:cxn>
              <a:cxn ang="0">
                <a:pos x="connsiteX1" y="connsiteY1"/>
              </a:cxn>
              <a:cxn ang="0">
                <a:pos x="connsiteX2" y="connsiteY2"/>
              </a:cxn>
            </a:cxnLst>
            <a:rect l="l" t="t" r="r" b="b"/>
            <a:pathLst>
              <a:path w="1343608" h="2267339">
                <a:moveTo>
                  <a:pt x="1343608" y="0"/>
                </a:moveTo>
                <a:lnTo>
                  <a:pt x="0" y="0"/>
                </a:lnTo>
                <a:lnTo>
                  <a:pt x="0" y="2267339"/>
                </a:lnTo>
              </a:path>
            </a:pathLst>
          </a:cu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67" name="Forma libre 666">
            <a:extLst>
              <a:ext uri="{FF2B5EF4-FFF2-40B4-BE49-F238E27FC236}">
                <a16:creationId xmlns:a16="http://schemas.microsoft.com/office/drawing/2014/main" id="{667CD690-2CCC-8000-7DD3-5980DEE5B0A9}"/>
              </a:ext>
            </a:extLst>
          </p:cNvPr>
          <p:cNvSpPr/>
          <p:nvPr/>
        </p:nvSpPr>
        <p:spPr>
          <a:xfrm flipV="1">
            <a:off x="6628089" y="3442887"/>
            <a:ext cx="2215243" cy="2857539"/>
          </a:xfrm>
          <a:custGeom>
            <a:avLst/>
            <a:gdLst>
              <a:gd name="connsiteX0" fmla="*/ 1343608 w 1343608"/>
              <a:gd name="connsiteY0" fmla="*/ 0 h 2267339"/>
              <a:gd name="connsiteX1" fmla="*/ 0 w 1343608"/>
              <a:gd name="connsiteY1" fmla="*/ 0 h 2267339"/>
              <a:gd name="connsiteX2" fmla="*/ 0 w 1343608"/>
              <a:gd name="connsiteY2" fmla="*/ 2267339 h 2267339"/>
            </a:gdLst>
            <a:ahLst/>
            <a:cxnLst>
              <a:cxn ang="0">
                <a:pos x="connsiteX0" y="connsiteY0"/>
              </a:cxn>
              <a:cxn ang="0">
                <a:pos x="connsiteX1" y="connsiteY1"/>
              </a:cxn>
              <a:cxn ang="0">
                <a:pos x="connsiteX2" y="connsiteY2"/>
              </a:cxn>
            </a:cxnLst>
            <a:rect l="l" t="t" r="r" b="b"/>
            <a:pathLst>
              <a:path w="1343608" h="2267339">
                <a:moveTo>
                  <a:pt x="1343608" y="0"/>
                </a:moveTo>
                <a:lnTo>
                  <a:pt x="0" y="0"/>
                </a:lnTo>
                <a:lnTo>
                  <a:pt x="0" y="2267339"/>
                </a:lnTo>
              </a:path>
            </a:pathLst>
          </a:cu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68" name="Forma libre 667">
            <a:extLst>
              <a:ext uri="{FF2B5EF4-FFF2-40B4-BE49-F238E27FC236}">
                <a16:creationId xmlns:a16="http://schemas.microsoft.com/office/drawing/2014/main" id="{616E88D8-0323-FC06-06B7-1A5F1E0C4BB5}"/>
              </a:ext>
            </a:extLst>
          </p:cNvPr>
          <p:cNvSpPr/>
          <p:nvPr/>
        </p:nvSpPr>
        <p:spPr>
          <a:xfrm>
            <a:off x="4516016" y="2208954"/>
            <a:ext cx="4404050" cy="1368780"/>
          </a:xfrm>
          <a:custGeom>
            <a:avLst/>
            <a:gdLst>
              <a:gd name="connsiteX0" fmla="*/ 1343608 w 1343608"/>
              <a:gd name="connsiteY0" fmla="*/ 0 h 2267339"/>
              <a:gd name="connsiteX1" fmla="*/ 0 w 1343608"/>
              <a:gd name="connsiteY1" fmla="*/ 0 h 2267339"/>
              <a:gd name="connsiteX2" fmla="*/ 0 w 1343608"/>
              <a:gd name="connsiteY2" fmla="*/ 2267339 h 2267339"/>
            </a:gdLst>
            <a:ahLst/>
            <a:cxnLst>
              <a:cxn ang="0">
                <a:pos x="connsiteX0" y="connsiteY0"/>
              </a:cxn>
              <a:cxn ang="0">
                <a:pos x="connsiteX1" y="connsiteY1"/>
              </a:cxn>
              <a:cxn ang="0">
                <a:pos x="connsiteX2" y="connsiteY2"/>
              </a:cxn>
            </a:cxnLst>
            <a:rect l="l" t="t" r="r" b="b"/>
            <a:pathLst>
              <a:path w="1343608" h="2267339">
                <a:moveTo>
                  <a:pt x="1343608" y="0"/>
                </a:moveTo>
                <a:lnTo>
                  <a:pt x="0" y="0"/>
                </a:lnTo>
                <a:lnTo>
                  <a:pt x="0" y="2267339"/>
                </a:lnTo>
              </a:path>
            </a:pathLst>
          </a:cu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69" name="Forma libre 668">
            <a:extLst>
              <a:ext uri="{FF2B5EF4-FFF2-40B4-BE49-F238E27FC236}">
                <a16:creationId xmlns:a16="http://schemas.microsoft.com/office/drawing/2014/main" id="{35639A18-8F0C-2C97-962E-69B38A32DF01}"/>
              </a:ext>
            </a:extLst>
          </p:cNvPr>
          <p:cNvSpPr/>
          <p:nvPr/>
        </p:nvSpPr>
        <p:spPr>
          <a:xfrm>
            <a:off x="4516016" y="3477315"/>
            <a:ext cx="4404050" cy="1368780"/>
          </a:xfrm>
          <a:custGeom>
            <a:avLst/>
            <a:gdLst>
              <a:gd name="connsiteX0" fmla="*/ 1343608 w 1343608"/>
              <a:gd name="connsiteY0" fmla="*/ 0 h 2267339"/>
              <a:gd name="connsiteX1" fmla="*/ 0 w 1343608"/>
              <a:gd name="connsiteY1" fmla="*/ 0 h 2267339"/>
              <a:gd name="connsiteX2" fmla="*/ 0 w 1343608"/>
              <a:gd name="connsiteY2" fmla="*/ 2267339 h 2267339"/>
            </a:gdLst>
            <a:ahLst/>
            <a:cxnLst>
              <a:cxn ang="0">
                <a:pos x="connsiteX0" y="connsiteY0"/>
              </a:cxn>
              <a:cxn ang="0">
                <a:pos x="connsiteX1" y="connsiteY1"/>
              </a:cxn>
              <a:cxn ang="0">
                <a:pos x="connsiteX2" y="connsiteY2"/>
              </a:cxn>
            </a:cxnLst>
            <a:rect l="l" t="t" r="r" b="b"/>
            <a:pathLst>
              <a:path w="1343608" h="2267339">
                <a:moveTo>
                  <a:pt x="1343608" y="0"/>
                </a:moveTo>
                <a:lnTo>
                  <a:pt x="0" y="0"/>
                </a:lnTo>
                <a:lnTo>
                  <a:pt x="0" y="2267339"/>
                </a:lnTo>
              </a:path>
            </a:pathLst>
          </a:custGeom>
          <a:noFill/>
          <a:ln w="3175">
            <a:solidFill>
              <a:srgbClr val="00004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81" name="Rectángulo 680">
            <a:extLst>
              <a:ext uri="{FF2B5EF4-FFF2-40B4-BE49-F238E27FC236}">
                <a16:creationId xmlns:a16="http://schemas.microsoft.com/office/drawing/2014/main" id="{212C8640-E7DA-B2C9-CED1-928832C94519}"/>
              </a:ext>
            </a:extLst>
          </p:cNvPr>
          <p:cNvSpPr/>
          <p:nvPr/>
        </p:nvSpPr>
        <p:spPr>
          <a:xfrm>
            <a:off x="6236" y="6413822"/>
            <a:ext cx="7415610" cy="45147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sz="1100"/>
          </a:p>
        </p:txBody>
      </p:sp>
      <p:sp>
        <p:nvSpPr>
          <p:cNvPr id="682" name="Elipse 681">
            <a:extLst>
              <a:ext uri="{FF2B5EF4-FFF2-40B4-BE49-F238E27FC236}">
                <a16:creationId xmlns:a16="http://schemas.microsoft.com/office/drawing/2014/main" id="{3A179B11-7852-A98A-4F1A-1F0E14ECBE04}"/>
              </a:ext>
            </a:extLst>
          </p:cNvPr>
          <p:cNvSpPr/>
          <p:nvPr/>
        </p:nvSpPr>
        <p:spPr>
          <a:xfrm>
            <a:off x="713059" y="6555743"/>
            <a:ext cx="122169" cy="122169"/>
          </a:xfrm>
          <a:prstGeom prst="ellipse">
            <a:avLst/>
          </a:prstGeom>
          <a:solidFill>
            <a:srgbClr val="FFBE0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sz="1100"/>
          </a:p>
        </p:txBody>
      </p:sp>
      <p:sp>
        <p:nvSpPr>
          <p:cNvPr id="684" name="CuadroTexto 683">
            <a:extLst>
              <a:ext uri="{FF2B5EF4-FFF2-40B4-BE49-F238E27FC236}">
                <a16:creationId xmlns:a16="http://schemas.microsoft.com/office/drawing/2014/main" id="{6551F8D5-910A-2ADB-27AE-940F9F38F628}"/>
              </a:ext>
            </a:extLst>
          </p:cNvPr>
          <p:cNvSpPr txBox="1"/>
          <p:nvPr/>
        </p:nvSpPr>
        <p:spPr>
          <a:xfrm>
            <a:off x="892731" y="6501411"/>
            <a:ext cx="6714017" cy="230832"/>
          </a:xfrm>
          <a:prstGeom prst="rect">
            <a:avLst/>
          </a:prstGeom>
          <a:noFill/>
        </p:spPr>
        <p:txBody>
          <a:bodyPr wrap="square" rtlCol="0">
            <a:spAutoFit/>
          </a:bodyPr>
          <a:lstStyle/>
          <a:p>
            <a:r>
              <a:rPr lang="es-CO" sz="900" dirty="0">
                <a:latin typeface="Futura Std Book" panose="020B0502020204020303" pitchFamily="34" charset="0"/>
              </a:rPr>
              <a:t>Modelo potencialidad general	        Modelo potencialidad mercados emergentes	        Propuestos por MINCIT</a:t>
            </a:r>
          </a:p>
        </p:txBody>
      </p:sp>
      <p:sp>
        <p:nvSpPr>
          <p:cNvPr id="687" name="Rectángulo 686">
            <a:extLst>
              <a:ext uri="{FF2B5EF4-FFF2-40B4-BE49-F238E27FC236}">
                <a16:creationId xmlns:a16="http://schemas.microsoft.com/office/drawing/2014/main" id="{82A60BFD-2895-ABAC-3F55-3423A7717385}"/>
              </a:ext>
            </a:extLst>
          </p:cNvPr>
          <p:cNvSpPr/>
          <p:nvPr/>
        </p:nvSpPr>
        <p:spPr>
          <a:xfrm>
            <a:off x="5662577" y="6567338"/>
            <a:ext cx="98978" cy="98978"/>
          </a:xfrm>
          <a:prstGeom prst="rect">
            <a:avLst/>
          </a:prstGeom>
          <a:solidFill>
            <a:srgbClr val="962D4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sz="1100"/>
          </a:p>
        </p:txBody>
      </p:sp>
      <p:sp>
        <p:nvSpPr>
          <p:cNvPr id="688" name="Rectángulo 687">
            <a:extLst>
              <a:ext uri="{FF2B5EF4-FFF2-40B4-BE49-F238E27FC236}">
                <a16:creationId xmlns:a16="http://schemas.microsoft.com/office/drawing/2014/main" id="{5308CD2D-7504-C059-8BEF-390C3C94456E}"/>
              </a:ext>
            </a:extLst>
          </p:cNvPr>
          <p:cNvSpPr/>
          <p:nvPr/>
        </p:nvSpPr>
        <p:spPr>
          <a:xfrm>
            <a:off x="0" y="6811442"/>
            <a:ext cx="12192000" cy="58448"/>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s-ES_tradnl"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89" name="Triángulo 688">
            <a:extLst>
              <a:ext uri="{FF2B5EF4-FFF2-40B4-BE49-F238E27FC236}">
                <a16:creationId xmlns:a16="http://schemas.microsoft.com/office/drawing/2014/main" id="{4C429182-6DE9-64DC-E9D4-62992940E387}"/>
              </a:ext>
            </a:extLst>
          </p:cNvPr>
          <p:cNvSpPr/>
          <p:nvPr/>
        </p:nvSpPr>
        <p:spPr>
          <a:xfrm>
            <a:off x="2858203" y="6562530"/>
            <a:ext cx="125970" cy="108595"/>
          </a:xfrm>
          <a:prstGeom prst="triangle">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sz="1100"/>
          </a:p>
        </p:txBody>
      </p:sp>
    </p:spTree>
    <p:extLst>
      <p:ext uri="{BB962C8B-B14F-4D97-AF65-F5344CB8AC3E}">
        <p14:creationId xmlns:p14="http://schemas.microsoft.com/office/powerpoint/2010/main" val="33756139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Marcador de posición de imagen 15">
            <a:extLst>
              <a:ext uri="{FF2B5EF4-FFF2-40B4-BE49-F238E27FC236}">
                <a16:creationId xmlns:a16="http://schemas.microsoft.com/office/drawing/2014/main" id="{EE2D0CB0-2DE5-1A8C-9E72-DC06D7BA3400}"/>
              </a:ext>
            </a:extLst>
          </p:cNvPr>
          <p:cNvPicPr>
            <a:picLocks noGrp="1" noChangeAspect="1"/>
          </p:cNvPicPr>
          <p:nvPr>
            <p:ph type="pic" sz="quarter" idx="10"/>
          </p:nvPr>
        </p:nvPicPr>
        <p:blipFill rotWithShape="1">
          <a:blip r:embed="rId3" cstate="screen">
            <a:extLst>
              <a:ext uri="{28A0092B-C50C-407E-A947-70E740481C1C}">
                <a14:useLocalDpi xmlns:a14="http://schemas.microsoft.com/office/drawing/2010/main"/>
              </a:ext>
            </a:extLst>
          </a:blip>
          <a:srcRect/>
          <a:stretch/>
        </p:blipFill>
        <p:spPr>
          <a:xfrm>
            <a:off x="0" y="1"/>
            <a:ext cx="12192000" cy="3951514"/>
          </a:xfrm>
        </p:spPr>
      </p:pic>
      <p:sp>
        <p:nvSpPr>
          <p:cNvPr id="24" name="Rectángulo 30">
            <a:extLst>
              <a:ext uri="{FF2B5EF4-FFF2-40B4-BE49-F238E27FC236}">
                <a16:creationId xmlns:a16="http://schemas.microsoft.com/office/drawing/2014/main" id="{D1991798-592A-AEED-CAB3-74CEBC02D928}"/>
              </a:ext>
            </a:extLst>
          </p:cNvPr>
          <p:cNvSpPr/>
          <p:nvPr/>
        </p:nvSpPr>
        <p:spPr>
          <a:xfrm>
            <a:off x="0" y="0"/>
            <a:ext cx="12192000" cy="6857999"/>
          </a:xfrm>
          <a:prstGeom prst="rect">
            <a:avLst/>
          </a:prstGeom>
          <a:gradFill>
            <a:gsLst>
              <a:gs pos="0">
                <a:schemeClr val="tx1">
                  <a:alpha val="0"/>
                </a:schemeClr>
              </a:gs>
              <a:gs pos="18000">
                <a:schemeClr val="bg2">
                  <a:lumMod val="10000"/>
                  <a:alpha val="0"/>
                </a:schemeClr>
              </a:gs>
              <a:gs pos="98000">
                <a:schemeClr val="tx1">
                  <a:lumMod val="95000"/>
                  <a:lumOff val="5000"/>
                  <a:alpha val="34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800"/>
          </a:p>
        </p:txBody>
      </p:sp>
      <p:sp>
        <p:nvSpPr>
          <p:cNvPr id="38" name="Rectángulo 37">
            <a:extLst>
              <a:ext uri="{FF2B5EF4-FFF2-40B4-BE49-F238E27FC236}">
                <a16:creationId xmlns:a16="http://schemas.microsoft.com/office/drawing/2014/main" id="{8B8EB15B-7529-2EED-2363-CBC26DC3F9C0}"/>
              </a:ext>
            </a:extLst>
          </p:cNvPr>
          <p:cNvSpPr/>
          <p:nvPr/>
        </p:nvSpPr>
        <p:spPr>
          <a:xfrm flipV="1">
            <a:off x="4194348" y="3949880"/>
            <a:ext cx="3868374" cy="6744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CuadroTexto 1">
            <a:extLst>
              <a:ext uri="{FF2B5EF4-FFF2-40B4-BE49-F238E27FC236}">
                <a16:creationId xmlns:a16="http://schemas.microsoft.com/office/drawing/2014/main" id="{199E8538-0FDE-3E65-D565-01C30B945B39}"/>
              </a:ext>
            </a:extLst>
          </p:cNvPr>
          <p:cNvSpPr txBox="1"/>
          <p:nvPr/>
        </p:nvSpPr>
        <p:spPr>
          <a:xfrm>
            <a:off x="1390883" y="2546699"/>
            <a:ext cx="9475304" cy="1446550"/>
          </a:xfrm>
          <a:prstGeom prst="rect">
            <a:avLst/>
          </a:prstGeom>
          <a:noFill/>
        </p:spPr>
        <p:txBody>
          <a:bodyPr wrap="square" rtlCol="0">
            <a:spAutoFit/>
          </a:bodyPr>
          <a:lstStyle/>
          <a:p>
            <a:pPr algn="ctr"/>
            <a:r>
              <a:rPr lang="es-ES_tradnl" sz="8800" b="1">
                <a:solidFill>
                  <a:schemeClr val="bg1"/>
                </a:solidFill>
                <a:latin typeface="Futura Std Book" panose="020B0502020204020303" pitchFamily="34" charset="77"/>
              </a:rPr>
              <a:t>GRACIAS</a:t>
            </a:r>
          </a:p>
        </p:txBody>
      </p:sp>
      <p:cxnSp>
        <p:nvCxnSpPr>
          <p:cNvPr id="6" name="Conector recto 5">
            <a:extLst>
              <a:ext uri="{FF2B5EF4-FFF2-40B4-BE49-F238E27FC236}">
                <a16:creationId xmlns:a16="http://schemas.microsoft.com/office/drawing/2014/main" id="{A998F02D-CA62-AAE6-8B8D-F3DEA932C569}"/>
              </a:ext>
            </a:extLst>
          </p:cNvPr>
          <p:cNvCxnSpPr>
            <a:cxnSpLocks/>
          </p:cNvCxnSpPr>
          <p:nvPr/>
        </p:nvCxnSpPr>
        <p:spPr>
          <a:xfrm>
            <a:off x="3212211" y="3945412"/>
            <a:ext cx="5832648"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Gráfico 2">
            <a:extLst>
              <a:ext uri="{FF2B5EF4-FFF2-40B4-BE49-F238E27FC236}">
                <a16:creationId xmlns:a16="http://schemas.microsoft.com/office/drawing/2014/main" id="{D656427A-B513-1BA1-3539-B1EDB1C04DD8}"/>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648227" y="4445786"/>
            <a:ext cx="2895548" cy="898340"/>
          </a:xfrm>
          <a:prstGeom prst="rect">
            <a:avLst/>
          </a:prstGeom>
        </p:spPr>
      </p:pic>
    </p:spTree>
    <p:extLst>
      <p:ext uri="{BB962C8B-B14F-4D97-AF65-F5344CB8AC3E}">
        <p14:creationId xmlns:p14="http://schemas.microsoft.com/office/powerpoint/2010/main" val="1630009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uadroTexto 1">
            <a:extLst>
              <a:ext uri="{FF2B5EF4-FFF2-40B4-BE49-F238E27FC236}">
                <a16:creationId xmlns:a16="http://schemas.microsoft.com/office/drawing/2014/main" id="{6F61F12A-D601-4DA1-3484-804FB1F5E404}"/>
              </a:ext>
            </a:extLst>
          </p:cNvPr>
          <p:cNvSpPr txBox="1"/>
          <p:nvPr/>
        </p:nvSpPr>
        <p:spPr>
          <a:xfrm>
            <a:off x="1182873" y="2894903"/>
            <a:ext cx="4397507" cy="3554819"/>
          </a:xfrm>
          <a:prstGeom prst="rect">
            <a:avLst/>
          </a:prstGeom>
          <a:noFill/>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s-MX" sz="1500" b="0" i="0">
                <a:effectLst/>
                <a:latin typeface="Futura Std Book"/>
              </a:rPr>
              <a:t>La inclusión de países en el modelo depende de la disponibilidad de información para cada una de las variables y su respectiva actualización.</a:t>
            </a:r>
            <a:br>
              <a:rPr lang="es-MX" sz="1500" b="0" i="0">
                <a:effectLst/>
                <a:latin typeface="Futura Std Book" panose="020B0502020204020303" pitchFamily="34" charset="0"/>
              </a:rPr>
            </a:br>
            <a:endParaRPr lang="es-MX" sz="1500" b="0" i="0">
              <a:effectLst/>
              <a:latin typeface="Futura Std Book" panose="020B0502020204020303" pitchFamily="34" charset="0"/>
            </a:endParaRPr>
          </a:p>
          <a:p>
            <a:pPr algn="just"/>
            <a:endParaRPr lang="es-MX" sz="1500">
              <a:latin typeface="Futura Std Book" panose="020B0502020204020303" pitchFamily="34" charset="0"/>
            </a:endParaRPr>
          </a:p>
          <a:p>
            <a:pPr algn="just"/>
            <a:r>
              <a:rPr lang="es-MX" sz="1500">
                <a:latin typeface="Futura Std Book"/>
              </a:rPr>
              <a:t>El modelo cuenta por aparte con un ejercicio para Estados Unidos y México dado el potencial de demanda y oferta de los dos mercados, el cual sobrepasa a los demás impactando el resultado final del modelo principal.</a:t>
            </a:r>
          </a:p>
          <a:p>
            <a:pPr algn="just"/>
            <a:br>
              <a:rPr lang="es-MX" sz="1500" b="0" i="0">
                <a:effectLst/>
                <a:latin typeface="Futura Std Book" panose="020B0502020204020303" pitchFamily="34" charset="0"/>
              </a:rPr>
            </a:br>
            <a:endParaRPr lang="es-MX" sz="1500" b="0" i="0">
              <a:effectLst/>
              <a:latin typeface="Futura Std Book" panose="020B0502020204020303" pitchFamily="34" charset="0"/>
            </a:endParaRPr>
          </a:p>
          <a:p>
            <a:pPr algn="just"/>
            <a:r>
              <a:rPr lang="es-MX" sz="1500">
                <a:latin typeface="Futura Std Book"/>
              </a:rPr>
              <a:t>Para el caso Argentina, se tienen en cuenta los flujos de viajeros internacionales que se transportan por vía aérea.</a:t>
            </a:r>
          </a:p>
        </p:txBody>
      </p:sp>
      <p:pic>
        <p:nvPicPr>
          <p:cNvPr id="8" name="Marcador de posición de imagen 7">
            <a:extLst>
              <a:ext uri="{FF2B5EF4-FFF2-40B4-BE49-F238E27FC236}">
                <a16:creationId xmlns:a16="http://schemas.microsoft.com/office/drawing/2014/main" id="{24A92081-8645-C6DF-B800-FD562B132F4D}"/>
              </a:ext>
            </a:extLst>
          </p:cNvPr>
          <p:cNvPicPr>
            <a:picLocks noGrp="1" noChangeAspect="1"/>
          </p:cNvPicPr>
          <p:nvPr>
            <p:ph type="pic" sz="quarter" idx="10"/>
          </p:nvPr>
        </p:nvPicPr>
        <p:blipFill rotWithShape="1">
          <a:blip r:embed="rId2" cstate="screen">
            <a:extLst>
              <a:ext uri="{28A0092B-C50C-407E-A947-70E740481C1C}">
                <a14:useLocalDpi xmlns:a14="http://schemas.microsoft.com/office/drawing/2010/main"/>
              </a:ext>
            </a:extLst>
          </a:blip>
          <a:srcRect/>
          <a:stretch/>
        </p:blipFill>
        <p:spPr>
          <a:xfrm>
            <a:off x="5930900" y="0"/>
            <a:ext cx="6261100" cy="2685518"/>
          </a:xfrm>
        </p:spPr>
      </p:pic>
      <p:sp>
        <p:nvSpPr>
          <p:cNvPr id="9" name="CuadroTexto 8">
            <a:extLst>
              <a:ext uri="{FF2B5EF4-FFF2-40B4-BE49-F238E27FC236}">
                <a16:creationId xmlns:a16="http://schemas.microsoft.com/office/drawing/2014/main" id="{1998C8A7-5247-4E57-4ECD-CA45C6F6BD58}"/>
              </a:ext>
            </a:extLst>
          </p:cNvPr>
          <p:cNvSpPr txBox="1"/>
          <p:nvPr/>
        </p:nvSpPr>
        <p:spPr>
          <a:xfrm>
            <a:off x="403092" y="838959"/>
            <a:ext cx="4930901" cy="1579920"/>
          </a:xfrm>
          <a:prstGeom prst="rect">
            <a:avLst/>
          </a:prstGeom>
          <a:noFill/>
        </p:spPr>
        <p:txBody>
          <a:bodyPr wrap="square" rtlCol="0">
            <a:spAutoFit/>
          </a:bodyPr>
          <a:lstStyle/>
          <a:p>
            <a:pPr marL="0" marR="0" lvl="0" indent="0" defTabSz="609585" rtl="0" eaLnBrk="1" fontAlgn="auto" latinLnBrk="0" hangingPunct="1">
              <a:lnSpc>
                <a:spcPts val="2900"/>
              </a:lnSpc>
              <a:spcBef>
                <a:spcPts val="0"/>
              </a:spcBef>
              <a:spcAft>
                <a:spcPts val="0"/>
              </a:spcAft>
              <a:buClrTx/>
              <a:buSzTx/>
              <a:buFontTx/>
              <a:buNone/>
              <a:tabLst/>
              <a:defRPr/>
            </a:pPr>
            <a:r>
              <a:rPr kumimoji="0" lang="es-MX" sz="2800" u="none" strike="noStrike" kern="1200" cap="none" spc="0" normalizeH="0" baseline="0" noProof="0">
                <a:ln>
                  <a:noFill/>
                </a:ln>
                <a:solidFill>
                  <a:schemeClr val="bg1"/>
                </a:solidFill>
                <a:effectLst/>
                <a:uLnTx/>
                <a:uFillTx/>
                <a:latin typeface="Futura Std Book" panose="020B0502020204020303" pitchFamily="34" charset="0"/>
              </a:rPr>
              <a:t>ALGUNAS CONSIDERACIONES </a:t>
            </a:r>
            <a:br>
              <a:rPr kumimoji="0" lang="es-MX" sz="2800" u="none" strike="noStrike" kern="1200" cap="none" spc="0" normalizeH="0" baseline="0" noProof="0">
                <a:ln>
                  <a:noFill/>
                </a:ln>
                <a:solidFill>
                  <a:schemeClr val="bg1"/>
                </a:solidFill>
                <a:effectLst/>
                <a:uLnTx/>
                <a:uFillTx/>
                <a:latin typeface="Futura Std Book" panose="020B0502020204020303" pitchFamily="34" charset="0"/>
              </a:rPr>
            </a:br>
            <a:r>
              <a:rPr kumimoji="0" lang="es-MX" sz="2800" b="1" u="none" strike="noStrike" kern="1200" cap="none" spc="0" normalizeH="0" baseline="0" noProof="0">
                <a:ln>
                  <a:noFill/>
                </a:ln>
                <a:solidFill>
                  <a:srgbClr val="FFBE0B"/>
                </a:solidFill>
                <a:effectLst/>
                <a:uLnTx/>
                <a:uFillTx/>
                <a:latin typeface="Futura Std Book" panose="020B0502020204020303" pitchFamily="34" charset="0"/>
              </a:rPr>
              <a:t>SOBRE EL ANÁLISIS </a:t>
            </a:r>
            <a:br>
              <a:rPr kumimoji="0" lang="es-MX" sz="2800" b="1" u="none" strike="noStrike" kern="1200" cap="none" spc="0" normalizeH="0" baseline="0" noProof="0">
                <a:ln>
                  <a:noFill/>
                </a:ln>
                <a:solidFill>
                  <a:srgbClr val="FFBE0B"/>
                </a:solidFill>
                <a:effectLst/>
                <a:uLnTx/>
                <a:uFillTx/>
                <a:latin typeface="Futura Std Book" panose="020B0502020204020303" pitchFamily="34" charset="0"/>
              </a:rPr>
            </a:br>
            <a:r>
              <a:rPr kumimoji="0" lang="es-MX" sz="2800" b="1" u="none" strike="noStrike" kern="1200" cap="none" spc="0" normalizeH="0" baseline="0" noProof="0">
                <a:ln>
                  <a:noFill/>
                </a:ln>
                <a:solidFill>
                  <a:srgbClr val="FFBE0B"/>
                </a:solidFill>
                <a:effectLst/>
                <a:uLnTx/>
                <a:uFillTx/>
                <a:latin typeface="Futura Std Book" panose="020B0502020204020303" pitchFamily="34" charset="0"/>
              </a:rPr>
              <a:t>DEL MODELO:</a:t>
            </a:r>
          </a:p>
        </p:txBody>
      </p:sp>
      <p:sp>
        <p:nvSpPr>
          <p:cNvPr id="3" name="CuadroTexto 1">
            <a:extLst>
              <a:ext uri="{FF2B5EF4-FFF2-40B4-BE49-F238E27FC236}">
                <a16:creationId xmlns:a16="http://schemas.microsoft.com/office/drawing/2014/main" id="{840FE147-9396-539F-AA1F-A6CA3E4FCA39}"/>
              </a:ext>
            </a:extLst>
          </p:cNvPr>
          <p:cNvSpPr txBox="1"/>
          <p:nvPr/>
        </p:nvSpPr>
        <p:spPr>
          <a:xfrm>
            <a:off x="6794500" y="2894903"/>
            <a:ext cx="4909820" cy="3554819"/>
          </a:xfrm>
          <a:prstGeom prst="rect">
            <a:avLst/>
          </a:prstGeom>
          <a:noFill/>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s-MX" sz="1500">
                <a:solidFill>
                  <a:schemeClr val="bg1"/>
                </a:solidFill>
                <a:latin typeface="Futura Std Book"/>
              </a:rPr>
              <a:t>Para la variable del gasto realizado por visitantes de Ecuador solo se toma el realizado en la categoría de gasto directo en turismo.</a:t>
            </a:r>
          </a:p>
          <a:p>
            <a:pPr algn="just"/>
            <a:endParaRPr lang="es-MX" sz="1500" b="0" i="0">
              <a:solidFill>
                <a:schemeClr val="bg1"/>
              </a:solidFill>
              <a:effectLst/>
              <a:latin typeface="Futura Std Book" panose="020B0502020204020303" pitchFamily="34" charset="0"/>
            </a:endParaRPr>
          </a:p>
          <a:p>
            <a:pPr algn="just"/>
            <a:r>
              <a:rPr lang="es-MX" sz="1500" b="0" i="0">
                <a:solidFill>
                  <a:schemeClr val="bg1"/>
                </a:solidFill>
                <a:effectLst/>
                <a:latin typeface="Futura Std Book"/>
              </a:rPr>
              <a:t>La posición de los países dentro de los cuadrantes de la matriz de potencialidad puede cambiar conforme varía el número de países que se incluyen en el modelo de potencialidad.</a:t>
            </a:r>
          </a:p>
          <a:p>
            <a:pPr algn="just"/>
            <a:endParaRPr lang="es-MX" sz="1500" b="0" i="0">
              <a:solidFill>
                <a:schemeClr val="bg1"/>
              </a:solidFill>
              <a:effectLst/>
              <a:latin typeface="Futura Std Book" panose="020B0502020204020303" pitchFamily="34" charset="0"/>
            </a:endParaRPr>
          </a:p>
          <a:p>
            <a:pPr algn="just"/>
            <a:r>
              <a:rPr lang="es-MX" sz="1500" b="0" i="0">
                <a:solidFill>
                  <a:schemeClr val="bg1"/>
                </a:solidFill>
                <a:effectLst/>
                <a:latin typeface="Futura Std Book"/>
              </a:rPr>
              <a:t>El modelo de potencialidad puede ser comparado con el modelo realizado en 2022, sin embargo, hay que entender que el modelo anterior tiene cifras de ese año, un primer enfoque de </a:t>
            </a:r>
            <a:r>
              <a:rPr lang="es-MX" sz="1500" err="1">
                <a:solidFill>
                  <a:schemeClr val="bg1"/>
                </a:solidFill>
                <a:latin typeface="Futura Std Book"/>
              </a:rPr>
              <a:t>pospandemia</a:t>
            </a:r>
            <a:r>
              <a:rPr lang="es-MX" sz="1500" b="0" i="0">
                <a:solidFill>
                  <a:schemeClr val="bg1"/>
                </a:solidFill>
                <a:effectLst/>
                <a:latin typeface="Futura Std Book"/>
              </a:rPr>
              <a:t> y recuperación de la industria, mientras que el modelo actual muestra una nueva normalidad del sector.</a:t>
            </a:r>
          </a:p>
        </p:txBody>
      </p:sp>
      <p:sp>
        <p:nvSpPr>
          <p:cNvPr id="4" name="Rectángulo 30">
            <a:extLst>
              <a:ext uri="{FF2B5EF4-FFF2-40B4-BE49-F238E27FC236}">
                <a16:creationId xmlns:a16="http://schemas.microsoft.com/office/drawing/2014/main" id="{7AFE0133-AE31-6260-FFA2-CCBD97E79AEE}"/>
              </a:ext>
            </a:extLst>
          </p:cNvPr>
          <p:cNvSpPr/>
          <p:nvPr/>
        </p:nvSpPr>
        <p:spPr>
          <a:xfrm>
            <a:off x="9692640" y="-2614"/>
            <a:ext cx="2499360" cy="2685513"/>
          </a:xfrm>
          <a:prstGeom prst="rect">
            <a:avLst/>
          </a:prstGeom>
          <a:gradFill>
            <a:gsLst>
              <a:gs pos="0">
                <a:schemeClr val="tx1">
                  <a:alpha val="0"/>
                </a:schemeClr>
              </a:gs>
              <a:gs pos="18000">
                <a:schemeClr val="bg2">
                  <a:lumMod val="10000"/>
                  <a:alpha val="0"/>
                </a:schemeClr>
              </a:gs>
              <a:gs pos="98000">
                <a:schemeClr val="tx1">
                  <a:lumMod val="95000"/>
                  <a:lumOff val="5000"/>
                  <a:alpha val="34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sz="1800"/>
          </a:p>
        </p:txBody>
      </p:sp>
      <p:pic>
        <p:nvPicPr>
          <p:cNvPr id="5" name="Gráfico 4">
            <a:extLst>
              <a:ext uri="{FF2B5EF4-FFF2-40B4-BE49-F238E27FC236}">
                <a16:creationId xmlns:a16="http://schemas.microsoft.com/office/drawing/2014/main" id="{C399D564-B92A-19E9-5BB6-BA5221BC65D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73498" y="197373"/>
            <a:ext cx="1964463" cy="609473"/>
          </a:xfrm>
          <a:prstGeom prst="rect">
            <a:avLst/>
          </a:prstGeom>
        </p:spPr>
      </p:pic>
      <p:pic>
        <p:nvPicPr>
          <p:cNvPr id="13" name="Gráfico 12">
            <a:extLst>
              <a:ext uri="{FF2B5EF4-FFF2-40B4-BE49-F238E27FC236}">
                <a16:creationId xmlns:a16="http://schemas.microsoft.com/office/drawing/2014/main" id="{027F7930-9F5B-04D1-2A70-A81B3B04EA5C}"/>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b="11980"/>
          <a:stretch/>
        </p:blipFill>
        <p:spPr>
          <a:xfrm>
            <a:off x="466094" y="2880272"/>
            <a:ext cx="600019" cy="650508"/>
          </a:xfrm>
          <a:prstGeom prst="rect">
            <a:avLst/>
          </a:prstGeom>
        </p:spPr>
      </p:pic>
      <p:pic>
        <p:nvPicPr>
          <p:cNvPr id="14" name="Gráfico 13">
            <a:extLst>
              <a:ext uri="{FF2B5EF4-FFF2-40B4-BE49-F238E27FC236}">
                <a16:creationId xmlns:a16="http://schemas.microsoft.com/office/drawing/2014/main" id="{5B43F02C-CD6C-FDCA-015D-C88961AC6EB4}"/>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b="11980"/>
          <a:stretch/>
        </p:blipFill>
        <p:spPr>
          <a:xfrm>
            <a:off x="466094" y="3982127"/>
            <a:ext cx="600019" cy="650508"/>
          </a:xfrm>
          <a:prstGeom prst="rect">
            <a:avLst/>
          </a:prstGeom>
        </p:spPr>
      </p:pic>
      <p:pic>
        <p:nvPicPr>
          <p:cNvPr id="15" name="Gráfico 14">
            <a:extLst>
              <a:ext uri="{FF2B5EF4-FFF2-40B4-BE49-F238E27FC236}">
                <a16:creationId xmlns:a16="http://schemas.microsoft.com/office/drawing/2014/main" id="{AB78CF3B-9D68-841A-6163-CFC3BB4E50E2}"/>
              </a:ext>
            </a:extLst>
          </p:cNvPr>
          <p:cNvPicPr>
            <a:picLocks noChangeAspect="1"/>
          </p:cNvPicPr>
          <p:nvPr/>
        </p:nvPicPr>
        <p:blipFill rotWithShape="1">
          <a:blip r:embed="rId5">
            <a:extLst>
              <a:ext uri="{96DAC541-7B7A-43D3-8B79-37D633B846F1}">
                <asvg:svgBlip xmlns:asvg="http://schemas.microsoft.com/office/drawing/2016/SVG/main" r:embed="rId6"/>
              </a:ext>
            </a:extLst>
          </a:blip>
          <a:srcRect b="11980"/>
          <a:stretch/>
        </p:blipFill>
        <p:spPr>
          <a:xfrm>
            <a:off x="466094" y="5557909"/>
            <a:ext cx="600019" cy="650508"/>
          </a:xfrm>
          <a:prstGeom prst="rect">
            <a:avLst/>
          </a:prstGeom>
        </p:spPr>
      </p:pic>
      <p:pic>
        <p:nvPicPr>
          <p:cNvPr id="16" name="Gráfico 15">
            <a:extLst>
              <a:ext uri="{FF2B5EF4-FFF2-40B4-BE49-F238E27FC236}">
                <a16:creationId xmlns:a16="http://schemas.microsoft.com/office/drawing/2014/main" id="{C8C18F15-0FE8-B9AA-6B37-347A6F0F16A0}"/>
              </a:ext>
            </a:extLst>
          </p:cNvPr>
          <p:cNvPicPr>
            <a:picLocks noChangeAspect="1"/>
          </p:cNvPicPr>
          <p:nvPr/>
        </p:nvPicPr>
        <p:blipFill rotWithShape="1">
          <a:blip r:embed="rId7">
            <a:extLst>
              <a:ext uri="{96DAC541-7B7A-43D3-8B79-37D633B846F1}">
                <asvg:svgBlip xmlns:asvg="http://schemas.microsoft.com/office/drawing/2016/SVG/main" r:embed="rId8"/>
              </a:ext>
            </a:extLst>
          </a:blip>
          <a:srcRect b="11980"/>
          <a:stretch/>
        </p:blipFill>
        <p:spPr>
          <a:xfrm>
            <a:off x="6066794" y="2913769"/>
            <a:ext cx="600019" cy="650508"/>
          </a:xfrm>
          <a:prstGeom prst="rect">
            <a:avLst/>
          </a:prstGeom>
        </p:spPr>
      </p:pic>
      <p:pic>
        <p:nvPicPr>
          <p:cNvPr id="17" name="Gráfico 16">
            <a:extLst>
              <a:ext uri="{FF2B5EF4-FFF2-40B4-BE49-F238E27FC236}">
                <a16:creationId xmlns:a16="http://schemas.microsoft.com/office/drawing/2014/main" id="{697495EF-1076-4019-2475-3D4A279FCD73}"/>
              </a:ext>
            </a:extLst>
          </p:cNvPr>
          <p:cNvPicPr>
            <a:picLocks noChangeAspect="1"/>
          </p:cNvPicPr>
          <p:nvPr/>
        </p:nvPicPr>
        <p:blipFill rotWithShape="1">
          <a:blip r:embed="rId7">
            <a:extLst>
              <a:ext uri="{96DAC541-7B7A-43D3-8B79-37D633B846F1}">
                <asvg:svgBlip xmlns:asvg="http://schemas.microsoft.com/office/drawing/2016/SVG/main" r:embed="rId8"/>
              </a:ext>
            </a:extLst>
          </a:blip>
          <a:srcRect b="11980"/>
          <a:stretch/>
        </p:blipFill>
        <p:spPr>
          <a:xfrm>
            <a:off x="6066794" y="4021804"/>
            <a:ext cx="600019" cy="650508"/>
          </a:xfrm>
          <a:prstGeom prst="rect">
            <a:avLst/>
          </a:prstGeom>
        </p:spPr>
      </p:pic>
      <p:pic>
        <p:nvPicPr>
          <p:cNvPr id="18" name="Gráfico 17">
            <a:extLst>
              <a:ext uri="{FF2B5EF4-FFF2-40B4-BE49-F238E27FC236}">
                <a16:creationId xmlns:a16="http://schemas.microsoft.com/office/drawing/2014/main" id="{A894FE72-C4E4-E691-CD4B-8074223F950A}"/>
              </a:ext>
            </a:extLst>
          </p:cNvPr>
          <p:cNvPicPr>
            <a:picLocks noChangeAspect="1"/>
          </p:cNvPicPr>
          <p:nvPr/>
        </p:nvPicPr>
        <p:blipFill rotWithShape="1">
          <a:blip r:embed="rId7">
            <a:extLst>
              <a:ext uri="{96DAC541-7B7A-43D3-8B79-37D633B846F1}">
                <asvg:svgBlip xmlns:asvg="http://schemas.microsoft.com/office/drawing/2016/SVG/main" r:embed="rId8"/>
              </a:ext>
            </a:extLst>
          </a:blip>
          <a:srcRect b="11980"/>
          <a:stretch/>
        </p:blipFill>
        <p:spPr>
          <a:xfrm>
            <a:off x="6066794" y="5053312"/>
            <a:ext cx="600019" cy="650508"/>
          </a:xfrm>
          <a:prstGeom prst="rect">
            <a:avLst/>
          </a:prstGeom>
        </p:spPr>
      </p:pic>
      <p:cxnSp>
        <p:nvCxnSpPr>
          <p:cNvPr id="20" name="Conector recto 19">
            <a:extLst>
              <a:ext uri="{FF2B5EF4-FFF2-40B4-BE49-F238E27FC236}">
                <a16:creationId xmlns:a16="http://schemas.microsoft.com/office/drawing/2014/main" id="{0A3BFD9F-99DD-F889-FB8D-615A775E0B12}"/>
              </a:ext>
            </a:extLst>
          </p:cNvPr>
          <p:cNvCxnSpPr/>
          <p:nvPr/>
        </p:nvCxnSpPr>
        <p:spPr>
          <a:xfrm>
            <a:off x="1066113" y="3792528"/>
            <a:ext cx="388620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Conector recto 20">
            <a:extLst>
              <a:ext uri="{FF2B5EF4-FFF2-40B4-BE49-F238E27FC236}">
                <a16:creationId xmlns:a16="http://schemas.microsoft.com/office/drawing/2014/main" id="{C2A1F2E4-0BDB-50B2-E22C-BE211B08B9FD}"/>
              </a:ext>
            </a:extLst>
          </p:cNvPr>
          <p:cNvCxnSpPr/>
          <p:nvPr/>
        </p:nvCxnSpPr>
        <p:spPr>
          <a:xfrm>
            <a:off x="1066113" y="5426408"/>
            <a:ext cx="388620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Conector recto 21">
            <a:extLst>
              <a:ext uri="{FF2B5EF4-FFF2-40B4-BE49-F238E27FC236}">
                <a16:creationId xmlns:a16="http://schemas.microsoft.com/office/drawing/2014/main" id="{E3D7CD6F-37CC-7957-1525-BD4B5BCC67AB}"/>
              </a:ext>
            </a:extLst>
          </p:cNvPr>
          <p:cNvCxnSpPr/>
          <p:nvPr/>
        </p:nvCxnSpPr>
        <p:spPr>
          <a:xfrm>
            <a:off x="6704913" y="3792528"/>
            <a:ext cx="388620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Conector recto 22">
            <a:extLst>
              <a:ext uri="{FF2B5EF4-FFF2-40B4-BE49-F238E27FC236}">
                <a16:creationId xmlns:a16="http://schemas.microsoft.com/office/drawing/2014/main" id="{53F93D87-22E7-EFCD-8958-2C32BAC0E743}"/>
              </a:ext>
            </a:extLst>
          </p:cNvPr>
          <p:cNvCxnSpPr/>
          <p:nvPr/>
        </p:nvCxnSpPr>
        <p:spPr>
          <a:xfrm>
            <a:off x="6704913" y="4973628"/>
            <a:ext cx="3886200" cy="0"/>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97196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a:extLst>
              <a:ext uri="{FF2B5EF4-FFF2-40B4-BE49-F238E27FC236}">
                <a16:creationId xmlns:a16="http://schemas.microsoft.com/office/drawing/2014/main" id="{ED2E8B79-D50B-16D7-F893-B8DA6E8D6C98}"/>
              </a:ext>
            </a:extLst>
          </p:cNvPr>
          <p:cNvSpPr/>
          <p:nvPr/>
        </p:nvSpPr>
        <p:spPr>
          <a:xfrm>
            <a:off x="1174895" y="3435338"/>
            <a:ext cx="11016414" cy="302894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Redondear rectángulo de una esquina 7">
            <a:extLst>
              <a:ext uri="{FF2B5EF4-FFF2-40B4-BE49-F238E27FC236}">
                <a16:creationId xmlns:a16="http://schemas.microsoft.com/office/drawing/2014/main" id="{8AD4A16D-550C-A023-A5AA-2A72C20469ED}"/>
              </a:ext>
            </a:extLst>
          </p:cNvPr>
          <p:cNvSpPr/>
          <p:nvPr/>
        </p:nvSpPr>
        <p:spPr>
          <a:xfrm>
            <a:off x="318614" y="1879600"/>
            <a:ext cx="11759083" cy="4584683"/>
          </a:xfrm>
          <a:prstGeom prst="round1Rect">
            <a:avLst>
              <a:gd name="adj" fmla="val 743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6" name="CuadroTexto 5">
            <a:extLst>
              <a:ext uri="{FF2B5EF4-FFF2-40B4-BE49-F238E27FC236}">
                <a16:creationId xmlns:a16="http://schemas.microsoft.com/office/drawing/2014/main" id="{9D4657FB-4476-884E-F00D-07985D022230}"/>
              </a:ext>
            </a:extLst>
          </p:cNvPr>
          <p:cNvSpPr txBox="1"/>
          <p:nvPr/>
        </p:nvSpPr>
        <p:spPr>
          <a:xfrm>
            <a:off x="414892" y="495121"/>
            <a:ext cx="10494408" cy="1200329"/>
          </a:xfrm>
          <a:prstGeom prst="rect">
            <a:avLst/>
          </a:prstGeom>
          <a:noFill/>
        </p:spPr>
        <p:txBody>
          <a:bodyPr wrap="square" rtlCol="0">
            <a:spAutoFit/>
          </a:bodyPr>
          <a:lstStyle/>
          <a:p>
            <a:r>
              <a:rPr lang="es-MX" sz="2400" b="1">
                <a:solidFill>
                  <a:srgbClr val="00509D"/>
                </a:solidFill>
                <a:latin typeface="Futura Std Book" panose="020B0502020204020303" pitchFamily="34" charset="0"/>
                <a:cs typeface="Century Gothic"/>
              </a:rPr>
              <a:t>CON LA MATRIZ DE COMPARACIÓN DE PARES, </a:t>
            </a:r>
            <a:br>
              <a:rPr lang="es-MX" sz="2400" b="1">
                <a:solidFill>
                  <a:srgbClr val="000045"/>
                </a:solidFill>
                <a:latin typeface="Futura Std Book" panose="020B0502020204020303" pitchFamily="34" charset="0"/>
                <a:cs typeface="Century Gothic"/>
              </a:rPr>
            </a:br>
            <a:r>
              <a:rPr lang="es-MX" sz="2400">
                <a:solidFill>
                  <a:srgbClr val="000045"/>
                </a:solidFill>
                <a:latin typeface="Futura Std Book" panose="020B0502020204020303" pitchFamily="34" charset="0"/>
                <a:cs typeface="Century Gothic"/>
              </a:rPr>
              <a:t>cada experto participante priorizó las variables que a su criterio </a:t>
            </a:r>
          </a:p>
          <a:p>
            <a:r>
              <a:rPr lang="es-MX" sz="2400">
                <a:solidFill>
                  <a:srgbClr val="000045"/>
                </a:solidFill>
                <a:latin typeface="Futura Std Book" panose="020B0502020204020303" pitchFamily="34" charset="0"/>
                <a:cs typeface="Century Gothic"/>
              </a:rPr>
              <a:t>eran las más relevantes, asignando un peso a cada una.</a:t>
            </a:r>
          </a:p>
        </p:txBody>
      </p:sp>
      <p:pic>
        <p:nvPicPr>
          <p:cNvPr id="7" name="Imagen 6">
            <a:extLst>
              <a:ext uri="{FF2B5EF4-FFF2-40B4-BE49-F238E27FC236}">
                <a16:creationId xmlns:a16="http://schemas.microsoft.com/office/drawing/2014/main" id="{DCACE4F4-53D3-4AF2-9F88-C3058F4474A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60470" y="2106503"/>
            <a:ext cx="11234126" cy="4003040"/>
          </a:xfrm>
          <a:prstGeom prst="rect">
            <a:avLst/>
          </a:prstGeom>
        </p:spPr>
      </p:pic>
    </p:spTree>
    <p:extLst>
      <p:ext uri="{BB962C8B-B14F-4D97-AF65-F5344CB8AC3E}">
        <p14:creationId xmlns:p14="http://schemas.microsoft.com/office/powerpoint/2010/main" val="15859729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a 3">
            <a:extLst>
              <a:ext uri="{FF2B5EF4-FFF2-40B4-BE49-F238E27FC236}">
                <a16:creationId xmlns:a16="http://schemas.microsoft.com/office/drawing/2014/main" id="{0EA2B4CE-6CFA-EA90-F65A-A0C22E3A955E}"/>
              </a:ext>
            </a:extLst>
          </p:cNvPr>
          <p:cNvGraphicFramePr>
            <a:graphicFrameLocks noGrp="1"/>
          </p:cNvGraphicFramePr>
          <p:nvPr>
            <p:extLst>
              <p:ext uri="{D42A27DB-BD31-4B8C-83A1-F6EECF244321}">
                <p14:modId xmlns:p14="http://schemas.microsoft.com/office/powerpoint/2010/main" val="2697950643"/>
              </p:ext>
            </p:extLst>
          </p:nvPr>
        </p:nvGraphicFramePr>
        <p:xfrm>
          <a:off x="487679" y="1845079"/>
          <a:ext cx="5697215" cy="4643986"/>
        </p:xfrm>
        <a:graphic>
          <a:graphicData uri="http://schemas.openxmlformats.org/drawingml/2006/table">
            <a:tbl>
              <a:tblPr firstRow="1" bandRow="1"/>
              <a:tblGrid>
                <a:gridCol w="3583264">
                  <a:extLst>
                    <a:ext uri="{9D8B030D-6E8A-4147-A177-3AD203B41FA5}">
                      <a16:colId xmlns:a16="http://schemas.microsoft.com/office/drawing/2014/main" val="896453468"/>
                    </a:ext>
                  </a:extLst>
                </a:gridCol>
                <a:gridCol w="936582">
                  <a:extLst>
                    <a:ext uri="{9D8B030D-6E8A-4147-A177-3AD203B41FA5}">
                      <a16:colId xmlns:a16="http://schemas.microsoft.com/office/drawing/2014/main" val="1873405020"/>
                    </a:ext>
                  </a:extLst>
                </a:gridCol>
                <a:gridCol w="1177369">
                  <a:extLst>
                    <a:ext uri="{9D8B030D-6E8A-4147-A177-3AD203B41FA5}">
                      <a16:colId xmlns:a16="http://schemas.microsoft.com/office/drawing/2014/main" val="746535011"/>
                    </a:ext>
                  </a:extLst>
                </a:gridCol>
              </a:tblGrid>
              <a:tr h="404819">
                <a:tc>
                  <a:txBody>
                    <a:bodyPr/>
                    <a:lstStyle/>
                    <a:p>
                      <a:pPr algn="l" rtl="0" fontAlgn="ctr"/>
                      <a:r>
                        <a:rPr lang="es-CO" sz="1200" b="1" i="0" u="none" strike="noStrike">
                          <a:solidFill>
                            <a:srgbClr val="FFFFFF"/>
                          </a:solidFill>
                          <a:effectLst/>
                          <a:latin typeface="Futura Std Book" panose="020B0502020204020303" pitchFamily="34" charset="0"/>
                        </a:rPr>
                        <a:t>Variables demanda (EJE Y)</a:t>
                      </a:r>
                    </a:p>
                  </a:txBody>
                  <a:tcPr marL="10800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0045"/>
                    </a:solidFill>
                  </a:tcPr>
                </a:tc>
                <a:tc>
                  <a:txBody>
                    <a:bodyPr/>
                    <a:lstStyle/>
                    <a:p>
                      <a:pPr algn="ctr" rtl="0" fontAlgn="ctr"/>
                      <a:r>
                        <a:rPr lang="es-CO" sz="1200" b="1" i="0" u="none" strike="noStrike">
                          <a:solidFill>
                            <a:srgbClr val="FFFFFF"/>
                          </a:solidFill>
                          <a:effectLst/>
                          <a:latin typeface="Futura Std Book" panose="020B0502020204020303" pitchFamily="34" charset="0"/>
                        </a:rPr>
                        <a:t>Peso</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0045"/>
                    </a:solidFill>
                  </a:tcPr>
                </a:tc>
                <a:tc>
                  <a:txBody>
                    <a:bodyPr/>
                    <a:lstStyle/>
                    <a:p>
                      <a:pPr algn="ctr" rtl="0" fontAlgn="ctr"/>
                      <a:r>
                        <a:rPr lang="es-CO" sz="1200" b="1" i="0" u="none" strike="noStrike">
                          <a:solidFill>
                            <a:srgbClr val="FFFFFF"/>
                          </a:solidFill>
                          <a:effectLst/>
                          <a:latin typeface="Futura Std Book" panose="020B0502020204020303" pitchFamily="34" charset="0"/>
                        </a:rPr>
                        <a:t>Fuente</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0045"/>
                    </a:solidFill>
                  </a:tcPr>
                </a:tc>
                <a:extLst>
                  <a:ext uri="{0D108BD9-81ED-4DB2-BD59-A6C34878D82A}">
                    <a16:rowId xmlns:a16="http://schemas.microsoft.com/office/drawing/2014/main" val="3514996379"/>
                  </a:ext>
                </a:extLst>
              </a:tr>
              <a:tr h="240986">
                <a:tc>
                  <a:txBody>
                    <a:bodyPr/>
                    <a:lstStyle/>
                    <a:p>
                      <a:pPr algn="l" fontAlgn="t"/>
                      <a:r>
                        <a:rPr lang="es-CO" sz="1200" b="1" i="0" u="none" strike="noStrike">
                          <a:solidFill>
                            <a:srgbClr val="000000"/>
                          </a:solidFill>
                          <a:effectLst/>
                          <a:latin typeface="Futura Std Book" panose="020B0502020204020303" pitchFamily="34" charset="0"/>
                        </a:rPr>
                        <a:t>Salidas internacionales </a:t>
                      </a:r>
                      <a:r>
                        <a:rPr lang="es-CO" sz="1200" b="0" i="0" u="none" strike="noStrike">
                          <a:solidFill>
                            <a:srgbClr val="000000"/>
                          </a:solidFill>
                          <a:effectLst/>
                          <a:latin typeface="Futura Std Book" panose="020B0502020204020303" pitchFamily="34" charset="0"/>
                        </a:rPr>
                        <a:t>2020-2025</a:t>
                      </a:r>
                    </a:p>
                  </a:txBody>
                  <a:tcPr marL="10800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t"/>
                      <a:r>
                        <a:rPr lang="es-CO" sz="1200" b="0" i="0" u="none" strike="noStrike">
                          <a:solidFill>
                            <a:srgbClr val="000000"/>
                          </a:solidFill>
                          <a:effectLst/>
                          <a:latin typeface="Futura Std Book" panose="020B0502020204020303" pitchFamily="34" charset="0"/>
                        </a:rPr>
                        <a:t>9,3%</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6">
                  <a:txBody>
                    <a:bodyPr/>
                    <a:lstStyle/>
                    <a:p>
                      <a:pPr algn="ctr" fontAlgn="ctr"/>
                      <a:r>
                        <a:rPr lang="es-CO" sz="1200" b="0" i="0" u="none" strike="noStrike">
                          <a:solidFill>
                            <a:srgbClr val="000000"/>
                          </a:solidFill>
                          <a:effectLst/>
                          <a:latin typeface="Futura Std Book" panose="020B0502020204020303" pitchFamily="34" charset="0"/>
                        </a:rPr>
                        <a:t>Global Data</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33176070"/>
                  </a:ext>
                </a:extLst>
              </a:tr>
              <a:tr h="471019">
                <a:tc>
                  <a:txBody>
                    <a:bodyPr/>
                    <a:lstStyle/>
                    <a:p>
                      <a:pPr algn="l" fontAlgn="t"/>
                      <a:r>
                        <a:rPr lang="es-CO" sz="1200" b="1" i="0" u="none" strike="noStrike">
                          <a:solidFill>
                            <a:srgbClr val="000000"/>
                          </a:solidFill>
                          <a:effectLst/>
                          <a:latin typeface="Futura Std Book" panose="020B0502020204020303" pitchFamily="34" charset="0"/>
                        </a:rPr>
                        <a:t>Variación absoluta salidas internacionales </a:t>
                      </a:r>
                      <a:br>
                        <a:rPr lang="es-CO" sz="1200" b="1" i="0" u="none" strike="noStrike">
                          <a:solidFill>
                            <a:srgbClr val="000000"/>
                          </a:solidFill>
                          <a:effectLst/>
                          <a:latin typeface="Futura Std Book" panose="020B0502020204020303" pitchFamily="34" charset="0"/>
                        </a:rPr>
                      </a:br>
                      <a:r>
                        <a:rPr lang="es-CO" sz="1200" b="0" i="0" u="none" strike="noStrike">
                          <a:solidFill>
                            <a:srgbClr val="000000"/>
                          </a:solidFill>
                          <a:effectLst/>
                          <a:latin typeface="Futura Std Book" panose="020B0502020204020303" pitchFamily="34" charset="0"/>
                        </a:rPr>
                        <a:t>2020-2025</a:t>
                      </a:r>
                    </a:p>
                  </a:txBody>
                  <a:tcPr marL="10800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t"/>
                      <a:r>
                        <a:rPr lang="es-CO" sz="1200" b="0" i="0" u="none" strike="noStrike">
                          <a:solidFill>
                            <a:srgbClr val="000000"/>
                          </a:solidFill>
                          <a:effectLst/>
                          <a:latin typeface="Futura Std Book" panose="020B0502020204020303" pitchFamily="34" charset="0"/>
                        </a:rPr>
                        <a:t>9,3%</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es-CO"/>
                    </a:p>
                  </a:txBody>
                  <a:tcPr/>
                </a:tc>
                <a:extLst>
                  <a:ext uri="{0D108BD9-81ED-4DB2-BD59-A6C34878D82A}">
                    <a16:rowId xmlns:a16="http://schemas.microsoft.com/office/drawing/2014/main" val="3677430967"/>
                  </a:ext>
                </a:extLst>
              </a:tr>
              <a:tr h="471019">
                <a:tc>
                  <a:txBody>
                    <a:bodyPr/>
                    <a:lstStyle/>
                    <a:p>
                      <a:pPr algn="l" fontAlgn="t"/>
                      <a:r>
                        <a:rPr lang="es-ES" sz="1200" b="1" i="0" u="none" strike="noStrike">
                          <a:solidFill>
                            <a:srgbClr val="000000"/>
                          </a:solidFill>
                          <a:effectLst/>
                          <a:latin typeface="Futura Std Book" panose="020B0502020204020303" pitchFamily="34" charset="0"/>
                        </a:rPr>
                        <a:t>Salidas a Centroamérica y Suramérica </a:t>
                      </a:r>
                      <a:br>
                        <a:rPr lang="es-ES" sz="1200" b="0" i="0" u="none" strike="noStrike">
                          <a:solidFill>
                            <a:srgbClr val="000000"/>
                          </a:solidFill>
                          <a:effectLst/>
                          <a:latin typeface="Futura Std Book" panose="020B0502020204020303" pitchFamily="34" charset="0"/>
                        </a:rPr>
                      </a:br>
                      <a:r>
                        <a:rPr lang="es-CO" sz="1200" b="0" i="0" u="none" strike="noStrike">
                          <a:solidFill>
                            <a:srgbClr val="000000"/>
                          </a:solidFill>
                          <a:effectLst/>
                          <a:latin typeface="Futura Std Book" panose="020B0502020204020303" pitchFamily="34" charset="0"/>
                        </a:rPr>
                        <a:t>2020-2025</a:t>
                      </a:r>
                      <a:endParaRPr lang="es-ES" sz="1200" b="0" i="0" u="none" strike="noStrike">
                        <a:solidFill>
                          <a:srgbClr val="000000"/>
                        </a:solidFill>
                        <a:effectLst/>
                        <a:latin typeface="Futura Std Book" panose="020B0502020204020303" pitchFamily="34" charset="0"/>
                      </a:endParaRPr>
                    </a:p>
                  </a:txBody>
                  <a:tcPr marL="10800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t"/>
                      <a:r>
                        <a:rPr lang="es-CO" sz="1200" b="0" i="0" u="none" strike="noStrike">
                          <a:solidFill>
                            <a:srgbClr val="000000"/>
                          </a:solidFill>
                          <a:effectLst/>
                          <a:latin typeface="Futura Std Book" panose="020B0502020204020303" pitchFamily="34" charset="0"/>
                        </a:rPr>
                        <a:t>15,3%</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es-CO"/>
                    </a:p>
                  </a:txBody>
                  <a:tcPr/>
                </a:tc>
                <a:extLst>
                  <a:ext uri="{0D108BD9-81ED-4DB2-BD59-A6C34878D82A}">
                    <a16:rowId xmlns:a16="http://schemas.microsoft.com/office/drawing/2014/main" val="1680161970"/>
                  </a:ext>
                </a:extLst>
              </a:tr>
              <a:tr h="471019">
                <a:tc>
                  <a:txBody>
                    <a:bodyPr/>
                    <a:lstStyle/>
                    <a:p>
                      <a:pPr algn="l" fontAlgn="t"/>
                      <a:r>
                        <a:rPr lang="es-ES" sz="1200" b="1" i="0" u="none" strike="noStrike">
                          <a:solidFill>
                            <a:srgbClr val="000000"/>
                          </a:solidFill>
                          <a:effectLst/>
                          <a:latin typeface="Futura Std Book" panose="020B0502020204020303" pitchFamily="34" charset="0"/>
                        </a:rPr>
                        <a:t>Variación absoluta salidas a Centroamérica y Suramérica </a:t>
                      </a:r>
                      <a:r>
                        <a:rPr lang="es-CO" sz="1200" b="0" i="0" u="none" strike="noStrike">
                          <a:solidFill>
                            <a:srgbClr val="000000"/>
                          </a:solidFill>
                          <a:effectLst/>
                          <a:latin typeface="Futura Std Book" panose="020B0502020204020303" pitchFamily="34" charset="0"/>
                        </a:rPr>
                        <a:t>2020-2025</a:t>
                      </a:r>
                      <a:endParaRPr lang="es-ES" sz="1200" b="0" i="0" u="none" strike="noStrike">
                        <a:solidFill>
                          <a:srgbClr val="000000"/>
                        </a:solidFill>
                        <a:effectLst/>
                        <a:latin typeface="Futura Std Book" panose="020B0502020204020303" pitchFamily="34" charset="0"/>
                      </a:endParaRPr>
                    </a:p>
                  </a:txBody>
                  <a:tcPr marL="10800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t"/>
                      <a:r>
                        <a:rPr lang="es-CO" sz="1200" b="0" i="0" u="none" strike="noStrike">
                          <a:solidFill>
                            <a:srgbClr val="000000"/>
                          </a:solidFill>
                          <a:effectLst/>
                          <a:latin typeface="Futura Std Book" panose="020B0502020204020303" pitchFamily="34" charset="0"/>
                        </a:rPr>
                        <a:t>15,3%</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es-CO"/>
                    </a:p>
                  </a:txBody>
                  <a:tcPr/>
                </a:tc>
                <a:extLst>
                  <a:ext uri="{0D108BD9-81ED-4DB2-BD59-A6C34878D82A}">
                    <a16:rowId xmlns:a16="http://schemas.microsoft.com/office/drawing/2014/main" val="1561807877"/>
                  </a:ext>
                </a:extLst>
              </a:tr>
              <a:tr h="471019">
                <a:tc>
                  <a:txBody>
                    <a:bodyPr/>
                    <a:lstStyle/>
                    <a:p>
                      <a:pPr algn="l" fontAlgn="t"/>
                      <a:r>
                        <a:rPr lang="es-ES" sz="1200" b="1" i="0" u="none" strike="noStrike">
                          <a:solidFill>
                            <a:srgbClr val="000000"/>
                          </a:solidFill>
                          <a:effectLst/>
                          <a:latin typeface="Futura Std Book" panose="020B0502020204020303" pitchFamily="34" charset="0"/>
                        </a:rPr>
                        <a:t>Gasto global promedio por persona </a:t>
                      </a:r>
                      <a:r>
                        <a:rPr lang="es-CO" sz="1200" b="0" i="0" u="none" strike="noStrike">
                          <a:solidFill>
                            <a:srgbClr val="000000"/>
                          </a:solidFill>
                          <a:effectLst/>
                          <a:latin typeface="Futura Std Book" panose="020B0502020204020303" pitchFamily="34" charset="0"/>
                        </a:rPr>
                        <a:t>2020-2025</a:t>
                      </a:r>
                      <a:endParaRPr lang="es-ES" sz="1200" b="0" i="0" u="none" strike="noStrike">
                        <a:solidFill>
                          <a:srgbClr val="000000"/>
                        </a:solidFill>
                        <a:effectLst/>
                        <a:latin typeface="Futura Std Book" panose="020B0502020204020303" pitchFamily="34" charset="0"/>
                      </a:endParaRPr>
                    </a:p>
                  </a:txBody>
                  <a:tcPr marL="10800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t"/>
                      <a:r>
                        <a:rPr lang="es-CO" sz="1200" b="0" i="0" u="none" strike="noStrike">
                          <a:solidFill>
                            <a:srgbClr val="000000"/>
                          </a:solidFill>
                          <a:effectLst/>
                          <a:latin typeface="Futura Std Book" panose="020B0502020204020303" pitchFamily="34" charset="0"/>
                        </a:rPr>
                        <a:t>13,7%</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es-CO"/>
                    </a:p>
                  </a:txBody>
                  <a:tcPr/>
                </a:tc>
                <a:extLst>
                  <a:ext uri="{0D108BD9-81ED-4DB2-BD59-A6C34878D82A}">
                    <a16:rowId xmlns:a16="http://schemas.microsoft.com/office/drawing/2014/main" val="1550618726"/>
                  </a:ext>
                </a:extLst>
              </a:tr>
              <a:tr h="240986">
                <a:tc>
                  <a:txBody>
                    <a:bodyPr/>
                    <a:lstStyle/>
                    <a:p>
                      <a:pPr algn="l" fontAlgn="t"/>
                      <a:r>
                        <a:rPr lang="es-CO" sz="1200" b="1" i="0" u="none" strike="noStrike">
                          <a:solidFill>
                            <a:srgbClr val="000000"/>
                          </a:solidFill>
                          <a:effectLst/>
                          <a:latin typeface="Futura Std Book" panose="020B0502020204020303" pitchFamily="34" charset="0"/>
                        </a:rPr>
                        <a:t>Tiempo de estadía promedio </a:t>
                      </a:r>
                      <a:r>
                        <a:rPr lang="es-CO" sz="1200" b="0" i="0" u="none" strike="noStrike">
                          <a:solidFill>
                            <a:srgbClr val="000000"/>
                          </a:solidFill>
                          <a:effectLst/>
                          <a:latin typeface="Futura Std Book" panose="020B0502020204020303" pitchFamily="34" charset="0"/>
                        </a:rPr>
                        <a:t>2020-2025</a:t>
                      </a:r>
                    </a:p>
                  </a:txBody>
                  <a:tcPr marL="10800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t"/>
                      <a:r>
                        <a:rPr lang="es-CO" sz="1200" b="0" i="0" u="none" strike="noStrike">
                          <a:solidFill>
                            <a:srgbClr val="000000"/>
                          </a:solidFill>
                          <a:effectLst/>
                          <a:latin typeface="Futura Std Book" panose="020B0502020204020303" pitchFamily="34" charset="0"/>
                        </a:rPr>
                        <a:t>13,7%</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es-CO"/>
                    </a:p>
                  </a:txBody>
                  <a:tcPr/>
                </a:tc>
                <a:extLst>
                  <a:ext uri="{0D108BD9-81ED-4DB2-BD59-A6C34878D82A}">
                    <a16:rowId xmlns:a16="http://schemas.microsoft.com/office/drawing/2014/main" val="1423188226"/>
                  </a:ext>
                </a:extLst>
              </a:tr>
              <a:tr h="471019">
                <a:tc>
                  <a:txBody>
                    <a:bodyPr/>
                    <a:lstStyle/>
                    <a:p>
                      <a:pPr algn="l" fontAlgn="t"/>
                      <a:r>
                        <a:rPr lang="es-CO" sz="1200" b="1" i="0" u="none" strike="noStrike">
                          <a:solidFill>
                            <a:schemeClr val="tx1"/>
                          </a:solidFill>
                          <a:effectLst/>
                          <a:latin typeface="Futura Std Book" panose="020B0502020204020303" pitchFamily="34" charset="0"/>
                        </a:rPr>
                        <a:t>Diferencia absoluta  PIB PPA en USD </a:t>
                      </a:r>
                      <a:r>
                        <a:rPr lang="es-CO" sz="1200" b="0" i="0" u="none" strike="noStrike">
                          <a:solidFill>
                            <a:srgbClr val="000000"/>
                          </a:solidFill>
                          <a:effectLst/>
                          <a:latin typeface="Futura Std Book" panose="020B0502020204020303" pitchFamily="34" charset="0"/>
                        </a:rPr>
                        <a:t>2020-2025</a:t>
                      </a:r>
                      <a:endParaRPr lang="es-CO" sz="1200" b="0" i="0" u="none" strike="noStrike">
                        <a:solidFill>
                          <a:schemeClr val="tx1"/>
                        </a:solidFill>
                        <a:effectLst/>
                        <a:latin typeface="Futura Std Book" panose="020B0502020204020303" pitchFamily="34" charset="0"/>
                      </a:endParaRPr>
                    </a:p>
                  </a:txBody>
                  <a:tcPr marL="10800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t"/>
                      <a:r>
                        <a:rPr lang="es-CO" sz="1200" b="0" i="0" u="none" strike="noStrike">
                          <a:solidFill>
                            <a:srgbClr val="000000"/>
                          </a:solidFill>
                          <a:effectLst/>
                          <a:latin typeface="Futura Std Book" panose="020B0502020204020303" pitchFamily="34" charset="0"/>
                        </a:rPr>
                        <a:t>7,8%</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s-CO" sz="1200" b="0" i="0" u="none" strike="noStrike">
                          <a:solidFill>
                            <a:srgbClr val="000000"/>
                          </a:solidFill>
                          <a:effectLst/>
                          <a:latin typeface="Futura Std Book" panose="020B0502020204020303" pitchFamily="34" charset="0"/>
                        </a:rPr>
                        <a:t>FMI,WEO abril 2019</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99941705"/>
                  </a:ext>
                </a:extLst>
              </a:tr>
              <a:tr h="701050">
                <a:tc>
                  <a:txBody>
                    <a:bodyPr/>
                    <a:lstStyle/>
                    <a:p>
                      <a:pPr algn="l" fontAlgn="t"/>
                      <a:r>
                        <a:rPr lang="es-CO" sz="1200" b="1" i="0" u="none" strike="noStrike">
                          <a:solidFill>
                            <a:srgbClr val="000000"/>
                          </a:solidFill>
                          <a:effectLst/>
                          <a:latin typeface="Futura Std Book" panose="020B0502020204020303" pitchFamily="34" charset="0"/>
                        </a:rPr>
                        <a:t>Tasa de desempleo </a:t>
                      </a:r>
                      <a:r>
                        <a:rPr lang="es-CO" sz="1200" b="0" i="0" u="none" strike="noStrike">
                          <a:solidFill>
                            <a:srgbClr val="000000"/>
                          </a:solidFill>
                          <a:effectLst/>
                          <a:latin typeface="Futura Std Book" panose="020B0502020204020303" pitchFamily="34" charset="0"/>
                        </a:rPr>
                        <a:t>2020-2025</a:t>
                      </a:r>
                    </a:p>
                  </a:txBody>
                  <a:tcPr marL="10800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t"/>
                      <a:r>
                        <a:rPr lang="es-CO" sz="1200" b="0" i="0" u="none" strike="noStrike">
                          <a:solidFill>
                            <a:srgbClr val="000000"/>
                          </a:solidFill>
                          <a:effectLst/>
                          <a:latin typeface="Futura Std Book" panose="020B0502020204020303" pitchFamily="34" charset="0"/>
                        </a:rPr>
                        <a:t>7,8%</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s-ES" sz="1200" b="0" i="0" u="none" strike="noStrike">
                          <a:solidFill>
                            <a:srgbClr val="000000"/>
                          </a:solidFill>
                          <a:effectLst/>
                          <a:latin typeface="Futura Std Book" panose="020B0502020204020303" pitchFamily="34" charset="0"/>
                        </a:rPr>
                        <a:t>FMI,WEO octubre 2018</a:t>
                      </a:r>
                      <a:br>
                        <a:rPr lang="es-ES" sz="1200" b="0" i="0" u="none" strike="noStrike">
                          <a:solidFill>
                            <a:srgbClr val="000000"/>
                          </a:solidFill>
                          <a:effectLst/>
                          <a:latin typeface="Futura Std Book" panose="020B0502020204020303" pitchFamily="34" charset="0"/>
                        </a:rPr>
                      </a:br>
                      <a:r>
                        <a:rPr lang="es-ES" sz="1200" b="0" i="0" u="none" strike="noStrike">
                          <a:solidFill>
                            <a:srgbClr val="000000"/>
                          </a:solidFill>
                          <a:effectLst/>
                          <a:latin typeface="Futura Std Book" panose="020B0502020204020303" pitchFamily="34" charset="0"/>
                        </a:rPr>
                        <a:t>Banco Mundial</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49821911"/>
                  </a:ext>
                </a:extLst>
              </a:tr>
              <a:tr h="701050">
                <a:tc>
                  <a:txBody>
                    <a:bodyPr/>
                    <a:lstStyle/>
                    <a:p>
                      <a:pPr algn="l" fontAlgn="t"/>
                      <a:r>
                        <a:rPr lang="es-ES" sz="1200" b="1" i="0" u="none" strike="noStrike">
                          <a:solidFill>
                            <a:srgbClr val="000000"/>
                          </a:solidFill>
                          <a:effectLst/>
                          <a:latin typeface="Futura Std Book" panose="020B0502020204020303" pitchFamily="34" charset="0"/>
                        </a:rPr>
                        <a:t>Variación porcentual tipo de cambio </a:t>
                      </a:r>
                      <a:r>
                        <a:rPr lang="es-CO" sz="1200" b="0" i="0" u="none" strike="noStrike">
                          <a:solidFill>
                            <a:srgbClr val="000000"/>
                          </a:solidFill>
                          <a:effectLst/>
                          <a:latin typeface="Futura Std Book" panose="020B0502020204020303" pitchFamily="34" charset="0"/>
                        </a:rPr>
                        <a:t>2020-2023</a:t>
                      </a:r>
                      <a:endParaRPr lang="es-ES" sz="1200" b="0" i="0" u="none" strike="noStrike">
                        <a:solidFill>
                          <a:srgbClr val="000000"/>
                        </a:solidFill>
                        <a:effectLst/>
                        <a:latin typeface="Futura Std Book" panose="020B0502020204020303" pitchFamily="34" charset="0"/>
                      </a:endParaRPr>
                    </a:p>
                  </a:txBody>
                  <a:tcPr marL="10800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fontAlgn="t"/>
                      <a:r>
                        <a:rPr lang="es-CO" sz="1200" b="0" i="0" u="none" strike="noStrike">
                          <a:solidFill>
                            <a:srgbClr val="000000"/>
                          </a:solidFill>
                          <a:effectLst/>
                          <a:latin typeface="Futura Std Book" panose="020B0502020204020303" pitchFamily="34" charset="0"/>
                        </a:rPr>
                        <a:t>7,8%</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s-CO" sz="1200" b="0" i="0" u="none" strike="noStrike">
                          <a:solidFill>
                            <a:srgbClr val="000000"/>
                          </a:solidFill>
                          <a:effectLst/>
                          <a:latin typeface="Futura Std Book" panose="020B0502020204020303" pitchFamily="34" charset="0"/>
                        </a:rPr>
                        <a:t>International Financial Statistics</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5582213"/>
                  </a:ext>
                </a:extLst>
              </a:tr>
            </a:tbl>
          </a:graphicData>
        </a:graphic>
      </p:graphicFrame>
      <p:graphicFrame>
        <p:nvGraphicFramePr>
          <p:cNvPr id="7" name="Tabla 6">
            <a:extLst>
              <a:ext uri="{FF2B5EF4-FFF2-40B4-BE49-F238E27FC236}">
                <a16:creationId xmlns:a16="http://schemas.microsoft.com/office/drawing/2014/main" id="{77A02C20-D9E6-96F9-A713-5688CD1271C7}"/>
              </a:ext>
            </a:extLst>
          </p:cNvPr>
          <p:cNvGraphicFramePr>
            <a:graphicFrameLocks noGrp="1"/>
          </p:cNvGraphicFramePr>
          <p:nvPr>
            <p:extLst>
              <p:ext uri="{D42A27DB-BD31-4B8C-83A1-F6EECF244321}">
                <p14:modId xmlns:p14="http://schemas.microsoft.com/office/powerpoint/2010/main" val="4075559039"/>
              </p:ext>
            </p:extLst>
          </p:nvPr>
        </p:nvGraphicFramePr>
        <p:xfrm>
          <a:off x="7086600" y="2336801"/>
          <a:ext cx="4788325" cy="3467099"/>
        </p:xfrm>
        <a:graphic>
          <a:graphicData uri="http://schemas.openxmlformats.org/drawingml/2006/table">
            <a:tbl>
              <a:tblPr firstRow="1" bandRow="1"/>
              <a:tblGrid>
                <a:gridCol w="2767527">
                  <a:extLst>
                    <a:ext uri="{9D8B030D-6E8A-4147-A177-3AD203B41FA5}">
                      <a16:colId xmlns:a16="http://schemas.microsoft.com/office/drawing/2014/main" val="4154759254"/>
                    </a:ext>
                  </a:extLst>
                </a:gridCol>
                <a:gridCol w="767127">
                  <a:extLst>
                    <a:ext uri="{9D8B030D-6E8A-4147-A177-3AD203B41FA5}">
                      <a16:colId xmlns:a16="http://schemas.microsoft.com/office/drawing/2014/main" val="1573192647"/>
                    </a:ext>
                  </a:extLst>
                </a:gridCol>
                <a:gridCol w="1253671">
                  <a:extLst>
                    <a:ext uri="{9D8B030D-6E8A-4147-A177-3AD203B41FA5}">
                      <a16:colId xmlns:a16="http://schemas.microsoft.com/office/drawing/2014/main" val="1733788097"/>
                    </a:ext>
                  </a:extLst>
                </a:gridCol>
              </a:tblGrid>
              <a:tr h="499127">
                <a:tc>
                  <a:txBody>
                    <a:bodyPr/>
                    <a:lstStyle/>
                    <a:p>
                      <a:pPr algn="ctr" rtl="0" fontAlgn="ctr"/>
                      <a:r>
                        <a:rPr lang="es-CO" sz="1200" b="1" i="0" u="none" strike="noStrike">
                          <a:solidFill>
                            <a:schemeClr val="bg1"/>
                          </a:solidFill>
                          <a:effectLst/>
                          <a:latin typeface="Futura Std Book" panose="020B0502020204020303" pitchFamily="34" charset="0"/>
                        </a:rPr>
                        <a:t>Variables oferta </a:t>
                      </a:r>
                    </a:p>
                    <a:p>
                      <a:pPr algn="ctr" rtl="0" fontAlgn="ctr"/>
                      <a:r>
                        <a:rPr lang="es-CO" sz="1200" b="1" i="0" u="none" strike="noStrike">
                          <a:solidFill>
                            <a:schemeClr val="bg1"/>
                          </a:solidFill>
                          <a:effectLst/>
                          <a:latin typeface="Futura Std Book" panose="020B0502020204020303" pitchFamily="34" charset="0"/>
                        </a:rPr>
                        <a:t>(EJE X)</a:t>
                      </a:r>
                    </a:p>
                  </a:txBody>
                  <a:tcPr marL="144000" marR="10160" marT="10160" marB="0" anchor="ctr">
                    <a:lnL w="12700" cap="flat" cmpd="sng" algn="ctr">
                      <a:no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09D"/>
                    </a:solidFill>
                  </a:tcPr>
                </a:tc>
                <a:tc>
                  <a:txBody>
                    <a:bodyPr/>
                    <a:lstStyle/>
                    <a:p>
                      <a:pPr algn="ctr" rtl="0" fontAlgn="ctr"/>
                      <a:r>
                        <a:rPr lang="es-CO" sz="1200" b="1" i="0" u="none" strike="noStrike">
                          <a:solidFill>
                            <a:schemeClr val="bg1"/>
                          </a:solidFill>
                          <a:effectLst/>
                          <a:latin typeface="Futura Std Book" panose="020B0502020204020303" pitchFamily="34" charset="0"/>
                        </a:rPr>
                        <a:t>Peso</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09D"/>
                    </a:solidFill>
                  </a:tcPr>
                </a:tc>
                <a:tc>
                  <a:txBody>
                    <a:bodyPr/>
                    <a:lstStyle/>
                    <a:p>
                      <a:pPr algn="ctr" rtl="0" fontAlgn="ctr"/>
                      <a:r>
                        <a:rPr lang="es-CO" sz="1200" b="1" i="0" u="none" strike="noStrike">
                          <a:solidFill>
                            <a:schemeClr val="bg1"/>
                          </a:solidFill>
                          <a:effectLst/>
                          <a:latin typeface="Futura Std Book" panose="020B0502020204020303" pitchFamily="34" charset="0"/>
                        </a:rPr>
                        <a:t>Fuente</a:t>
                      </a:r>
                    </a:p>
                  </a:txBody>
                  <a:tcPr marL="10160" marR="10160" marT="10160" marB="0" anchor="ctr">
                    <a:lnL w="3175"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509D"/>
                    </a:solidFill>
                  </a:tcPr>
                </a:tc>
                <a:extLst>
                  <a:ext uri="{0D108BD9-81ED-4DB2-BD59-A6C34878D82A}">
                    <a16:rowId xmlns:a16="http://schemas.microsoft.com/office/drawing/2014/main" val="631188549"/>
                  </a:ext>
                </a:extLst>
              </a:tr>
              <a:tr h="618396">
                <a:tc>
                  <a:txBody>
                    <a:bodyPr/>
                    <a:lstStyle/>
                    <a:p>
                      <a:pPr algn="l" fontAlgn="t"/>
                      <a:r>
                        <a:rPr lang="es-CO" sz="1200" b="0" i="0" u="none" strike="noStrike">
                          <a:solidFill>
                            <a:srgbClr val="002060"/>
                          </a:solidFill>
                          <a:effectLst/>
                          <a:latin typeface="Futura Std Book" panose="020B0502020204020303" pitchFamily="34" charset="0"/>
                        </a:rPr>
                        <a:t>Llegada de extranjeros no residentes </a:t>
                      </a:r>
                      <a:br>
                        <a:rPr lang="es-CO" sz="1200" b="0" i="0" u="none" strike="noStrike">
                          <a:solidFill>
                            <a:srgbClr val="002060"/>
                          </a:solidFill>
                          <a:effectLst/>
                          <a:latin typeface="Futura Std Book" panose="020B0502020204020303" pitchFamily="34" charset="0"/>
                        </a:rPr>
                      </a:br>
                      <a:r>
                        <a:rPr lang="es-CO" sz="1200" b="0" i="0" u="none" strike="noStrike">
                          <a:solidFill>
                            <a:srgbClr val="002060"/>
                          </a:solidFill>
                          <a:effectLst/>
                          <a:latin typeface="Futura Std Book" panose="020B0502020204020303" pitchFamily="34" charset="0"/>
                        </a:rPr>
                        <a:t>a Colombia 2020-2024 (abril)</a:t>
                      </a:r>
                    </a:p>
                  </a:txBody>
                  <a:tcPr marL="144000" marR="10160" marT="10160" marB="0" anchor="ctr">
                    <a:lnL w="12700" cap="flat" cmpd="sng" algn="ctr">
                      <a:noFill/>
                      <a:prstDash val="dashDot"/>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s-CO" sz="1200" b="0" i="0" u="none" strike="noStrike">
                          <a:solidFill>
                            <a:srgbClr val="002060"/>
                          </a:solidFill>
                          <a:effectLst/>
                          <a:latin typeface="Futura Std Book" panose="020B0502020204020303" pitchFamily="34" charset="0"/>
                        </a:rPr>
                        <a:t>11,8%</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s-CO" sz="1200" b="0" i="0" u="none" strike="noStrike">
                          <a:solidFill>
                            <a:srgbClr val="002060"/>
                          </a:solidFill>
                          <a:effectLst/>
                          <a:latin typeface="Futura Std Book" panose="020B0502020204020303" pitchFamily="34" charset="0"/>
                        </a:rPr>
                        <a:t>Migración Colombia</a:t>
                      </a:r>
                    </a:p>
                  </a:txBody>
                  <a:tcPr marL="10160" marR="10160" marT="10160" marB="0" anchor="ctr">
                    <a:lnL w="3175" cap="flat" cmpd="sng" algn="ctr">
                      <a:solidFill>
                        <a:schemeClr val="tx1"/>
                      </a:solidFill>
                      <a:prstDash val="solid"/>
                      <a:round/>
                      <a:headEnd type="none" w="med" len="med"/>
                      <a:tailEnd type="none" w="med" len="med"/>
                    </a:lnL>
                    <a:lnR w="12700" cap="flat" cmpd="sng" algn="ctr">
                      <a:noFill/>
                      <a:prstDash val="dashDot"/>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51350732"/>
                  </a:ext>
                </a:extLst>
              </a:tr>
              <a:tr h="618396">
                <a:tc>
                  <a:txBody>
                    <a:bodyPr/>
                    <a:lstStyle/>
                    <a:p>
                      <a:pPr algn="l" fontAlgn="t"/>
                      <a:r>
                        <a:rPr lang="es-ES" sz="1200" b="0" i="0" u="none" strike="noStrike">
                          <a:solidFill>
                            <a:srgbClr val="002060"/>
                          </a:solidFill>
                          <a:effectLst/>
                          <a:latin typeface="Futura Std Book" panose="020B0502020204020303" pitchFamily="34" charset="0"/>
                        </a:rPr>
                        <a:t>Variación absoluta llegada de extranjeros no residentes a Colombia </a:t>
                      </a:r>
                      <a:r>
                        <a:rPr lang="es-CO" sz="1200" b="0" i="0" u="none" strike="noStrike">
                          <a:solidFill>
                            <a:srgbClr val="002060"/>
                          </a:solidFill>
                          <a:effectLst/>
                          <a:latin typeface="Futura Std Book" panose="020B0502020204020303" pitchFamily="34" charset="0"/>
                        </a:rPr>
                        <a:t>2020-2024 (abril)</a:t>
                      </a:r>
                      <a:endParaRPr lang="es-ES" sz="1200" b="0" i="0" u="none" strike="noStrike">
                        <a:solidFill>
                          <a:srgbClr val="002060"/>
                        </a:solidFill>
                        <a:effectLst/>
                        <a:latin typeface="Futura Std Book" panose="020B0502020204020303" pitchFamily="34" charset="0"/>
                      </a:endParaRPr>
                    </a:p>
                  </a:txBody>
                  <a:tcPr marL="144000" marR="10160" marT="10160" marB="0" anchor="ctr">
                    <a:lnL w="12700" cap="flat" cmpd="sng" algn="ctr">
                      <a:noFill/>
                      <a:prstDash val="dashDot"/>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BE0B"/>
                    </a:solidFill>
                  </a:tcPr>
                </a:tc>
                <a:tc>
                  <a:txBody>
                    <a:bodyPr/>
                    <a:lstStyle/>
                    <a:p>
                      <a:pPr algn="ctr" fontAlgn="t"/>
                      <a:r>
                        <a:rPr lang="es-CO" sz="1200" b="0" i="0" u="none" strike="noStrike">
                          <a:solidFill>
                            <a:srgbClr val="002060"/>
                          </a:solidFill>
                          <a:effectLst/>
                          <a:latin typeface="Futura Std Book" panose="020B0502020204020303" pitchFamily="34" charset="0"/>
                        </a:rPr>
                        <a:t>11,8%</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BE0B"/>
                    </a:solidFill>
                  </a:tcPr>
                </a:tc>
                <a:tc>
                  <a:txBody>
                    <a:bodyPr/>
                    <a:lstStyle/>
                    <a:p>
                      <a:pPr algn="ctr" fontAlgn="t"/>
                      <a:r>
                        <a:rPr lang="es-CO" sz="1200" b="0" i="0" u="none" strike="noStrike">
                          <a:solidFill>
                            <a:srgbClr val="002060"/>
                          </a:solidFill>
                          <a:effectLst/>
                          <a:latin typeface="Futura Std Book" panose="020B0502020204020303" pitchFamily="34" charset="0"/>
                        </a:rPr>
                        <a:t>Migración Colombia</a:t>
                      </a:r>
                    </a:p>
                  </a:txBody>
                  <a:tcPr marL="10160" marR="10160" marT="10160" marB="0" anchor="ctr">
                    <a:lnL w="3175" cap="flat" cmpd="sng" algn="ctr">
                      <a:solidFill>
                        <a:schemeClr val="tx1"/>
                      </a:solidFill>
                      <a:prstDash val="solid"/>
                      <a:round/>
                      <a:headEnd type="none" w="med" len="med"/>
                      <a:tailEnd type="none" w="med" len="med"/>
                    </a:lnL>
                    <a:lnR w="12700" cap="flat" cmpd="sng" algn="ctr">
                      <a:noFill/>
                      <a:prstDash val="dashDot"/>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BE0B"/>
                    </a:solidFill>
                  </a:tcPr>
                </a:tc>
                <a:extLst>
                  <a:ext uri="{0D108BD9-81ED-4DB2-BD59-A6C34878D82A}">
                    <a16:rowId xmlns:a16="http://schemas.microsoft.com/office/drawing/2014/main" val="3056471836"/>
                  </a:ext>
                </a:extLst>
              </a:tr>
              <a:tr h="361026">
                <a:tc>
                  <a:txBody>
                    <a:bodyPr/>
                    <a:lstStyle/>
                    <a:p>
                      <a:pPr algn="l" fontAlgn="t"/>
                      <a:r>
                        <a:rPr lang="es-CO" sz="1200" b="0" i="0" u="none" strike="noStrike">
                          <a:solidFill>
                            <a:srgbClr val="002060"/>
                          </a:solidFill>
                          <a:effectLst/>
                          <a:latin typeface="Futura Std Book" panose="020B0502020204020303" pitchFamily="34" charset="0"/>
                        </a:rPr>
                        <a:t>Número de sillas 2020-2023</a:t>
                      </a:r>
                    </a:p>
                  </a:txBody>
                  <a:tcPr marL="144000" marR="10160" marT="10160" marB="0" anchor="ctr">
                    <a:lnL w="12700" cap="flat" cmpd="sng" algn="ctr">
                      <a:noFill/>
                      <a:prstDash val="dashDot"/>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s-CO" sz="1200" b="0" i="0" u="none" strike="noStrike">
                          <a:solidFill>
                            <a:srgbClr val="002060"/>
                          </a:solidFill>
                          <a:effectLst/>
                          <a:latin typeface="Futura Std Book" panose="020B0502020204020303" pitchFamily="34" charset="0"/>
                        </a:rPr>
                        <a:t>17,6%</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s-CO" sz="1200" b="0" i="0" u="none" strike="noStrike">
                          <a:solidFill>
                            <a:srgbClr val="002060"/>
                          </a:solidFill>
                          <a:effectLst/>
                          <a:latin typeface="Futura Std Book" panose="020B0502020204020303" pitchFamily="34" charset="0"/>
                        </a:rPr>
                        <a:t>OAG</a:t>
                      </a:r>
                    </a:p>
                  </a:txBody>
                  <a:tcPr marL="10160" marR="10160" marT="10160" marB="0" anchor="ctr">
                    <a:lnL w="3175" cap="flat" cmpd="sng" algn="ctr">
                      <a:solidFill>
                        <a:schemeClr val="tx1"/>
                      </a:solidFill>
                      <a:prstDash val="solid"/>
                      <a:round/>
                      <a:headEnd type="none" w="med" len="med"/>
                      <a:tailEnd type="none" w="med" len="med"/>
                    </a:lnL>
                    <a:lnR w="12700" cap="flat" cmpd="sng" algn="ctr">
                      <a:noFill/>
                      <a:prstDash val="dashDot"/>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86540022"/>
                  </a:ext>
                </a:extLst>
              </a:tr>
              <a:tr h="539606">
                <a:tc>
                  <a:txBody>
                    <a:bodyPr/>
                    <a:lstStyle/>
                    <a:p>
                      <a:pPr algn="l" fontAlgn="t"/>
                      <a:r>
                        <a:rPr lang="es-CO" sz="1200" b="0" i="0" u="none" strike="noStrike">
                          <a:solidFill>
                            <a:srgbClr val="002060"/>
                          </a:solidFill>
                          <a:effectLst/>
                          <a:latin typeface="Futura Std Book" panose="020B0502020204020303" pitchFamily="34" charset="0"/>
                        </a:rPr>
                        <a:t>Horas de vuelo</a:t>
                      </a:r>
                    </a:p>
                  </a:txBody>
                  <a:tcPr marL="144000" marR="10160" marT="10160" marB="0" anchor="ctr">
                    <a:lnL w="12700" cap="flat" cmpd="sng" algn="ctr">
                      <a:noFill/>
                      <a:prstDash val="dashDot"/>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BE0B"/>
                    </a:solidFill>
                  </a:tcPr>
                </a:tc>
                <a:tc>
                  <a:txBody>
                    <a:bodyPr/>
                    <a:lstStyle/>
                    <a:p>
                      <a:pPr algn="ctr" fontAlgn="t"/>
                      <a:r>
                        <a:rPr lang="es-CO" sz="1200" b="0" i="0" u="none" strike="noStrike">
                          <a:solidFill>
                            <a:srgbClr val="002060"/>
                          </a:solidFill>
                          <a:effectLst/>
                          <a:latin typeface="Futura Std Book" panose="020B0502020204020303" pitchFamily="34" charset="0"/>
                        </a:rPr>
                        <a:t>10,8%</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BE0B"/>
                    </a:solidFill>
                  </a:tcPr>
                </a:tc>
                <a:tc>
                  <a:txBody>
                    <a:bodyPr/>
                    <a:lstStyle/>
                    <a:p>
                      <a:pPr algn="ctr" fontAlgn="t"/>
                      <a:r>
                        <a:rPr lang="es-CO" sz="1200" b="0" i="0" u="none" strike="noStrike">
                          <a:solidFill>
                            <a:srgbClr val="002060"/>
                          </a:solidFill>
                          <a:effectLst/>
                          <a:latin typeface="Futura Std Book" panose="020B0502020204020303" pitchFamily="34" charset="0"/>
                        </a:rPr>
                        <a:t>Google Flights</a:t>
                      </a:r>
                    </a:p>
                  </a:txBody>
                  <a:tcPr marL="10160" marR="10160" marT="10160" marB="0" anchor="ctr">
                    <a:lnL w="3175" cap="flat" cmpd="sng" algn="ctr">
                      <a:solidFill>
                        <a:schemeClr val="tx1"/>
                      </a:solidFill>
                      <a:prstDash val="solid"/>
                      <a:round/>
                      <a:headEnd type="none" w="med" len="med"/>
                      <a:tailEnd type="none" w="med" len="med"/>
                    </a:lnL>
                    <a:lnR w="12700" cap="flat" cmpd="sng" algn="ctr">
                      <a:noFill/>
                      <a:prstDash val="dashDot"/>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FBE0B"/>
                    </a:solidFill>
                  </a:tcPr>
                </a:tc>
                <a:extLst>
                  <a:ext uri="{0D108BD9-81ED-4DB2-BD59-A6C34878D82A}">
                    <a16:rowId xmlns:a16="http://schemas.microsoft.com/office/drawing/2014/main" val="1792864682"/>
                  </a:ext>
                </a:extLst>
              </a:tr>
              <a:tr h="415274">
                <a:tc>
                  <a:txBody>
                    <a:bodyPr/>
                    <a:lstStyle/>
                    <a:p>
                      <a:pPr algn="l" fontAlgn="t"/>
                      <a:r>
                        <a:rPr lang="es-ES" sz="1200" b="0" i="0" u="none" strike="noStrike">
                          <a:solidFill>
                            <a:srgbClr val="002060"/>
                          </a:solidFill>
                          <a:effectLst/>
                          <a:latin typeface="Futura Std Book" panose="020B0502020204020303" pitchFamily="34" charset="0"/>
                        </a:rPr>
                        <a:t>Gasto en Colombia (tarjeta Visa) </a:t>
                      </a:r>
                      <a:br>
                        <a:rPr lang="es-ES" sz="1200" b="0" i="0" u="none" strike="noStrike">
                          <a:solidFill>
                            <a:srgbClr val="002060"/>
                          </a:solidFill>
                          <a:effectLst/>
                          <a:latin typeface="Futura Std Book" panose="020B0502020204020303" pitchFamily="34" charset="0"/>
                        </a:rPr>
                      </a:br>
                      <a:r>
                        <a:rPr lang="es-ES" sz="1200" b="0" i="0" u="none" strike="noStrike">
                          <a:solidFill>
                            <a:srgbClr val="002060"/>
                          </a:solidFill>
                          <a:effectLst/>
                          <a:latin typeface="Futura Std Book" panose="020B0502020204020303" pitchFamily="34" charset="0"/>
                        </a:rPr>
                        <a:t>2023-2024 (mayo)</a:t>
                      </a:r>
                    </a:p>
                  </a:txBody>
                  <a:tcPr marL="144000" marR="10160" marT="10160" marB="0" anchor="ctr">
                    <a:lnL w="12700" cap="flat" cmpd="sng" algn="ctr">
                      <a:noFill/>
                      <a:prstDash val="dashDot"/>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s-CO" sz="1200" b="0" i="0" u="none" strike="noStrike">
                          <a:solidFill>
                            <a:srgbClr val="002060"/>
                          </a:solidFill>
                          <a:effectLst/>
                          <a:latin typeface="Futura Std Book" panose="020B0502020204020303" pitchFamily="34" charset="0"/>
                        </a:rPr>
                        <a:t>24,3%</a:t>
                      </a: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t"/>
                      <a:r>
                        <a:rPr lang="es-CO" sz="1200" b="0" i="0" u="none" strike="noStrike">
                          <a:solidFill>
                            <a:srgbClr val="002060"/>
                          </a:solidFill>
                          <a:effectLst/>
                          <a:latin typeface="Futura Std Book" panose="020B0502020204020303" pitchFamily="34" charset="0"/>
                        </a:rPr>
                        <a:t>AnalitiCo</a:t>
                      </a:r>
                    </a:p>
                  </a:txBody>
                  <a:tcPr marL="10160" marR="10160" marT="10160" marB="0" anchor="ctr">
                    <a:lnL w="3175" cap="flat" cmpd="sng" algn="ctr">
                      <a:solidFill>
                        <a:schemeClr val="tx1"/>
                      </a:solidFill>
                      <a:prstDash val="solid"/>
                      <a:round/>
                      <a:headEnd type="none" w="med" len="med"/>
                      <a:tailEnd type="none" w="med" len="med"/>
                    </a:lnL>
                    <a:lnR w="12700" cap="flat" cmpd="sng" algn="ctr">
                      <a:noFill/>
                      <a:prstDash val="dashDot"/>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692338309"/>
                  </a:ext>
                </a:extLst>
              </a:tr>
              <a:tr h="415274">
                <a:tc>
                  <a:txBody>
                    <a:bodyPr/>
                    <a:lstStyle/>
                    <a:p>
                      <a:pPr algn="l" fontAlgn="t"/>
                      <a:r>
                        <a:rPr lang="es-ES" sz="1200" b="0" i="0" u="none" strike="noStrike">
                          <a:solidFill>
                            <a:srgbClr val="002060"/>
                          </a:solidFill>
                          <a:effectLst/>
                          <a:latin typeface="Futura Std Book" panose="020B0502020204020303" pitchFamily="34" charset="0"/>
                        </a:rPr>
                        <a:t>Reservas aéreas (2020-2024 abril)</a:t>
                      </a:r>
                    </a:p>
                  </a:txBody>
                  <a:tcPr marL="144000" marR="10160" marT="10160" marB="0" anchor="ctr">
                    <a:lnL w="12700" cap="flat" cmpd="sng" algn="ctr">
                      <a:noFill/>
                      <a:prstDash val="dashDot"/>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noFill/>
                      <a:prstDash val="dashDot"/>
                      <a:round/>
                      <a:headEnd type="none" w="med" len="med"/>
                      <a:tailEnd type="none" w="med" len="med"/>
                    </a:lnB>
                    <a:lnTlToBr w="12700" cmpd="sng">
                      <a:noFill/>
                      <a:prstDash val="solid"/>
                    </a:lnTlToBr>
                    <a:lnBlToTr w="12700" cmpd="sng">
                      <a:noFill/>
                      <a:prstDash val="solid"/>
                    </a:lnBlToTr>
                    <a:solidFill>
                      <a:srgbClr val="FFBE0B"/>
                    </a:solidFill>
                  </a:tcPr>
                </a:tc>
                <a:tc>
                  <a:txBody>
                    <a:bodyPr/>
                    <a:lstStyle/>
                    <a:p>
                      <a:pPr algn="ctr" fontAlgn="t"/>
                      <a:r>
                        <a:rPr lang="es-MX" sz="1200" b="0" i="0" u="none" strike="noStrike">
                          <a:solidFill>
                            <a:srgbClr val="002060"/>
                          </a:solidFill>
                          <a:effectLst/>
                          <a:latin typeface="Futura Std Book" panose="020B0502020204020303" pitchFamily="34" charset="0"/>
                        </a:rPr>
                        <a:t>23,7%</a:t>
                      </a:r>
                      <a:endParaRPr lang="es-CO" sz="1200" b="0" i="0" u="none" strike="noStrike">
                        <a:solidFill>
                          <a:srgbClr val="002060"/>
                        </a:solidFill>
                        <a:effectLst/>
                        <a:latin typeface="Futura Std Book" panose="020B0502020204020303" pitchFamily="34" charset="0"/>
                      </a:endParaRPr>
                    </a:p>
                  </a:txBody>
                  <a:tcPr marL="10160" marR="10160" marT="10160"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12700" cap="flat" cmpd="sng" algn="ctr">
                      <a:noFill/>
                      <a:prstDash val="dashDot"/>
                      <a:round/>
                      <a:headEnd type="none" w="med" len="med"/>
                      <a:tailEnd type="none" w="med" len="med"/>
                    </a:lnB>
                    <a:lnTlToBr w="12700" cmpd="sng">
                      <a:noFill/>
                      <a:prstDash val="solid"/>
                    </a:lnTlToBr>
                    <a:lnBlToTr w="12700" cmpd="sng">
                      <a:noFill/>
                      <a:prstDash val="solid"/>
                    </a:lnBlToTr>
                    <a:solidFill>
                      <a:srgbClr val="FFBE0B"/>
                    </a:solidFill>
                  </a:tcPr>
                </a:tc>
                <a:tc>
                  <a:txBody>
                    <a:bodyPr/>
                    <a:lstStyle/>
                    <a:p>
                      <a:pPr algn="ctr" fontAlgn="t"/>
                      <a:r>
                        <a:rPr lang="es-MX" sz="1200" b="0" i="0" u="none" strike="noStrike">
                          <a:solidFill>
                            <a:srgbClr val="002060"/>
                          </a:solidFill>
                          <a:effectLst/>
                          <a:latin typeface="Futura Std Book" panose="020B0502020204020303" pitchFamily="34" charset="0"/>
                        </a:rPr>
                        <a:t>Forwardkeys</a:t>
                      </a:r>
                      <a:endParaRPr lang="es-CO" sz="1200" b="0" i="0" u="none" strike="noStrike">
                        <a:solidFill>
                          <a:srgbClr val="002060"/>
                        </a:solidFill>
                        <a:effectLst/>
                        <a:latin typeface="Futura Std Book" panose="020B0502020204020303" pitchFamily="34" charset="0"/>
                      </a:endParaRPr>
                    </a:p>
                  </a:txBody>
                  <a:tcPr marL="10160" marR="10160" marT="10160" marB="0" anchor="ctr">
                    <a:lnL w="3175" cap="flat" cmpd="sng" algn="ctr">
                      <a:solidFill>
                        <a:schemeClr val="tx1"/>
                      </a:solidFill>
                      <a:prstDash val="solid"/>
                      <a:round/>
                      <a:headEnd type="none" w="med" len="med"/>
                      <a:tailEnd type="none" w="med" len="med"/>
                    </a:lnL>
                    <a:lnR w="12700" cap="flat" cmpd="sng" algn="ctr">
                      <a:noFill/>
                      <a:prstDash val="dashDot"/>
                      <a:round/>
                      <a:headEnd type="none" w="med" len="med"/>
                      <a:tailEnd type="none" w="med" len="med"/>
                    </a:lnR>
                    <a:lnT w="3175" cap="flat" cmpd="sng" algn="ctr">
                      <a:solidFill>
                        <a:schemeClr val="tx1"/>
                      </a:solidFill>
                      <a:prstDash val="solid"/>
                      <a:round/>
                      <a:headEnd type="none" w="med" len="med"/>
                      <a:tailEnd type="none" w="med" len="med"/>
                    </a:lnT>
                    <a:lnB w="12700" cap="flat" cmpd="sng" algn="ctr">
                      <a:noFill/>
                      <a:prstDash val="dashDot"/>
                      <a:round/>
                      <a:headEnd type="none" w="med" len="med"/>
                      <a:tailEnd type="none" w="med" len="med"/>
                    </a:lnB>
                    <a:lnTlToBr w="12700" cmpd="sng">
                      <a:noFill/>
                      <a:prstDash val="solid"/>
                    </a:lnTlToBr>
                    <a:lnBlToTr w="12700" cmpd="sng">
                      <a:noFill/>
                      <a:prstDash val="solid"/>
                    </a:lnBlToTr>
                    <a:solidFill>
                      <a:srgbClr val="FFBE0B"/>
                    </a:solidFill>
                  </a:tcPr>
                </a:tc>
                <a:extLst>
                  <a:ext uri="{0D108BD9-81ED-4DB2-BD59-A6C34878D82A}">
                    <a16:rowId xmlns:a16="http://schemas.microsoft.com/office/drawing/2014/main" val="2396742863"/>
                  </a:ext>
                </a:extLst>
              </a:tr>
            </a:tbl>
          </a:graphicData>
        </a:graphic>
      </p:graphicFrame>
      <p:sp>
        <p:nvSpPr>
          <p:cNvPr id="8" name="CuadroTexto 7">
            <a:extLst>
              <a:ext uri="{FF2B5EF4-FFF2-40B4-BE49-F238E27FC236}">
                <a16:creationId xmlns:a16="http://schemas.microsoft.com/office/drawing/2014/main" id="{1B07777A-4472-D182-7340-2D706C37D028}"/>
              </a:ext>
            </a:extLst>
          </p:cNvPr>
          <p:cNvSpPr txBox="1"/>
          <p:nvPr/>
        </p:nvSpPr>
        <p:spPr>
          <a:xfrm>
            <a:off x="6886218" y="6264414"/>
            <a:ext cx="5120789" cy="707886"/>
          </a:xfrm>
          <a:prstGeom prst="rect">
            <a:avLst/>
          </a:prstGeom>
          <a:noFill/>
        </p:spPr>
        <p:txBody>
          <a:bodyPr wrap="square" lIns="91440" tIns="45720" rIns="91440" bIns="45720" rtlCol="0" anchor="t">
            <a:spAutoFit/>
          </a:bodyPr>
          <a:lstStyle/>
          <a:p>
            <a:pPr marL="285750" marR="0" lvl="0" indent="-285750" algn="r" defTabSz="1219170" rtl="0" eaLnBrk="1" fontAlgn="ctr" latinLnBrk="0" hangingPunct="1">
              <a:lnSpc>
                <a:spcPct val="100000"/>
              </a:lnSpc>
              <a:spcBef>
                <a:spcPts val="0"/>
              </a:spcBef>
              <a:spcAft>
                <a:spcPts val="0"/>
              </a:spcAft>
              <a:buClrTx/>
              <a:buSzTx/>
              <a:buFont typeface="Arial"/>
              <a:buChar char="•"/>
              <a:tabLst/>
              <a:defRPr/>
            </a:pPr>
            <a:r>
              <a:rPr kumimoji="0" lang="es-ES" sz="800" b="0" i="0" u="none" strike="noStrike" kern="1200" cap="none" spc="0" normalizeH="0" baseline="0" noProof="0">
                <a:ln>
                  <a:noFill/>
                </a:ln>
                <a:solidFill>
                  <a:schemeClr val="bg1"/>
                </a:solidFill>
                <a:effectLst/>
                <a:uLnTx/>
                <a:uFillTx/>
                <a:latin typeface="Futura Std Book" panose="020B0502020204020303" pitchFamily="34" charset="0"/>
              </a:rPr>
              <a:t>FMI: Fondo Monetario Internacional</a:t>
            </a:r>
            <a:endParaRPr kumimoji="0" lang="es-ES" sz="800" b="0" i="0" u="none" strike="noStrike" kern="1200" cap="none" spc="0" normalizeH="0" baseline="0" noProof="0">
              <a:ln>
                <a:noFill/>
              </a:ln>
              <a:solidFill>
                <a:schemeClr val="bg1"/>
              </a:solidFill>
              <a:effectLst/>
              <a:uLnTx/>
              <a:uFillTx/>
              <a:latin typeface="Futura Std Book" panose="020B0502020204020303" pitchFamily="34" charset="0"/>
              <a:ea typeface="Calibri" panose="020F0502020204030204"/>
              <a:cs typeface="Calibri" panose="020F0502020204030204"/>
            </a:endParaRPr>
          </a:p>
          <a:p>
            <a:pPr marL="285750" marR="0" lvl="0" indent="-285750" algn="r" defTabSz="1219170" rtl="0" eaLnBrk="1" fontAlgn="auto" latinLnBrk="0" hangingPunct="1">
              <a:lnSpc>
                <a:spcPct val="100000"/>
              </a:lnSpc>
              <a:spcBef>
                <a:spcPts val="0"/>
              </a:spcBef>
              <a:spcAft>
                <a:spcPts val="0"/>
              </a:spcAft>
              <a:buClrTx/>
              <a:buSzTx/>
              <a:buFont typeface="Arial"/>
              <a:buChar char="•"/>
              <a:tabLst/>
              <a:defRPr/>
            </a:pPr>
            <a:r>
              <a:rPr kumimoji="0" lang="es-ES" sz="800" b="0" i="0" u="none" strike="noStrike" kern="1200" cap="none" spc="0" normalizeH="0" baseline="0" noProof="0">
                <a:ln>
                  <a:noFill/>
                </a:ln>
                <a:solidFill>
                  <a:schemeClr val="bg1"/>
                </a:solidFill>
                <a:effectLst/>
                <a:uLnTx/>
                <a:uFillTx/>
                <a:latin typeface="Futura Std Book" panose="020B0502020204020303" pitchFamily="34" charset="0"/>
              </a:rPr>
              <a:t>WEO: World Economic Forum</a:t>
            </a:r>
          </a:p>
          <a:p>
            <a:pPr marL="285750" marR="0" lvl="0" indent="-285750" algn="r" defTabSz="1219170" rtl="0" eaLnBrk="1" fontAlgn="auto" latinLnBrk="0" hangingPunct="1">
              <a:lnSpc>
                <a:spcPct val="100000"/>
              </a:lnSpc>
              <a:spcBef>
                <a:spcPts val="0"/>
              </a:spcBef>
              <a:spcAft>
                <a:spcPts val="0"/>
              </a:spcAft>
              <a:buClrTx/>
              <a:buSzTx/>
              <a:buFont typeface="Arial"/>
              <a:buChar char="•"/>
              <a:tabLst/>
              <a:defRPr/>
            </a:pPr>
            <a:r>
              <a:rPr kumimoji="0" lang="es-ES" sz="800" b="0" i="0" u="none" strike="noStrike" kern="1200" cap="none" spc="0" normalizeH="0" baseline="0" noProof="0">
                <a:ln>
                  <a:noFill/>
                </a:ln>
                <a:solidFill>
                  <a:schemeClr val="bg1"/>
                </a:solidFill>
                <a:effectLst/>
                <a:uLnTx/>
                <a:uFillTx/>
                <a:latin typeface="Futura Std Book" panose="020B0502020204020303" pitchFamily="34" charset="0"/>
              </a:rPr>
              <a:t>OAG: </a:t>
            </a:r>
            <a:r>
              <a:rPr kumimoji="0" lang="es" sz="800" b="0" i="0" u="none" strike="noStrike" kern="1200" cap="none" spc="0" normalizeH="0" baseline="0" noProof="0">
                <a:ln>
                  <a:noFill/>
                </a:ln>
                <a:solidFill>
                  <a:schemeClr val="bg1"/>
                </a:solidFill>
                <a:effectLst/>
                <a:uLnTx/>
                <a:uFillTx/>
                <a:latin typeface="Futura Std Book" panose="020B0502020204020303" pitchFamily="34" charset="0"/>
              </a:rPr>
              <a:t>base de datos y estadísticas de vuelos</a:t>
            </a:r>
            <a:endParaRPr kumimoji="0" lang="es-ES" sz="800" b="0" i="0" u="none" strike="noStrike" kern="1200" cap="none" spc="0" normalizeH="0" baseline="0" noProof="0">
              <a:ln>
                <a:noFill/>
              </a:ln>
              <a:solidFill>
                <a:schemeClr val="bg1"/>
              </a:solidFill>
              <a:effectLst/>
              <a:uLnTx/>
              <a:uFillTx/>
              <a:latin typeface="Futura Std Book" panose="020B0502020204020303" pitchFamily="34" charset="0"/>
            </a:endParaRPr>
          </a:p>
          <a:p>
            <a:pPr marL="0" marR="0" lvl="0" indent="0" algn="r" defTabSz="1219170" rtl="0" eaLnBrk="1" fontAlgn="auto" latinLnBrk="0" hangingPunct="1">
              <a:lnSpc>
                <a:spcPct val="100000"/>
              </a:lnSpc>
              <a:spcBef>
                <a:spcPts val="0"/>
              </a:spcBef>
              <a:spcAft>
                <a:spcPts val="0"/>
              </a:spcAft>
              <a:buClrTx/>
              <a:buSzTx/>
              <a:buFontTx/>
              <a:buNone/>
              <a:tabLst/>
              <a:defRPr/>
            </a:pPr>
            <a:br>
              <a:rPr kumimoji="0" lang="en-US" sz="800" b="0" i="0" u="none" strike="noStrike" kern="1200" cap="none" spc="0" normalizeH="0" baseline="0" noProof="0">
                <a:ln>
                  <a:noFill/>
                </a:ln>
                <a:solidFill>
                  <a:schemeClr val="bg1"/>
                </a:solidFill>
                <a:effectLst/>
                <a:uLnTx/>
                <a:uFillTx/>
                <a:latin typeface="Futura Std Book" panose="020B0502020204020303" pitchFamily="34" charset="0"/>
              </a:rPr>
            </a:br>
            <a:endParaRPr kumimoji="0" lang="en-US" sz="800" b="0" i="0" u="none" strike="noStrike" kern="1200" cap="none" spc="0" normalizeH="0" baseline="0" noProof="0">
              <a:ln>
                <a:noFill/>
              </a:ln>
              <a:solidFill>
                <a:schemeClr val="bg1"/>
              </a:solidFill>
              <a:effectLst/>
              <a:uLnTx/>
              <a:uFillTx/>
              <a:latin typeface="Futura Std Book" panose="020B0502020204020303" pitchFamily="34" charset="0"/>
            </a:endParaRPr>
          </a:p>
        </p:txBody>
      </p:sp>
      <p:sp>
        <p:nvSpPr>
          <p:cNvPr id="9" name="CuadroTexto 8">
            <a:extLst>
              <a:ext uri="{FF2B5EF4-FFF2-40B4-BE49-F238E27FC236}">
                <a16:creationId xmlns:a16="http://schemas.microsoft.com/office/drawing/2014/main" id="{E85DF7FA-1127-5A9D-1907-077B0E827E9D}"/>
              </a:ext>
            </a:extLst>
          </p:cNvPr>
          <p:cNvSpPr txBox="1"/>
          <p:nvPr/>
        </p:nvSpPr>
        <p:spPr>
          <a:xfrm>
            <a:off x="297951" y="793343"/>
            <a:ext cx="11182547" cy="759182"/>
          </a:xfrm>
          <a:prstGeom prst="rect">
            <a:avLst/>
          </a:prstGeom>
          <a:noFill/>
        </p:spPr>
        <p:txBody>
          <a:bodyPr wrap="square" rtlCol="0">
            <a:spAutoFit/>
          </a:bodyPr>
          <a:lstStyle/>
          <a:p>
            <a:pPr algn="ctr">
              <a:lnSpc>
                <a:spcPts val="2580"/>
              </a:lnSpc>
            </a:pPr>
            <a:r>
              <a:rPr lang="es-MX" sz="2400" b="1">
                <a:solidFill>
                  <a:srgbClr val="00509D"/>
                </a:solidFill>
                <a:latin typeface="Futura Std Book" panose="020B0502020204020303" pitchFamily="34" charset="0"/>
                <a:cs typeface="Century Gothic"/>
              </a:rPr>
              <a:t>LAS 15 VARIABLES DEL MODELO DE POTENCIALIDAD </a:t>
            </a:r>
            <a:br>
              <a:rPr lang="es-MX" sz="2400" b="1">
                <a:solidFill>
                  <a:srgbClr val="00509D"/>
                </a:solidFill>
                <a:latin typeface="Futura Std Book" panose="020B0502020204020303" pitchFamily="34" charset="0"/>
                <a:cs typeface="Century Gothic"/>
              </a:rPr>
            </a:br>
            <a:r>
              <a:rPr lang="es-MX" sz="2400">
                <a:solidFill>
                  <a:srgbClr val="000045"/>
                </a:solidFill>
                <a:latin typeface="Futura Std Book" panose="020B0502020204020303" pitchFamily="34" charset="0"/>
                <a:cs typeface="Century Gothic"/>
              </a:rPr>
              <a:t>Se distribuyen en 2 ejes para analizar el potencial de la demanda y la oferta</a:t>
            </a:r>
          </a:p>
        </p:txBody>
      </p:sp>
      <p:sp>
        <p:nvSpPr>
          <p:cNvPr id="12" name="CuadroTexto 11">
            <a:extLst>
              <a:ext uri="{FF2B5EF4-FFF2-40B4-BE49-F238E27FC236}">
                <a16:creationId xmlns:a16="http://schemas.microsoft.com/office/drawing/2014/main" id="{8AF7D941-6440-23D5-9899-17BDF0DEAB11}"/>
              </a:ext>
            </a:extLst>
          </p:cNvPr>
          <p:cNvSpPr txBox="1"/>
          <p:nvPr/>
        </p:nvSpPr>
        <p:spPr>
          <a:xfrm rot="16200000">
            <a:off x="6156877" y="5628287"/>
            <a:ext cx="819702" cy="338554"/>
          </a:xfrm>
          <a:prstGeom prst="rect">
            <a:avLst/>
          </a:prstGeom>
          <a:noFill/>
        </p:spPr>
        <p:txBody>
          <a:bodyPr wrap="square" rtlCol="0">
            <a:spAutoFit/>
          </a:bodyPr>
          <a:lstStyle/>
          <a:p>
            <a:pPr marL="0" marR="0" lvl="0" indent="0" algn="l" defTabSz="1097226" rtl="0" eaLnBrk="1" fontAlgn="auto" latinLnBrk="0" hangingPunct="1">
              <a:lnSpc>
                <a:spcPct val="100000"/>
              </a:lnSpc>
              <a:spcBef>
                <a:spcPts val="0"/>
              </a:spcBef>
              <a:spcAft>
                <a:spcPts val="0"/>
              </a:spcAft>
              <a:buClrTx/>
              <a:buSzTx/>
              <a:buFontTx/>
              <a:buNone/>
              <a:tabLst/>
              <a:defRPr/>
            </a:pPr>
            <a:r>
              <a:rPr kumimoji="0" lang="es-CO" sz="1600" b="0" i="0" u="none" strike="noStrike" kern="1200" cap="none" spc="0" normalizeH="0" baseline="0" noProof="0">
                <a:ln>
                  <a:noFill/>
                </a:ln>
                <a:solidFill>
                  <a:prstClr val="black"/>
                </a:solidFill>
                <a:effectLst/>
                <a:uLnTx/>
                <a:uFillTx/>
                <a:latin typeface="Futura Std Book" panose="020B0502020204020303" pitchFamily="34" charset="77"/>
              </a:rPr>
              <a:t>23,4%</a:t>
            </a:r>
          </a:p>
        </p:txBody>
      </p:sp>
      <p:sp>
        <p:nvSpPr>
          <p:cNvPr id="13" name="Abrir llave 12">
            <a:extLst>
              <a:ext uri="{FF2B5EF4-FFF2-40B4-BE49-F238E27FC236}">
                <a16:creationId xmlns:a16="http://schemas.microsoft.com/office/drawing/2014/main" id="{D6352F8E-75FC-A776-327B-070DAE49F83B}"/>
              </a:ext>
            </a:extLst>
          </p:cNvPr>
          <p:cNvSpPr/>
          <p:nvPr/>
        </p:nvSpPr>
        <p:spPr>
          <a:xfrm rot="10800000">
            <a:off x="6253331" y="5212002"/>
            <a:ext cx="132080" cy="1171123"/>
          </a:xfrm>
          <a:prstGeom prst="leftBrace">
            <a:avLst/>
          </a:prstGeom>
          <a:ln>
            <a:solidFill>
              <a:srgbClr val="FFBE0B"/>
            </a:solidFill>
          </a:ln>
          <a:effectLst/>
        </p:spPr>
        <p:style>
          <a:lnRef idx="2">
            <a:schemeClr val="accent1"/>
          </a:lnRef>
          <a:fillRef idx="0">
            <a:schemeClr val="accent1"/>
          </a:fillRef>
          <a:effectRef idx="1">
            <a:schemeClr val="accent1"/>
          </a:effectRef>
          <a:fontRef idx="minor">
            <a:schemeClr val="tx1"/>
          </a:fontRef>
        </p:style>
        <p:txBody>
          <a:bodyPr rtlCol="0" anchor="ctr"/>
          <a:lstStyle/>
          <a:p>
            <a:pPr marL="0" marR="0" lvl="0" indent="0" algn="ctr" defTabSz="1097226" rtl="0" eaLnBrk="1" fontAlgn="auto" latinLnBrk="0" hangingPunct="1">
              <a:lnSpc>
                <a:spcPct val="100000"/>
              </a:lnSpc>
              <a:spcBef>
                <a:spcPts val="0"/>
              </a:spcBef>
              <a:spcAft>
                <a:spcPts val="0"/>
              </a:spcAft>
              <a:buClrTx/>
              <a:buSzTx/>
              <a:buFontTx/>
              <a:buNone/>
              <a:tabLst/>
              <a:defRPr/>
            </a:pPr>
            <a:endParaRPr kumimoji="0" lang="es-CO" sz="24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016771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1C14E382-F22C-2268-D54D-5CC646A0B080}"/>
              </a:ext>
            </a:extLst>
          </p:cNvPr>
          <p:cNvSpPr/>
          <p:nvPr/>
        </p:nvSpPr>
        <p:spPr>
          <a:xfrm>
            <a:off x="1174895" y="3435338"/>
            <a:ext cx="11016414" cy="302894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Redondear rectángulo de una esquina 2">
            <a:extLst>
              <a:ext uri="{FF2B5EF4-FFF2-40B4-BE49-F238E27FC236}">
                <a16:creationId xmlns:a16="http://schemas.microsoft.com/office/drawing/2014/main" id="{68222FC3-455F-7F87-318D-5B775C96ADA1}"/>
              </a:ext>
            </a:extLst>
          </p:cNvPr>
          <p:cNvSpPr/>
          <p:nvPr/>
        </p:nvSpPr>
        <p:spPr>
          <a:xfrm>
            <a:off x="318614" y="1879600"/>
            <a:ext cx="11759083" cy="4584683"/>
          </a:xfrm>
          <a:prstGeom prst="round1Rect">
            <a:avLst>
              <a:gd name="adj" fmla="val 743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0" name="Imagen 9">
            <a:extLst>
              <a:ext uri="{FF2B5EF4-FFF2-40B4-BE49-F238E27FC236}">
                <a16:creationId xmlns:a16="http://schemas.microsoft.com/office/drawing/2014/main" id="{02C21D1C-97A3-8C19-13AF-488FE5CE93A4}"/>
              </a:ext>
            </a:extLst>
          </p:cNvPr>
          <p:cNvPicPr>
            <a:picLocks noChangeAspect="1"/>
          </p:cNvPicPr>
          <p:nvPr/>
        </p:nvPicPr>
        <p:blipFill>
          <a:blip r:embed="rId2"/>
          <a:stretch>
            <a:fillRect/>
          </a:stretch>
        </p:blipFill>
        <p:spPr>
          <a:xfrm>
            <a:off x="501779" y="2389674"/>
            <a:ext cx="11371607" cy="3735798"/>
          </a:xfrm>
          <a:prstGeom prst="rect">
            <a:avLst/>
          </a:prstGeom>
        </p:spPr>
      </p:pic>
      <p:sp>
        <p:nvSpPr>
          <p:cNvPr id="12" name="CuadroTexto 11">
            <a:extLst>
              <a:ext uri="{FF2B5EF4-FFF2-40B4-BE49-F238E27FC236}">
                <a16:creationId xmlns:a16="http://schemas.microsoft.com/office/drawing/2014/main" id="{63F027B1-69EF-7E2D-D7E0-DFEE15740D52}"/>
              </a:ext>
            </a:extLst>
          </p:cNvPr>
          <p:cNvSpPr txBox="1"/>
          <p:nvPr/>
        </p:nvSpPr>
        <p:spPr>
          <a:xfrm>
            <a:off x="414892" y="571321"/>
            <a:ext cx="10494408" cy="1200329"/>
          </a:xfrm>
          <a:prstGeom prst="rect">
            <a:avLst/>
          </a:prstGeom>
          <a:noFill/>
        </p:spPr>
        <p:txBody>
          <a:bodyPr wrap="square" rtlCol="0">
            <a:spAutoFit/>
          </a:bodyPr>
          <a:lstStyle/>
          <a:p>
            <a:r>
              <a:rPr lang="es-MX" sz="2400" b="1">
                <a:solidFill>
                  <a:srgbClr val="00509D"/>
                </a:solidFill>
                <a:latin typeface="Futura Std Book" panose="020B0502020204020303" pitchFamily="34" charset="0"/>
              </a:rPr>
              <a:t>Se elabora una base de datos de panel </a:t>
            </a:r>
            <a:br>
              <a:rPr lang="es-MX" sz="2400" b="1">
                <a:solidFill>
                  <a:srgbClr val="00509D"/>
                </a:solidFill>
                <a:latin typeface="Futura Std Book" panose="020B0502020204020303" pitchFamily="34" charset="0"/>
              </a:rPr>
            </a:br>
            <a:r>
              <a:rPr lang="es-MX" sz="2400">
                <a:solidFill>
                  <a:srgbClr val="000045"/>
                </a:solidFill>
                <a:latin typeface="Futura Std Book" panose="020B0502020204020303" pitchFamily="34" charset="0"/>
              </a:rPr>
              <a:t>para consolidar la información de las variables del modelo </a:t>
            </a:r>
            <a:br>
              <a:rPr lang="es-MX" sz="2400">
                <a:solidFill>
                  <a:srgbClr val="000045"/>
                </a:solidFill>
                <a:latin typeface="Futura Std Book" panose="020B0502020204020303" pitchFamily="34" charset="0"/>
              </a:rPr>
            </a:br>
            <a:r>
              <a:rPr lang="es-MX" sz="2400">
                <a:solidFill>
                  <a:srgbClr val="000045"/>
                </a:solidFill>
                <a:latin typeface="Futura Std Book" panose="020B0502020204020303" pitchFamily="34" charset="0"/>
              </a:rPr>
              <a:t>de los </a:t>
            </a:r>
            <a:r>
              <a:rPr lang="es-MX" sz="2400" b="1">
                <a:solidFill>
                  <a:srgbClr val="000045"/>
                </a:solidFill>
                <a:latin typeface="Futura Std Book" panose="020B0502020204020303" pitchFamily="34" charset="0"/>
              </a:rPr>
              <a:t>180 mercados con datos de 2020 a 2025.</a:t>
            </a:r>
          </a:p>
        </p:txBody>
      </p:sp>
      <p:sp>
        <p:nvSpPr>
          <p:cNvPr id="15" name="Triángulo 14">
            <a:extLst>
              <a:ext uri="{FF2B5EF4-FFF2-40B4-BE49-F238E27FC236}">
                <a16:creationId xmlns:a16="http://schemas.microsoft.com/office/drawing/2014/main" id="{A90928EA-D901-F790-2C01-62BD108593D6}"/>
              </a:ext>
            </a:extLst>
          </p:cNvPr>
          <p:cNvSpPr/>
          <p:nvPr/>
        </p:nvSpPr>
        <p:spPr>
          <a:xfrm rot="10800000">
            <a:off x="501779" y="1879600"/>
            <a:ext cx="630357" cy="203024"/>
          </a:xfrm>
          <a:prstGeom prst="triangle">
            <a:avLst/>
          </a:prstGeom>
          <a:solidFill>
            <a:srgbClr val="DD1C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40208000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a:extLst>
              <a:ext uri="{FF2B5EF4-FFF2-40B4-BE49-F238E27FC236}">
                <a16:creationId xmlns:a16="http://schemas.microsoft.com/office/drawing/2014/main" id="{1C14E382-F22C-2268-D54D-5CC646A0B080}"/>
              </a:ext>
            </a:extLst>
          </p:cNvPr>
          <p:cNvSpPr/>
          <p:nvPr/>
        </p:nvSpPr>
        <p:spPr>
          <a:xfrm>
            <a:off x="1174895" y="3435338"/>
            <a:ext cx="11016414" cy="3028940"/>
          </a:xfrm>
          <a:prstGeom prst="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Redondear rectángulo de una esquina 2">
            <a:extLst>
              <a:ext uri="{FF2B5EF4-FFF2-40B4-BE49-F238E27FC236}">
                <a16:creationId xmlns:a16="http://schemas.microsoft.com/office/drawing/2014/main" id="{68222FC3-455F-7F87-318D-5B775C96ADA1}"/>
              </a:ext>
            </a:extLst>
          </p:cNvPr>
          <p:cNvSpPr/>
          <p:nvPr/>
        </p:nvSpPr>
        <p:spPr>
          <a:xfrm>
            <a:off x="318614" y="1879600"/>
            <a:ext cx="11759083" cy="4584683"/>
          </a:xfrm>
          <a:prstGeom prst="round1Rect">
            <a:avLst>
              <a:gd name="adj" fmla="val 743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2" name="CuadroTexto 11">
            <a:extLst>
              <a:ext uri="{FF2B5EF4-FFF2-40B4-BE49-F238E27FC236}">
                <a16:creationId xmlns:a16="http://schemas.microsoft.com/office/drawing/2014/main" id="{63F027B1-69EF-7E2D-D7E0-DFEE15740D52}"/>
              </a:ext>
            </a:extLst>
          </p:cNvPr>
          <p:cNvSpPr txBox="1"/>
          <p:nvPr/>
        </p:nvSpPr>
        <p:spPr>
          <a:xfrm>
            <a:off x="414892" y="558621"/>
            <a:ext cx="10494408" cy="1200329"/>
          </a:xfrm>
          <a:prstGeom prst="rect">
            <a:avLst/>
          </a:prstGeom>
          <a:noFill/>
        </p:spPr>
        <p:txBody>
          <a:bodyPr wrap="square" rtlCol="0">
            <a:spAutoFit/>
          </a:bodyPr>
          <a:lstStyle/>
          <a:p>
            <a:r>
              <a:rPr lang="es-MX" sz="2400" b="1">
                <a:solidFill>
                  <a:srgbClr val="00509D"/>
                </a:solidFill>
                <a:latin typeface="Futura Std Book" panose="020B0502020204020303" pitchFamily="34" charset="0"/>
              </a:rPr>
              <a:t>Se promedian cada una de las variables, </a:t>
            </a:r>
            <a:br>
              <a:rPr lang="es-MX" sz="2800" b="1">
                <a:solidFill>
                  <a:srgbClr val="00509D"/>
                </a:solidFill>
                <a:latin typeface="Futura Std Book" panose="020B0502020204020303" pitchFamily="34" charset="0"/>
              </a:rPr>
            </a:br>
            <a:r>
              <a:rPr lang="es-MX" sz="2400">
                <a:solidFill>
                  <a:srgbClr val="000045"/>
                </a:solidFill>
                <a:latin typeface="Futura Std Book" panose="020B0502020204020303" pitchFamily="34" charset="0"/>
              </a:rPr>
              <a:t>y se normalizan entre 0 y 1 </a:t>
            </a:r>
            <a:r>
              <a:rPr lang="es-MX" sz="2400" b="1">
                <a:solidFill>
                  <a:srgbClr val="000045"/>
                </a:solidFill>
                <a:latin typeface="Futura Std Book" panose="020B0502020204020303" pitchFamily="34" charset="0"/>
              </a:rPr>
              <a:t>con el fin de identificar </a:t>
            </a:r>
            <a:br>
              <a:rPr lang="es-MX" sz="2400" b="1">
                <a:solidFill>
                  <a:srgbClr val="000045"/>
                </a:solidFill>
                <a:latin typeface="Futura Std Book" panose="020B0502020204020303" pitchFamily="34" charset="0"/>
              </a:rPr>
            </a:br>
            <a:r>
              <a:rPr lang="es-MX" sz="2400" b="1">
                <a:solidFill>
                  <a:srgbClr val="000045"/>
                </a:solidFill>
                <a:latin typeface="Futura Std Book" panose="020B0502020204020303" pitchFamily="34" charset="0"/>
              </a:rPr>
              <a:t>los mayores puntajes que tiene cada país.</a:t>
            </a:r>
          </a:p>
        </p:txBody>
      </p:sp>
      <p:sp>
        <p:nvSpPr>
          <p:cNvPr id="15" name="Triángulo 14">
            <a:extLst>
              <a:ext uri="{FF2B5EF4-FFF2-40B4-BE49-F238E27FC236}">
                <a16:creationId xmlns:a16="http://schemas.microsoft.com/office/drawing/2014/main" id="{A90928EA-D901-F790-2C01-62BD108593D6}"/>
              </a:ext>
            </a:extLst>
          </p:cNvPr>
          <p:cNvSpPr/>
          <p:nvPr/>
        </p:nvSpPr>
        <p:spPr>
          <a:xfrm rot="10800000">
            <a:off x="501779" y="1879600"/>
            <a:ext cx="630357" cy="203024"/>
          </a:xfrm>
          <a:prstGeom prst="triangle">
            <a:avLst/>
          </a:prstGeom>
          <a:solidFill>
            <a:srgbClr val="DD1C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4" name="Imagen 3">
            <a:extLst>
              <a:ext uri="{FF2B5EF4-FFF2-40B4-BE49-F238E27FC236}">
                <a16:creationId xmlns:a16="http://schemas.microsoft.com/office/drawing/2014/main" id="{C6703635-67D7-A8BC-8928-0929D5C05ED3}"/>
              </a:ext>
            </a:extLst>
          </p:cNvPr>
          <p:cNvPicPr>
            <a:picLocks noChangeAspect="1"/>
          </p:cNvPicPr>
          <p:nvPr/>
        </p:nvPicPr>
        <p:blipFill>
          <a:blip r:embed="rId2"/>
          <a:stretch>
            <a:fillRect/>
          </a:stretch>
        </p:blipFill>
        <p:spPr>
          <a:xfrm>
            <a:off x="382355" y="2502493"/>
            <a:ext cx="11631600" cy="3541921"/>
          </a:xfrm>
          <a:prstGeom prst="rect">
            <a:avLst/>
          </a:prstGeom>
        </p:spPr>
      </p:pic>
    </p:spTree>
    <p:extLst>
      <p:ext uri="{BB962C8B-B14F-4D97-AF65-F5344CB8AC3E}">
        <p14:creationId xmlns:p14="http://schemas.microsoft.com/office/powerpoint/2010/main" val="2460591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n 23">
            <a:extLst>
              <a:ext uri="{FF2B5EF4-FFF2-40B4-BE49-F238E27FC236}">
                <a16:creationId xmlns:a16="http://schemas.microsoft.com/office/drawing/2014/main" id="{C4BEE547-F6FD-1C66-5B08-0EC4648DB02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1818"/>
          <a:stretch/>
        </p:blipFill>
        <p:spPr>
          <a:xfrm>
            <a:off x="4148952" y="1879600"/>
            <a:ext cx="8043048" cy="4919946"/>
          </a:xfrm>
          <a:prstGeom prst="rect">
            <a:avLst/>
          </a:prstGeom>
        </p:spPr>
      </p:pic>
      <p:sp>
        <p:nvSpPr>
          <p:cNvPr id="12" name="CuadroTexto 11">
            <a:extLst>
              <a:ext uri="{FF2B5EF4-FFF2-40B4-BE49-F238E27FC236}">
                <a16:creationId xmlns:a16="http://schemas.microsoft.com/office/drawing/2014/main" id="{63F027B1-69EF-7E2D-D7E0-DFEE15740D52}"/>
              </a:ext>
            </a:extLst>
          </p:cNvPr>
          <p:cNvSpPr txBox="1"/>
          <p:nvPr/>
        </p:nvSpPr>
        <p:spPr>
          <a:xfrm>
            <a:off x="414892" y="558621"/>
            <a:ext cx="9757808" cy="1200329"/>
          </a:xfrm>
          <a:prstGeom prst="rect">
            <a:avLst/>
          </a:prstGeom>
          <a:noFill/>
        </p:spPr>
        <p:txBody>
          <a:bodyPr wrap="square" lIns="91440" tIns="45720" rIns="91440" bIns="45720" rtlCol="0" anchor="t">
            <a:spAutoFit/>
          </a:bodyPr>
          <a:lstStyle/>
          <a:p>
            <a:r>
              <a:rPr lang="es-MX" sz="2400" b="1">
                <a:solidFill>
                  <a:srgbClr val="00509D"/>
                </a:solidFill>
                <a:latin typeface="Futura Std Book"/>
              </a:rPr>
              <a:t>Con la suma de los pesos de las variables enfocadas en oferta y demanda, </a:t>
            </a:r>
            <a:r>
              <a:rPr lang="es-MX" sz="2400">
                <a:solidFill>
                  <a:srgbClr val="002060"/>
                </a:solidFill>
                <a:latin typeface="Futura Std Book"/>
              </a:rPr>
              <a:t>se calculan los cuadrantes y la posición de los países en cada uno de ellos.</a:t>
            </a:r>
            <a:endParaRPr lang="es-MX" sz="2400">
              <a:solidFill>
                <a:srgbClr val="002060"/>
              </a:solidFill>
              <a:latin typeface="Futura Std Book" panose="020B0502020204020303" pitchFamily="34" charset="0"/>
            </a:endParaRPr>
          </a:p>
        </p:txBody>
      </p:sp>
      <p:sp>
        <p:nvSpPr>
          <p:cNvPr id="19" name="Redondear rectángulo de una esquina 18">
            <a:extLst>
              <a:ext uri="{FF2B5EF4-FFF2-40B4-BE49-F238E27FC236}">
                <a16:creationId xmlns:a16="http://schemas.microsoft.com/office/drawing/2014/main" id="{6A41A919-BC34-70C8-C63B-FAB483C13E8C}"/>
              </a:ext>
            </a:extLst>
          </p:cNvPr>
          <p:cNvSpPr/>
          <p:nvPr/>
        </p:nvSpPr>
        <p:spPr>
          <a:xfrm>
            <a:off x="241300" y="1879600"/>
            <a:ext cx="6769101" cy="4978394"/>
          </a:xfrm>
          <a:prstGeom prst="round1Rect">
            <a:avLst>
              <a:gd name="adj" fmla="val 7437"/>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21" name="Imagen 20">
            <a:extLst>
              <a:ext uri="{FF2B5EF4-FFF2-40B4-BE49-F238E27FC236}">
                <a16:creationId xmlns:a16="http://schemas.microsoft.com/office/drawing/2014/main" id="{C9B0EABC-12FC-11E5-57D8-47E3247C2959}"/>
              </a:ext>
            </a:extLst>
          </p:cNvPr>
          <p:cNvPicPr>
            <a:picLocks noChangeAspect="1"/>
          </p:cNvPicPr>
          <p:nvPr/>
        </p:nvPicPr>
        <p:blipFill>
          <a:blip r:embed="rId3"/>
          <a:stretch>
            <a:fillRect/>
          </a:stretch>
        </p:blipFill>
        <p:spPr>
          <a:xfrm>
            <a:off x="562047" y="2130957"/>
            <a:ext cx="5886305" cy="4424672"/>
          </a:xfrm>
          <a:prstGeom prst="rect">
            <a:avLst/>
          </a:prstGeom>
        </p:spPr>
      </p:pic>
      <p:sp>
        <p:nvSpPr>
          <p:cNvPr id="22" name="Rectángulo 21">
            <a:extLst>
              <a:ext uri="{FF2B5EF4-FFF2-40B4-BE49-F238E27FC236}">
                <a16:creationId xmlns:a16="http://schemas.microsoft.com/office/drawing/2014/main" id="{1B970B55-C2A8-12C7-9666-412D76FC2E8A}"/>
              </a:ext>
            </a:extLst>
          </p:cNvPr>
          <p:cNvSpPr/>
          <p:nvPr/>
        </p:nvSpPr>
        <p:spPr>
          <a:xfrm>
            <a:off x="0" y="6808753"/>
            <a:ext cx="12192000" cy="58448"/>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6" name="Triángulo 25">
            <a:extLst>
              <a:ext uri="{FF2B5EF4-FFF2-40B4-BE49-F238E27FC236}">
                <a16:creationId xmlns:a16="http://schemas.microsoft.com/office/drawing/2014/main" id="{119EAB2E-C7AA-0658-D70E-37218BDAFE4B}"/>
              </a:ext>
            </a:extLst>
          </p:cNvPr>
          <p:cNvSpPr/>
          <p:nvPr/>
        </p:nvSpPr>
        <p:spPr>
          <a:xfrm rot="10800000">
            <a:off x="501779" y="1879600"/>
            <a:ext cx="630357" cy="203024"/>
          </a:xfrm>
          <a:prstGeom prst="triangle">
            <a:avLst/>
          </a:prstGeom>
          <a:solidFill>
            <a:srgbClr val="DD1C1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nvGrpSpPr>
          <p:cNvPr id="27" name="Grupo 111">
            <a:extLst>
              <a:ext uri="{FF2B5EF4-FFF2-40B4-BE49-F238E27FC236}">
                <a16:creationId xmlns:a16="http://schemas.microsoft.com/office/drawing/2014/main" id="{12ECDD86-6620-2C5D-6211-A0EE80818EE9}"/>
              </a:ext>
            </a:extLst>
          </p:cNvPr>
          <p:cNvGrpSpPr/>
          <p:nvPr/>
        </p:nvGrpSpPr>
        <p:grpSpPr>
          <a:xfrm flipV="1">
            <a:off x="9182059" y="1886308"/>
            <a:ext cx="3007077" cy="63203"/>
            <a:chOff x="9194759" y="2233941"/>
            <a:chExt cx="3007077" cy="73237"/>
          </a:xfrm>
          <a:solidFill>
            <a:srgbClr val="FFBE0B"/>
          </a:solidFill>
        </p:grpSpPr>
        <p:sp>
          <p:nvSpPr>
            <p:cNvPr id="28" name="Rectángulo 107">
              <a:extLst>
                <a:ext uri="{FF2B5EF4-FFF2-40B4-BE49-F238E27FC236}">
                  <a16:creationId xmlns:a16="http://schemas.microsoft.com/office/drawing/2014/main" id="{198885E1-6AAE-2374-3D1A-287BF20D212A}"/>
                </a:ext>
              </a:extLst>
            </p:cNvPr>
            <p:cNvSpPr/>
            <p:nvPr/>
          </p:nvSpPr>
          <p:spPr>
            <a:xfrm flipH="1" flipV="1">
              <a:off x="9267996" y="2234710"/>
              <a:ext cx="2933840" cy="717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9" name="Triángulo rectángulo 108">
              <a:extLst>
                <a:ext uri="{FF2B5EF4-FFF2-40B4-BE49-F238E27FC236}">
                  <a16:creationId xmlns:a16="http://schemas.microsoft.com/office/drawing/2014/main" id="{0DE7E40E-2B4A-DCA4-9560-CA63FC2FA2E5}"/>
                </a:ext>
              </a:extLst>
            </p:cNvPr>
            <p:cNvSpPr/>
            <p:nvPr/>
          </p:nvSpPr>
          <p:spPr>
            <a:xfrm rot="10800000" flipV="1">
              <a:off x="9194759" y="2233941"/>
              <a:ext cx="73237" cy="73237"/>
            </a:xfrm>
            <a:prstGeom prst="rtTriangle">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pSp>
    </p:spTree>
    <p:extLst>
      <p:ext uri="{BB962C8B-B14F-4D97-AF65-F5344CB8AC3E}">
        <p14:creationId xmlns:p14="http://schemas.microsoft.com/office/powerpoint/2010/main" val="10180022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ángulo 26">
            <a:extLst>
              <a:ext uri="{FF2B5EF4-FFF2-40B4-BE49-F238E27FC236}">
                <a16:creationId xmlns:a16="http://schemas.microsoft.com/office/drawing/2014/main" id="{8389F720-8A78-C188-CCC0-97853332375F}"/>
              </a:ext>
            </a:extLst>
          </p:cNvPr>
          <p:cNvSpPr/>
          <p:nvPr/>
        </p:nvSpPr>
        <p:spPr>
          <a:xfrm>
            <a:off x="0" y="1903520"/>
            <a:ext cx="6946900" cy="495448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O"/>
          </a:p>
        </p:txBody>
      </p:sp>
      <p:graphicFrame>
        <p:nvGraphicFramePr>
          <p:cNvPr id="2" name="Tabla 1">
            <a:extLst>
              <a:ext uri="{FF2B5EF4-FFF2-40B4-BE49-F238E27FC236}">
                <a16:creationId xmlns:a16="http://schemas.microsoft.com/office/drawing/2014/main" id="{ABE43DA8-9D2B-886B-02C2-EE536D6AAFCD}"/>
              </a:ext>
            </a:extLst>
          </p:cNvPr>
          <p:cNvGraphicFramePr>
            <a:graphicFrameLocks noGrp="1"/>
          </p:cNvGraphicFramePr>
          <p:nvPr>
            <p:extLst>
              <p:ext uri="{D42A27DB-BD31-4B8C-83A1-F6EECF244321}">
                <p14:modId xmlns:p14="http://schemas.microsoft.com/office/powerpoint/2010/main" val="1923273308"/>
              </p:ext>
            </p:extLst>
          </p:nvPr>
        </p:nvGraphicFramePr>
        <p:xfrm>
          <a:off x="207664" y="1733691"/>
          <a:ext cx="6078838" cy="4789380"/>
        </p:xfrm>
        <a:graphic>
          <a:graphicData uri="http://schemas.openxmlformats.org/drawingml/2006/table">
            <a:tbl>
              <a:tblPr/>
              <a:tblGrid>
                <a:gridCol w="592377">
                  <a:extLst>
                    <a:ext uri="{9D8B030D-6E8A-4147-A177-3AD203B41FA5}">
                      <a16:colId xmlns:a16="http://schemas.microsoft.com/office/drawing/2014/main" val="4132444671"/>
                    </a:ext>
                  </a:extLst>
                </a:gridCol>
                <a:gridCol w="614111">
                  <a:extLst>
                    <a:ext uri="{9D8B030D-6E8A-4147-A177-3AD203B41FA5}">
                      <a16:colId xmlns:a16="http://schemas.microsoft.com/office/drawing/2014/main" val="2690686416"/>
                    </a:ext>
                  </a:extLst>
                </a:gridCol>
                <a:gridCol w="696050">
                  <a:extLst>
                    <a:ext uri="{9D8B030D-6E8A-4147-A177-3AD203B41FA5}">
                      <a16:colId xmlns:a16="http://schemas.microsoft.com/office/drawing/2014/main" val="3437085904"/>
                    </a:ext>
                  </a:extLst>
                </a:gridCol>
                <a:gridCol w="696050">
                  <a:extLst>
                    <a:ext uri="{9D8B030D-6E8A-4147-A177-3AD203B41FA5}">
                      <a16:colId xmlns:a16="http://schemas.microsoft.com/office/drawing/2014/main" val="4290650809"/>
                    </a:ext>
                  </a:extLst>
                </a:gridCol>
                <a:gridCol w="696050">
                  <a:extLst>
                    <a:ext uri="{9D8B030D-6E8A-4147-A177-3AD203B41FA5}">
                      <a16:colId xmlns:a16="http://schemas.microsoft.com/office/drawing/2014/main" val="2783523021"/>
                    </a:ext>
                  </a:extLst>
                </a:gridCol>
                <a:gridCol w="696050">
                  <a:extLst>
                    <a:ext uri="{9D8B030D-6E8A-4147-A177-3AD203B41FA5}">
                      <a16:colId xmlns:a16="http://schemas.microsoft.com/office/drawing/2014/main" val="687581912"/>
                    </a:ext>
                  </a:extLst>
                </a:gridCol>
                <a:gridCol w="696050">
                  <a:extLst>
                    <a:ext uri="{9D8B030D-6E8A-4147-A177-3AD203B41FA5}">
                      <a16:colId xmlns:a16="http://schemas.microsoft.com/office/drawing/2014/main" val="912370039"/>
                    </a:ext>
                  </a:extLst>
                </a:gridCol>
                <a:gridCol w="696050">
                  <a:extLst>
                    <a:ext uri="{9D8B030D-6E8A-4147-A177-3AD203B41FA5}">
                      <a16:colId xmlns:a16="http://schemas.microsoft.com/office/drawing/2014/main" val="20561262"/>
                    </a:ext>
                  </a:extLst>
                </a:gridCol>
                <a:gridCol w="696050">
                  <a:extLst>
                    <a:ext uri="{9D8B030D-6E8A-4147-A177-3AD203B41FA5}">
                      <a16:colId xmlns:a16="http://schemas.microsoft.com/office/drawing/2014/main" val="2135020222"/>
                    </a:ext>
                  </a:extLst>
                </a:gridCol>
              </a:tblGrid>
              <a:tr h="594108">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a:noFill/>
                    </a:lnL>
                    <a:lnR>
                      <a:noFill/>
                    </a:lnR>
                    <a:lnT>
                      <a:noFill/>
                    </a:lnT>
                    <a:lnB>
                      <a:noFill/>
                    </a:lnB>
                    <a:lnTlToBr w="12700" cmpd="sng">
                      <a:noFill/>
                      <a:prstDash val="solid"/>
                    </a:lnTlToBr>
                    <a:lnBlToTr w="12700" cmpd="sng">
                      <a:noFill/>
                      <a:prstDash val="solid"/>
                    </a:lnBlToTr>
                    <a:noFill/>
                  </a:tcPr>
                </a:tc>
                <a:tc row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r" fontAlgn="ctr"/>
                      <a:r>
                        <a:rPr lang="es-CO" sz="800" b="1" i="0" u="none" strike="noStrike">
                          <a:solidFill>
                            <a:srgbClr val="002060"/>
                          </a:solidFill>
                          <a:effectLst/>
                          <a:latin typeface="Futura Std Book" panose="020B0502020204020303" pitchFamily="34" charset="0"/>
                        </a:rPr>
                        <a:t>1,00  </a:t>
                      </a:r>
                    </a:p>
                  </a:txBody>
                  <a:tcPr marL="115968" marR="115968" marT="57984" marB="57984"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lnL>
                      <a:noFill/>
                    </a:lnL>
                    <a:lnR>
                      <a:noFill/>
                    </a:lnR>
                    <a:lnT>
                      <a:no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a:noFill/>
                    </a:lnL>
                    <a:lnR>
                      <a:noFill/>
                    </a:lnR>
                    <a:lnT>
                      <a:no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a:noFill/>
                    </a:lnL>
                    <a:lnR>
                      <a:noFill/>
                    </a:lnR>
                    <a:lnT>
                      <a:no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a:noFill/>
                    </a:lnL>
                    <a:lnR>
                      <a:noFill/>
                    </a:lnR>
                    <a:lnT>
                      <a:no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a:noFill/>
                    </a:lnL>
                    <a:lnR>
                      <a:noFill/>
                    </a:lnR>
                    <a:lnT>
                      <a:no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a:noFill/>
                    </a:lnL>
                    <a:lnR>
                      <a:noFill/>
                    </a:lnR>
                    <a:lnT>
                      <a:noFill/>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5960100"/>
                  </a:ext>
                </a:extLst>
              </a:tr>
              <a:tr h="594108">
                <a:tc rowSpan="6">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ctr"/>
                      <a:r>
                        <a:rPr lang="es-CO" sz="1400" b="1" i="0" u="none" strike="noStrike">
                          <a:solidFill>
                            <a:srgbClr val="002060"/>
                          </a:solidFill>
                          <a:effectLst/>
                          <a:latin typeface="Futura Std Book" panose="020B0502020204020303" pitchFamily="34" charset="0"/>
                        </a:rPr>
                        <a:t>Potencial de demanda</a:t>
                      </a:r>
                    </a:p>
                  </a:txBody>
                  <a:tcPr marL="115968" marR="115968" marT="57984" marB="57984" vert="vert270" anchor="ctr">
                    <a:lnL>
                      <a:noFill/>
                    </a:lnL>
                    <a:lnR>
                      <a:noFill/>
                    </a:lnR>
                    <a:lnT>
                      <a:noFill/>
                    </a:lnT>
                    <a:lnB>
                      <a:noFill/>
                    </a:lnB>
                    <a:lnTlToBr w="12700" cmpd="sng">
                      <a:noFill/>
                      <a:prstDash val="solid"/>
                    </a:lnTlToBr>
                    <a:lnBlToTr w="12700" cmpd="sng">
                      <a:noFill/>
                      <a:prstDash val="solid"/>
                    </a:lnBlToTr>
                    <a:noFill/>
                  </a:tcPr>
                </a:tc>
                <a:tc vMerge="1">
                  <a:txBody>
                    <a:bodyPr/>
                    <a:lstStyle/>
                    <a:p>
                      <a:endParaRPr lang="es-CO"/>
                    </a:p>
                  </a:txBody>
                  <a:tcPr/>
                </a:tc>
                <a:tc rowSpan="2"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ctr"/>
                      <a:r>
                        <a:rPr lang="es-CO" sz="1200" b="1" i="0" u="none" strike="noStrike">
                          <a:solidFill>
                            <a:srgbClr val="002060"/>
                          </a:solidFill>
                          <a:effectLst/>
                          <a:latin typeface="Futura Std Book" panose="020B0502020204020303" pitchFamily="34" charset="0"/>
                        </a:rPr>
                        <a:t>7. </a:t>
                      </a:r>
                      <a:r>
                        <a:rPr lang="es-CO" sz="1200" b="0" i="0" u="none" strike="noStrike">
                          <a:solidFill>
                            <a:srgbClr val="002060"/>
                          </a:solidFill>
                          <a:effectLst/>
                          <a:latin typeface="Futura Std Book" panose="020B0502020204020303" pitchFamily="34" charset="0"/>
                        </a:rPr>
                        <a:t>Oportunidad </a:t>
                      </a:r>
                      <a:br>
                        <a:rPr lang="es-CO" sz="1200" b="0" i="0" u="none" strike="noStrike">
                          <a:solidFill>
                            <a:srgbClr val="002060"/>
                          </a:solidFill>
                          <a:effectLst/>
                          <a:latin typeface="Futura Std Book" panose="020B0502020204020303" pitchFamily="34" charset="0"/>
                        </a:rPr>
                      </a:br>
                      <a:r>
                        <a:rPr lang="es-CO" sz="1200" b="0" i="0" u="none" strike="noStrike">
                          <a:solidFill>
                            <a:srgbClr val="002060"/>
                          </a:solidFill>
                          <a:effectLst/>
                          <a:latin typeface="Futura Std Book" panose="020B0502020204020303" pitchFamily="34" charset="0"/>
                        </a:rPr>
                        <a:t>perdida</a:t>
                      </a:r>
                    </a:p>
                  </a:txBody>
                  <a:tcPr marL="115968" marR="115968" marT="57984" marB="57984"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BB01"/>
                    </a:solidFill>
                  </a:tcPr>
                </a:tc>
                <a:tc rowSpan="2" hMerge="1">
                  <a:txBody>
                    <a:bodyPr/>
                    <a:lstStyle/>
                    <a:p>
                      <a:endParaRPr lang="es-CO"/>
                    </a:p>
                  </a:txBody>
                  <a:tcPr/>
                </a:tc>
                <a:tc rowSpan="2"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ctr"/>
                      <a:r>
                        <a:rPr lang="es-CO" sz="1200" b="1" i="0" u="none" strike="noStrike">
                          <a:solidFill>
                            <a:schemeClr val="bg1"/>
                          </a:solidFill>
                          <a:effectLst/>
                          <a:latin typeface="Futura Std Book" panose="020B0502020204020303" pitchFamily="34" charset="0"/>
                        </a:rPr>
                        <a:t>3. </a:t>
                      </a:r>
                      <a:r>
                        <a:rPr lang="es-CO" sz="1200" b="0" i="0" u="none" strike="noStrike">
                          <a:solidFill>
                            <a:schemeClr val="bg1"/>
                          </a:solidFill>
                          <a:effectLst/>
                          <a:latin typeface="Futura Std Book" panose="020B0502020204020303" pitchFamily="34" charset="0"/>
                        </a:rPr>
                        <a:t>Oportunidad con alto potencial</a:t>
                      </a:r>
                    </a:p>
                  </a:txBody>
                  <a:tcPr marL="115968" marR="115968" marT="57984" marB="57984"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09D"/>
                    </a:solidFill>
                  </a:tcPr>
                </a:tc>
                <a:tc rowSpan="2" hMerge="1">
                  <a:txBody>
                    <a:bodyPr/>
                    <a:lstStyle/>
                    <a:p>
                      <a:endParaRPr lang="es-CO"/>
                    </a:p>
                  </a:txBody>
                  <a:tcPr/>
                </a:tc>
                <a:tc rowSpan="2"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ctr"/>
                      <a:r>
                        <a:rPr lang="es-CO" sz="1200" b="1" i="0" u="none" strike="noStrike">
                          <a:solidFill>
                            <a:schemeClr val="bg1"/>
                          </a:solidFill>
                          <a:effectLst/>
                          <a:latin typeface="Futura Std Book" panose="020B0502020204020303" pitchFamily="34" charset="0"/>
                        </a:rPr>
                        <a:t>1. </a:t>
                      </a:r>
                      <a:r>
                        <a:rPr lang="es-CO" sz="1200" b="0" i="0" u="none" strike="noStrike">
                          <a:solidFill>
                            <a:schemeClr val="bg1"/>
                          </a:solidFill>
                          <a:effectLst/>
                          <a:latin typeface="Futura Std Book" panose="020B0502020204020303" pitchFamily="34" charset="0"/>
                        </a:rPr>
                        <a:t>Campeón - estrella</a:t>
                      </a:r>
                    </a:p>
                  </a:txBody>
                  <a:tcPr marL="115968" marR="115968" marT="57984" marB="57984"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060"/>
                    </a:solidFill>
                  </a:tcPr>
                </a:tc>
                <a:tc rowSpan="2" hMerge="1">
                  <a:txBody>
                    <a:bodyPr/>
                    <a:lstStyle/>
                    <a:p>
                      <a:endParaRPr lang="es-CO"/>
                    </a:p>
                  </a:txBody>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w="6350" cap="flat" cmpd="sng" algn="ctr">
                      <a:solidFill>
                        <a:srgbClr val="FFFFFF"/>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91019028"/>
                  </a:ext>
                </a:extLst>
              </a:tr>
              <a:tr h="594108">
                <a:tc vMerge="1">
                  <a:txBody>
                    <a:bodyPr/>
                    <a:lstStyle/>
                    <a:p>
                      <a:endParaRPr lang="es-CO"/>
                    </a:p>
                  </a:txBody>
                  <a:tcPr/>
                </a:tc>
                <a:tc row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r" fontAlgn="ctr"/>
                      <a:r>
                        <a:rPr lang="es-CO" sz="800" b="1" i="0" u="none" strike="noStrike">
                          <a:solidFill>
                            <a:srgbClr val="002060"/>
                          </a:solidFill>
                          <a:effectLst/>
                          <a:latin typeface="Futura Std Book" panose="020B0502020204020303" pitchFamily="34" charset="0"/>
                        </a:rPr>
                        <a:t>0,67</a:t>
                      </a:r>
                    </a:p>
                  </a:txBody>
                  <a:tcPr marL="115968" marR="115968" marT="57984" marB="57984" anchor="ctr">
                    <a:lnL>
                      <a:noFill/>
                    </a:lnL>
                    <a:lnR w="6350" cap="flat" cmpd="sng" algn="ctr">
                      <a:solidFill>
                        <a:srgbClr val="FFFFFF"/>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gridSpan="2" vMerge="1">
                  <a:txBody>
                    <a:bodyPr/>
                    <a:lstStyle/>
                    <a:p>
                      <a:endParaRPr lang="es-CO"/>
                    </a:p>
                  </a:txBody>
                  <a:tcPr/>
                </a:tc>
                <a:tc hMerge="1" vMerge="1">
                  <a:txBody>
                    <a:bodyPr/>
                    <a:lstStyle/>
                    <a:p>
                      <a:endParaRPr lang="es-CO"/>
                    </a:p>
                  </a:txBody>
                  <a:tcPr/>
                </a:tc>
                <a:tc gridSpan="2" vMerge="1">
                  <a:txBody>
                    <a:bodyPr/>
                    <a:lstStyle/>
                    <a:p>
                      <a:endParaRPr lang="es-CO"/>
                    </a:p>
                  </a:txBody>
                  <a:tcPr/>
                </a:tc>
                <a:tc hMerge="1" vMerge="1">
                  <a:txBody>
                    <a:bodyPr/>
                    <a:lstStyle/>
                    <a:p>
                      <a:endParaRPr lang="es-CO"/>
                    </a:p>
                  </a:txBody>
                  <a:tcPr/>
                </a:tc>
                <a:tc gridSpan="2" vMerge="1">
                  <a:txBody>
                    <a:bodyPr/>
                    <a:lstStyle/>
                    <a:p>
                      <a:endParaRPr lang="es-CO"/>
                    </a:p>
                  </a:txBody>
                  <a:tcPr/>
                </a:tc>
                <a:tc hMerge="1" vMerge="1">
                  <a:txBody>
                    <a:bodyPr/>
                    <a:lstStyle/>
                    <a:p>
                      <a:endParaRPr lang="es-CO"/>
                    </a:p>
                  </a:txBody>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w="6350" cap="flat" cmpd="sng" algn="ctr">
                      <a:solidFill>
                        <a:srgbClr val="FFFFFF"/>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643142911"/>
                  </a:ext>
                </a:extLst>
              </a:tr>
              <a:tr h="594108">
                <a:tc vMerge="1">
                  <a:txBody>
                    <a:bodyPr/>
                    <a:lstStyle/>
                    <a:p>
                      <a:endParaRPr lang="es-CO"/>
                    </a:p>
                  </a:txBody>
                  <a:tcPr/>
                </a:tc>
                <a:tc vMerge="1">
                  <a:txBody>
                    <a:bodyPr/>
                    <a:lstStyle/>
                    <a:p>
                      <a:endParaRPr lang="es-CO"/>
                    </a:p>
                  </a:txBody>
                  <a:tcPr/>
                </a:tc>
                <a:tc rowSpan="2"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ctr"/>
                      <a:r>
                        <a:rPr lang="es-CO" sz="1200" b="1" i="0" u="none" strike="noStrike">
                          <a:solidFill>
                            <a:srgbClr val="002060"/>
                          </a:solidFill>
                          <a:effectLst/>
                          <a:latin typeface="Futura Std Book" panose="020B0502020204020303" pitchFamily="34" charset="0"/>
                        </a:rPr>
                        <a:t>8. </a:t>
                      </a:r>
                      <a:r>
                        <a:rPr lang="es-CO" sz="1200" b="0" i="0" u="none" strike="noStrike">
                          <a:solidFill>
                            <a:srgbClr val="002060"/>
                          </a:solidFill>
                          <a:effectLst/>
                          <a:latin typeface="Futura Std Book" panose="020B0502020204020303" pitchFamily="34" charset="0"/>
                        </a:rPr>
                        <a:t>Mercados a desarrollar</a:t>
                      </a:r>
                    </a:p>
                  </a:txBody>
                  <a:tcPr marL="115968" marR="115968" marT="57984" marB="57984"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BB01"/>
                    </a:solidFill>
                  </a:tcPr>
                </a:tc>
                <a:tc rowSpan="2" hMerge="1">
                  <a:txBody>
                    <a:bodyPr/>
                    <a:lstStyle/>
                    <a:p>
                      <a:endParaRPr lang="es-CO"/>
                    </a:p>
                  </a:txBody>
                  <a:tcPr/>
                </a:tc>
                <a:tc rowSpan="2"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ctr"/>
                      <a:r>
                        <a:rPr lang="es-CO" sz="1200" b="1" i="0" u="none" strike="noStrike">
                          <a:solidFill>
                            <a:schemeClr val="bg1"/>
                          </a:solidFill>
                          <a:effectLst/>
                          <a:latin typeface="Futura Std Book" panose="020B0502020204020303" pitchFamily="34" charset="0"/>
                        </a:rPr>
                        <a:t>4. </a:t>
                      </a:r>
                      <a:r>
                        <a:rPr lang="es-CO" sz="1200" b="0" i="0" u="none" strike="noStrike">
                          <a:solidFill>
                            <a:schemeClr val="bg1"/>
                          </a:solidFill>
                          <a:effectLst/>
                          <a:latin typeface="Futura Std Book" panose="020B0502020204020303" pitchFamily="34" charset="0"/>
                        </a:rPr>
                        <a:t>Promedio</a:t>
                      </a:r>
                    </a:p>
                  </a:txBody>
                  <a:tcPr marL="115968" marR="115968" marT="57984" marB="57984"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09D"/>
                    </a:solidFill>
                  </a:tcPr>
                </a:tc>
                <a:tc rowSpan="2" hMerge="1">
                  <a:txBody>
                    <a:bodyPr/>
                    <a:lstStyle/>
                    <a:p>
                      <a:endParaRPr lang="es-CO"/>
                    </a:p>
                  </a:txBody>
                  <a:tcPr/>
                </a:tc>
                <a:tc rowSpan="2"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ctr"/>
                      <a:r>
                        <a:rPr lang="es-CO" sz="1200" b="0" i="0" u="none" strike="noStrike">
                          <a:solidFill>
                            <a:schemeClr val="bg1"/>
                          </a:solidFill>
                          <a:effectLst/>
                          <a:latin typeface="Futura Std Book" panose="020B0502020204020303" pitchFamily="34" charset="0"/>
                        </a:rPr>
                        <a:t>2. Campeón en crecimiento</a:t>
                      </a:r>
                    </a:p>
                  </a:txBody>
                  <a:tcPr marL="115968" marR="115968" marT="57984" marB="57984"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509D"/>
                    </a:solidFill>
                  </a:tcPr>
                </a:tc>
                <a:tc rowSpan="2" hMerge="1">
                  <a:txBody>
                    <a:bodyPr/>
                    <a:lstStyle/>
                    <a:p>
                      <a:endParaRPr lang="es-CO"/>
                    </a:p>
                  </a:txBody>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w="6350" cap="flat" cmpd="sng" algn="ctr">
                      <a:solidFill>
                        <a:srgbClr val="FFFFFF"/>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242120814"/>
                  </a:ext>
                </a:extLst>
              </a:tr>
              <a:tr h="594108">
                <a:tc vMerge="1">
                  <a:txBody>
                    <a:bodyPr/>
                    <a:lstStyle/>
                    <a:p>
                      <a:endParaRPr lang="es-CO"/>
                    </a:p>
                  </a:txBody>
                  <a:tcPr/>
                </a:tc>
                <a:tc row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r" fontAlgn="ctr"/>
                      <a:r>
                        <a:rPr lang="es-CO" sz="800" b="1" i="0" u="none" strike="noStrike">
                          <a:solidFill>
                            <a:srgbClr val="002060"/>
                          </a:solidFill>
                          <a:effectLst/>
                          <a:latin typeface="Futura Std Book" panose="020B0502020204020303" pitchFamily="34" charset="0"/>
                        </a:rPr>
                        <a:t>0,33</a:t>
                      </a:r>
                    </a:p>
                  </a:txBody>
                  <a:tcPr marL="115968" marR="115968" marT="57984" marB="57984" anchor="ctr">
                    <a:lnL>
                      <a:noFill/>
                    </a:lnL>
                    <a:lnR w="6350" cap="flat" cmpd="sng" algn="ctr">
                      <a:solidFill>
                        <a:srgbClr val="FFFFFF"/>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gridSpan="2" vMerge="1">
                  <a:txBody>
                    <a:bodyPr/>
                    <a:lstStyle/>
                    <a:p>
                      <a:endParaRPr lang="es-CO"/>
                    </a:p>
                  </a:txBody>
                  <a:tcPr/>
                </a:tc>
                <a:tc hMerge="1" vMerge="1">
                  <a:txBody>
                    <a:bodyPr/>
                    <a:lstStyle/>
                    <a:p>
                      <a:endParaRPr lang="es-CO"/>
                    </a:p>
                  </a:txBody>
                  <a:tcPr/>
                </a:tc>
                <a:tc gridSpan="2" vMerge="1">
                  <a:txBody>
                    <a:bodyPr/>
                    <a:lstStyle/>
                    <a:p>
                      <a:endParaRPr lang="es-CO"/>
                    </a:p>
                  </a:txBody>
                  <a:tcPr/>
                </a:tc>
                <a:tc hMerge="1" vMerge="1">
                  <a:txBody>
                    <a:bodyPr/>
                    <a:lstStyle/>
                    <a:p>
                      <a:endParaRPr lang="es-CO"/>
                    </a:p>
                  </a:txBody>
                  <a:tcPr/>
                </a:tc>
                <a:tc gridSpan="2" vMerge="1">
                  <a:txBody>
                    <a:bodyPr/>
                    <a:lstStyle/>
                    <a:p>
                      <a:endParaRPr lang="es-CO"/>
                    </a:p>
                  </a:txBody>
                  <a:tcPr/>
                </a:tc>
                <a:tc hMerge="1" vMerge="1">
                  <a:txBody>
                    <a:bodyPr/>
                    <a:lstStyle/>
                    <a:p>
                      <a:endParaRPr lang="es-CO"/>
                    </a:p>
                  </a:txBody>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w="6350" cap="flat" cmpd="sng" algn="ctr">
                      <a:solidFill>
                        <a:srgbClr val="FFFFFF"/>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895205856"/>
                  </a:ext>
                </a:extLst>
              </a:tr>
              <a:tr h="594108">
                <a:tc vMerge="1">
                  <a:txBody>
                    <a:bodyPr/>
                    <a:lstStyle/>
                    <a:p>
                      <a:endParaRPr lang="es-CO"/>
                    </a:p>
                  </a:txBody>
                  <a:tcPr/>
                </a:tc>
                <a:tc vMerge="1">
                  <a:txBody>
                    <a:bodyPr/>
                    <a:lstStyle/>
                    <a:p>
                      <a:endParaRPr lang="es-CO"/>
                    </a:p>
                  </a:txBody>
                  <a:tcPr/>
                </a:tc>
                <a:tc rowSpan="2"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ctr"/>
                      <a:r>
                        <a:rPr lang="es-CO" sz="1200" b="1" i="0" u="none" strike="noStrike">
                          <a:solidFill>
                            <a:srgbClr val="002060"/>
                          </a:solidFill>
                          <a:effectLst/>
                          <a:latin typeface="Futura Std Book" panose="020B0502020204020303" pitchFamily="34" charset="0"/>
                        </a:rPr>
                        <a:t>9. </a:t>
                      </a:r>
                      <a:r>
                        <a:rPr lang="es-CO" sz="1200" b="0" i="0" u="none" strike="noStrike">
                          <a:solidFill>
                            <a:srgbClr val="002060"/>
                          </a:solidFill>
                          <a:effectLst/>
                          <a:latin typeface="Futura Std Book" panose="020B0502020204020303" pitchFamily="34" charset="0"/>
                        </a:rPr>
                        <a:t>Sin potencial</a:t>
                      </a:r>
                    </a:p>
                  </a:txBody>
                  <a:tcPr marL="115968" marR="115968" marT="57984" marB="57984"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BB01"/>
                    </a:solidFill>
                  </a:tcPr>
                </a:tc>
                <a:tc rowSpan="2" hMerge="1">
                  <a:txBody>
                    <a:bodyPr/>
                    <a:lstStyle/>
                    <a:p>
                      <a:endParaRPr lang="es-CO"/>
                    </a:p>
                  </a:txBody>
                  <a:tcPr/>
                </a:tc>
                <a:tc rowSpan="2"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ctr"/>
                      <a:r>
                        <a:rPr lang="es-CO" sz="1200" b="1" i="0" u="none" strike="noStrike">
                          <a:solidFill>
                            <a:srgbClr val="002060"/>
                          </a:solidFill>
                          <a:effectLst/>
                          <a:latin typeface="Futura Std Book" panose="020B0502020204020303" pitchFamily="34" charset="0"/>
                        </a:rPr>
                        <a:t>6. </a:t>
                      </a:r>
                      <a:r>
                        <a:rPr lang="es-CO" sz="1200" b="0" i="0" u="none" strike="noStrike">
                          <a:solidFill>
                            <a:srgbClr val="002060"/>
                          </a:solidFill>
                          <a:effectLst/>
                          <a:latin typeface="Futura Std Book" panose="020B0502020204020303" pitchFamily="34" charset="0"/>
                        </a:rPr>
                        <a:t>Fortaleza</a:t>
                      </a:r>
                    </a:p>
                  </a:txBody>
                  <a:tcPr marL="115968" marR="115968" marT="57984" marB="57984"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BB01"/>
                    </a:solidFill>
                  </a:tcPr>
                </a:tc>
                <a:tc rowSpan="2" hMerge="1">
                  <a:txBody>
                    <a:bodyPr/>
                    <a:lstStyle/>
                    <a:p>
                      <a:endParaRPr lang="es-CO"/>
                    </a:p>
                  </a:txBody>
                  <a:tcPr/>
                </a:tc>
                <a:tc rowSpan="2"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ctr"/>
                      <a:r>
                        <a:rPr lang="es-CO" sz="1200" b="1" i="0" u="none" strike="noStrike">
                          <a:solidFill>
                            <a:srgbClr val="002060"/>
                          </a:solidFill>
                          <a:effectLst/>
                          <a:latin typeface="Futura Std Book" panose="020B0502020204020303" pitchFamily="34" charset="0"/>
                        </a:rPr>
                        <a:t>5. </a:t>
                      </a:r>
                      <a:r>
                        <a:rPr lang="es-CO" sz="1200" b="0" i="0" u="none" strike="noStrike">
                          <a:solidFill>
                            <a:srgbClr val="002060"/>
                          </a:solidFill>
                          <a:effectLst/>
                          <a:latin typeface="Futura Std Book" panose="020B0502020204020303" pitchFamily="34" charset="0"/>
                        </a:rPr>
                        <a:t>Campeón en la adversidad</a:t>
                      </a:r>
                    </a:p>
                  </a:txBody>
                  <a:tcPr marL="115968" marR="115968" marT="57984" marB="57984" anchor="ctr">
                    <a:lnL w="6350" cap="flat" cmpd="sng" algn="ctr">
                      <a:solidFill>
                        <a:srgbClr val="FFFFFF"/>
                      </a:solidFill>
                      <a:prstDash val="solid"/>
                      <a:round/>
                      <a:headEnd type="none" w="med" len="med"/>
                      <a:tailEnd type="none" w="med" len="med"/>
                    </a:lnL>
                    <a:lnR w="6350" cap="flat" cmpd="sng" algn="ctr">
                      <a:solidFill>
                        <a:srgbClr val="FFFFFF"/>
                      </a:solidFill>
                      <a:prstDash val="solid"/>
                      <a:round/>
                      <a:headEnd type="none" w="med" len="med"/>
                      <a:tailEnd type="none" w="med" len="med"/>
                    </a:lnR>
                    <a:lnT w="6350" cap="flat" cmpd="sng" algn="ctr">
                      <a:solidFill>
                        <a:srgbClr val="FFFFFF"/>
                      </a:solidFill>
                      <a:prstDash val="solid"/>
                      <a:round/>
                      <a:headEnd type="none" w="med" len="med"/>
                      <a:tailEnd type="none" w="med" len="med"/>
                    </a:lnT>
                    <a:lnB w="63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FCBB01"/>
                    </a:solidFill>
                  </a:tcPr>
                </a:tc>
                <a:tc rowSpan="2" hMerge="1">
                  <a:txBody>
                    <a:bodyPr/>
                    <a:lstStyle/>
                    <a:p>
                      <a:endParaRPr lang="es-CO"/>
                    </a:p>
                  </a:txBody>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w="6350" cap="flat" cmpd="sng" algn="ctr">
                      <a:solidFill>
                        <a:srgbClr val="FFFFFF"/>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639610622"/>
                  </a:ext>
                </a:extLst>
              </a:tr>
              <a:tr h="594108">
                <a:tc vMerge="1">
                  <a:txBody>
                    <a:bodyPr/>
                    <a:lstStyle/>
                    <a:p>
                      <a:endParaRPr lang="es-CO"/>
                    </a:p>
                  </a:txBody>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ctr"/>
                      <a:endParaRPr lang="es-CO" sz="800" b="1" i="0" u="none" strike="noStrike">
                        <a:solidFill>
                          <a:srgbClr val="002060"/>
                        </a:solidFill>
                        <a:effectLst/>
                        <a:latin typeface="Futura Std Book" panose="020B0502020204020303" pitchFamily="34" charset="0"/>
                      </a:endParaRPr>
                    </a:p>
                  </a:txBody>
                  <a:tcPr marL="0" marR="0" marT="0" marB="0" anchor="ctr">
                    <a:lnL>
                      <a:noFill/>
                    </a:lnL>
                    <a:lnR w="6350" cap="flat" cmpd="sng" algn="ctr">
                      <a:solidFill>
                        <a:srgbClr val="FFFFFF"/>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gridSpan="2" vMerge="1">
                  <a:txBody>
                    <a:bodyPr/>
                    <a:lstStyle/>
                    <a:p>
                      <a:endParaRPr lang="es-CO"/>
                    </a:p>
                  </a:txBody>
                  <a:tcPr/>
                </a:tc>
                <a:tc hMerge="1" vMerge="1">
                  <a:txBody>
                    <a:bodyPr/>
                    <a:lstStyle/>
                    <a:p>
                      <a:endParaRPr lang="es-CO"/>
                    </a:p>
                  </a:txBody>
                  <a:tcPr/>
                </a:tc>
                <a:tc gridSpan="2" vMerge="1">
                  <a:txBody>
                    <a:bodyPr/>
                    <a:lstStyle/>
                    <a:p>
                      <a:endParaRPr lang="es-CO"/>
                    </a:p>
                  </a:txBody>
                  <a:tcPr/>
                </a:tc>
                <a:tc hMerge="1" vMerge="1">
                  <a:txBody>
                    <a:bodyPr/>
                    <a:lstStyle/>
                    <a:p>
                      <a:endParaRPr lang="es-CO"/>
                    </a:p>
                  </a:txBody>
                  <a:tcPr/>
                </a:tc>
                <a:tc gridSpan="2" vMerge="1">
                  <a:txBody>
                    <a:bodyPr/>
                    <a:lstStyle/>
                    <a:p>
                      <a:endParaRPr lang="es-CO"/>
                    </a:p>
                  </a:txBody>
                  <a:tcPr/>
                </a:tc>
                <a:tc hMerge="1" vMerge="1">
                  <a:txBody>
                    <a:bodyPr/>
                    <a:lstStyle/>
                    <a:p>
                      <a:endParaRPr lang="es-CO"/>
                    </a:p>
                  </a:txBody>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w="6350" cap="flat" cmpd="sng" algn="ctr">
                      <a:solidFill>
                        <a:srgbClr val="FFFFFF"/>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885528372"/>
                  </a:ext>
                </a:extLst>
              </a:tr>
              <a:tr h="269962">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ctr"/>
                      <a:endParaRPr lang="es-CO" sz="1200" b="0" i="0" u="none" strike="noStrike">
                        <a:solidFill>
                          <a:schemeClr val="bg1">
                            <a:lumMod val="50000"/>
                          </a:schemeClr>
                        </a:solidFill>
                        <a:effectLst/>
                        <a:latin typeface="Futura Std Book" panose="020B0502020204020303" pitchFamily="34" charset="0"/>
                      </a:endParaRPr>
                    </a:p>
                  </a:txBody>
                  <a:tcPr marL="0" marR="0" marT="0" marB="0" vert="vert270" anchor="ctr">
                    <a:lnL>
                      <a:noFill/>
                    </a:lnL>
                    <a:lnR>
                      <a:noFill/>
                    </a:lnR>
                    <a:lnT>
                      <a:noFill/>
                    </a:lnT>
                    <a:lnB>
                      <a:noFill/>
                    </a:lnB>
                    <a:lnTlToBr w="12700" cmpd="sng">
                      <a:noFill/>
                      <a:prstDash val="solid"/>
                    </a:lnTlToBr>
                    <a:lnBlToTr w="12700" cmpd="sng">
                      <a:noFill/>
                      <a:prstDash val="solid"/>
                    </a:lnBlToTr>
                    <a:noFill/>
                  </a:tcPr>
                </a:tc>
                <a:tc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ctr"/>
                      <a:r>
                        <a:rPr lang="es-CO" sz="800" b="1" i="0" u="none" strike="noStrike">
                          <a:solidFill>
                            <a:srgbClr val="002060"/>
                          </a:solidFill>
                          <a:effectLst/>
                          <a:latin typeface="Futura Std Book" panose="020B0502020204020303" pitchFamily="34" charset="0"/>
                        </a:rPr>
                        <a:t>0,00</a:t>
                      </a:r>
                    </a:p>
                  </a:txBody>
                  <a:tcPr marL="115968" marR="115968" marT="57984" marB="57984" anchor="ctr">
                    <a:lnL>
                      <a:noFill/>
                    </a:lnL>
                    <a:lnR>
                      <a:noFill/>
                    </a:lnR>
                    <a:lnT>
                      <a:noFill/>
                    </a:lnT>
                    <a:lnB>
                      <a:noFill/>
                    </a:lnB>
                    <a:lnTlToBr w="12700" cmpd="sng">
                      <a:noFill/>
                      <a:prstDash val="solid"/>
                    </a:lnTlToBr>
                    <a:lnBlToTr w="12700" cmpd="sng">
                      <a:noFill/>
                      <a:prstDash val="solid"/>
                    </a:lnBlToTr>
                    <a:noFill/>
                  </a:tcPr>
                </a:tc>
                <a:tc hMerge="1">
                  <a:txBody>
                    <a:bodyPr/>
                    <a:lstStyle/>
                    <a:p>
                      <a:endParaRPr lang="es-CO"/>
                    </a:p>
                  </a:txBody>
                  <a:tcPr/>
                </a:tc>
                <a:tc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marL="0" algn="r" defTabSz="457196" rtl="0" eaLnBrk="1" fontAlgn="ctr" latinLnBrk="0" hangingPunct="1"/>
                      <a:r>
                        <a:rPr lang="es-CO" sz="800" b="1" i="0" u="none" strike="noStrike" kern="1200">
                          <a:solidFill>
                            <a:srgbClr val="002060"/>
                          </a:solidFill>
                          <a:effectLst/>
                          <a:latin typeface="Futura Std Book" panose="020B0502020204020303" pitchFamily="34" charset="0"/>
                          <a:ea typeface="+mn-ea"/>
                          <a:cs typeface="+mn-cs"/>
                        </a:rPr>
                        <a:t>0,33</a:t>
                      </a:r>
                    </a:p>
                  </a:txBody>
                  <a:tcPr marL="115968" marR="115968" marT="57984" marB="57984" anchor="ctr">
                    <a:lnL>
                      <a:noFill/>
                    </a:lnL>
                    <a:lnR>
                      <a:noFill/>
                    </a:lnR>
                    <a:lnT w="6350" cap="flat" cmpd="sng" algn="ctr">
                      <a:solidFill>
                        <a:srgbClr val="FFFFFF"/>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endParaRPr lang="es-CO"/>
                    </a:p>
                  </a:txBody>
                  <a:tcPr/>
                </a:tc>
                <a:tc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marL="0" algn="r" defTabSz="457196" rtl="0" eaLnBrk="1" fontAlgn="ctr" latinLnBrk="0" hangingPunct="1"/>
                      <a:r>
                        <a:rPr lang="es-CO" sz="800" b="1" i="0" u="none" strike="noStrike" kern="1200">
                          <a:solidFill>
                            <a:srgbClr val="002060"/>
                          </a:solidFill>
                          <a:effectLst/>
                          <a:latin typeface="Futura Std Book" panose="020B0502020204020303" pitchFamily="34" charset="0"/>
                          <a:ea typeface="+mn-ea"/>
                          <a:cs typeface="+mn-cs"/>
                        </a:rPr>
                        <a:t>0,67</a:t>
                      </a:r>
                    </a:p>
                  </a:txBody>
                  <a:tcPr marL="115968" marR="115968" marT="57984" marB="57984" anchor="ctr">
                    <a:lnL>
                      <a:noFill/>
                    </a:lnL>
                    <a:lnR>
                      <a:noFill/>
                    </a:lnR>
                    <a:lnT w="6350" cap="flat" cmpd="sng" algn="ctr">
                      <a:solidFill>
                        <a:srgbClr val="FFFFFF"/>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endParaRPr lang="es-CO"/>
                    </a:p>
                  </a:txBody>
                  <a:tcPr/>
                </a:tc>
                <a:tc gridSpan="2">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marL="0" algn="r" defTabSz="457196" rtl="0" eaLnBrk="1" fontAlgn="ctr" latinLnBrk="0" hangingPunct="1"/>
                      <a:r>
                        <a:rPr lang="es-CO" sz="800" b="1" i="0" u="none" strike="noStrike" kern="1200">
                          <a:solidFill>
                            <a:srgbClr val="002060"/>
                          </a:solidFill>
                          <a:effectLst/>
                          <a:latin typeface="Futura Std Book" panose="020B0502020204020303" pitchFamily="34" charset="0"/>
                          <a:ea typeface="+mn-ea"/>
                          <a:cs typeface="+mn-cs"/>
                        </a:rPr>
                        <a:t>1,00</a:t>
                      </a:r>
                    </a:p>
                  </a:txBody>
                  <a:tcPr marL="115968" marR="115968" marT="57984" marB="57984" anchor="ctr">
                    <a:lnL>
                      <a:noFill/>
                    </a:lnL>
                    <a:lnR>
                      <a:noFill/>
                    </a:lnR>
                    <a:lnT w="6350" cap="flat" cmpd="sng" algn="ctr">
                      <a:solidFill>
                        <a:srgbClr val="FFFFFF"/>
                      </a:solidFill>
                      <a:prstDash val="solid"/>
                      <a:round/>
                      <a:headEnd type="none" w="med" len="med"/>
                      <a:tailEnd type="none" w="med" len="med"/>
                    </a:lnT>
                    <a:lnB>
                      <a:noFill/>
                    </a:lnB>
                    <a:lnTlToBr w="12700" cmpd="sng">
                      <a:noFill/>
                      <a:prstDash val="solid"/>
                    </a:lnTlToBr>
                    <a:lnBlToTr w="12700" cmpd="sng">
                      <a:noFill/>
                      <a:prstDash val="solid"/>
                    </a:lnBlToTr>
                    <a:noFill/>
                  </a:tcPr>
                </a:tc>
                <a:tc hMerge="1">
                  <a:txBody>
                    <a:bodyPr/>
                    <a:lstStyle/>
                    <a:p>
                      <a:endParaRPr lang="es-CO"/>
                    </a:p>
                  </a:txBody>
                  <a:tcPr/>
                </a:tc>
                <a:extLst>
                  <a:ext uri="{0D108BD9-81ED-4DB2-BD59-A6C34878D82A}">
                    <a16:rowId xmlns:a16="http://schemas.microsoft.com/office/drawing/2014/main" val="1695778745"/>
                  </a:ext>
                </a:extLst>
              </a:tr>
              <a:tr h="360662">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ctr"/>
                      <a:endParaRPr lang="es-CO" sz="1200" b="0" i="0" u="none" strike="noStrike">
                        <a:solidFill>
                          <a:schemeClr val="bg1">
                            <a:lumMod val="50000"/>
                          </a:schemeClr>
                        </a:solidFill>
                        <a:effectLst/>
                        <a:latin typeface="Futura Std Book" panose="020B0502020204020303" pitchFamily="34" charset="0"/>
                      </a:endParaRPr>
                    </a:p>
                  </a:txBody>
                  <a:tcPr marL="0" marR="0" marT="0" marB="0" vert="vert27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lumMod val="50000"/>
                          </a:schemeClr>
                        </a:solidFill>
                        <a:effectLst/>
                        <a:latin typeface="Futura Std Book" panose="020B0502020204020303" pitchFamily="34" charset="0"/>
                      </a:endParaRPr>
                    </a:p>
                  </a:txBody>
                  <a:tcPr marL="0" marR="0" marT="0" marB="0" anchor="b">
                    <a:lnL>
                      <a:noFill/>
                    </a:lnL>
                    <a:lnR>
                      <a:noFill/>
                    </a:lnR>
                    <a:lnT>
                      <a:noFill/>
                    </a:lnT>
                    <a:lnB>
                      <a:noFill/>
                    </a:lnB>
                    <a:lnTlToBr w="12700" cmpd="sng">
                      <a:noFill/>
                      <a:prstDash val="solid"/>
                    </a:lnTlToBr>
                    <a:lnBlToTr w="12700" cmpd="sng">
                      <a:noFill/>
                      <a:prstDash val="solid"/>
                    </a:lnBlToTr>
                    <a:noFill/>
                  </a:tcPr>
                </a:tc>
                <a:tc gridSpan="6">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ctr" fontAlgn="b"/>
                      <a:r>
                        <a:rPr lang="es-CO" sz="1400" b="1" i="0" u="none" strike="noStrike">
                          <a:solidFill>
                            <a:srgbClr val="002060"/>
                          </a:solidFill>
                          <a:effectLst/>
                          <a:latin typeface="Futura Std Book" panose="020B0502020204020303" pitchFamily="34" charset="0"/>
                        </a:rPr>
                        <a:t>Potencial de oferta</a:t>
                      </a:r>
                    </a:p>
                  </a:txBody>
                  <a:tcPr marL="115968" marR="115968" marT="57984" marB="57984" anchor="b">
                    <a:lnL>
                      <a:noFill/>
                    </a:lnL>
                    <a:lnR>
                      <a:noFill/>
                    </a:lnR>
                    <a:lnT>
                      <a:noFill/>
                    </a:lnT>
                    <a:lnB>
                      <a:noFill/>
                    </a:lnB>
                    <a:lnTlToBr w="12700" cmpd="sng">
                      <a:noFill/>
                      <a:prstDash val="solid"/>
                    </a:lnTlToBr>
                    <a:lnBlToTr w="12700" cmpd="sng">
                      <a:noFill/>
                      <a:prstDash val="solid"/>
                    </a:lnBlToTr>
                    <a:noFill/>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hMerge="1">
                  <a:txBody>
                    <a:bodyPr/>
                    <a:lstStyle/>
                    <a:p>
                      <a:endParaRPr lang="es-CO"/>
                    </a:p>
                  </a:txBody>
                  <a:tcPr/>
                </a:tc>
                <a:tc>
                  <a:txBody>
                    <a:bodyPr/>
                    <a:lstStyle>
                      <a:lvl1pPr marL="0" algn="l" defTabSz="457196" rtl="0" eaLnBrk="1" latinLnBrk="0" hangingPunct="1">
                        <a:defRPr sz="1800" kern="1200">
                          <a:solidFill>
                            <a:schemeClr val="tx1"/>
                          </a:solidFill>
                          <a:latin typeface="Century Gothic"/>
                        </a:defRPr>
                      </a:lvl1pPr>
                      <a:lvl2pPr marL="457196" algn="l" defTabSz="457196" rtl="0" eaLnBrk="1" latinLnBrk="0" hangingPunct="1">
                        <a:defRPr sz="1800" kern="1200">
                          <a:solidFill>
                            <a:schemeClr val="tx1"/>
                          </a:solidFill>
                          <a:latin typeface="Century Gothic"/>
                        </a:defRPr>
                      </a:lvl2pPr>
                      <a:lvl3pPr marL="914391" algn="l" defTabSz="457196" rtl="0" eaLnBrk="1" latinLnBrk="0" hangingPunct="1">
                        <a:defRPr sz="1800" kern="1200">
                          <a:solidFill>
                            <a:schemeClr val="tx1"/>
                          </a:solidFill>
                          <a:latin typeface="Century Gothic"/>
                        </a:defRPr>
                      </a:lvl3pPr>
                      <a:lvl4pPr marL="1371587" algn="l" defTabSz="457196" rtl="0" eaLnBrk="1" latinLnBrk="0" hangingPunct="1">
                        <a:defRPr sz="1800" kern="1200">
                          <a:solidFill>
                            <a:schemeClr val="tx1"/>
                          </a:solidFill>
                          <a:latin typeface="Century Gothic"/>
                        </a:defRPr>
                      </a:lvl4pPr>
                      <a:lvl5pPr marL="1828782" algn="l" defTabSz="457196" rtl="0" eaLnBrk="1" latinLnBrk="0" hangingPunct="1">
                        <a:defRPr sz="1800" kern="1200">
                          <a:solidFill>
                            <a:schemeClr val="tx1"/>
                          </a:solidFill>
                          <a:latin typeface="Century Gothic"/>
                        </a:defRPr>
                      </a:lvl5pPr>
                      <a:lvl6pPr marL="2285978" algn="l" defTabSz="457196" rtl="0" eaLnBrk="1" latinLnBrk="0" hangingPunct="1">
                        <a:defRPr sz="1800" kern="1200">
                          <a:solidFill>
                            <a:schemeClr val="tx1"/>
                          </a:solidFill>
                          <a:latin typeface="Century Gothic"/>
                        </a:defRPr>
                      </a:lvl6pPr>
                      <a:lvl7pPr marL="2743173" algn="l" defTabSz="457196" rtl="0" eaLnBrk="1" latinLnBrk="0" hangingPunct="1">
                        <a:defRPr sz="1800" kern="1200">
                          <a:solidFill>
                            <a:schemeClr val="tx1"/>
                          </a:solidFill>
                          <a:latin typeface="Century Gothic"/>
                        </a:defRPr>
                      </a:lvl7pPr>
                      <a:lvl8pPr marL="3200368" algn="l" defTabSz="457196" rtl="0" eaLnBrk="1" latinLnBrk="0" hangingPunct="1">
                        <a:defRPr sz="1800" kern="1200">
                          <a:solidFill>
                            <a:schemeClr val="tx1"/>
                          </a:solidFill>
                          <a:latin typeface="Century Gothic"/>
                        </a:defRPr>
                      </a:lvl8pPr>
                      <a:lvl9pPr marL="3657563" algn="l" defTabSz="457196" rtl="0" eaLnBrk="1" latinLnBrk="0" hangingPunct="1">
                        <a:defRPr sz="1800" kern="1200">
                          <a:solidFill>
                            <a:schemeClr val="tx1"/>
                          </a:solidFill>
                          <a:latin typeface="Century Gothic"/>
                        </a:defRPr>
                      </a:lvl9pPr>
                    </a:lstStyle>
                    <a:p>
                      <a:pPr algn="l" fontAlgn="b"/>
                      <a:endParaRPr lang="es-CO" sz="1200" b="0" i="0" u="none" strike="noStrike">
                        <a:solidFill>
                          <a:schemeClr val="bg1"/>
                        </a:solidFill>
                        <a:effectLst/>
                        <a:latin typeface="Futura Std Book" panose="020B0502020204020303" pitchFamily="34" charset="0"/>
                      </a:endParaRPr>
                    </a:p>
                  </a:txBody>
                  <a:tcPr marL="0" marR="0" marT="0" marB="0" anchor="b">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99189173"/>
                  </a:ext>
                </a:extLst>
              </a:tr>
            </a:tbl>
          </a:graphicData>
        </a:graphic>
      </p:graphicFrame>
      <p:sp>
        <p:nvSpPr>
          <p:cNvPr id="10" name="CuadroTexto 9">
            <a:extLst>
              <a:ext uri="{FF2B5EF4-FFF2-40B4-BE49-F238E27FC236}">
                <a16:creationId xmlns:a16="http://schemas.microsoft.com/office/drawing/2014/main" id="{4FEB8F0F-8F3A-B542-83EC-D88C0540AB63}"/>
              </a:ext>
            </a:extLst>
          </p:cNvPr>
          <p:cNvSpPr txBox="1"/>
          <p:nvPr/>
        </p:nvSpPr>
        <p:spPr>
          <a:xfrm>
            <a:off x="377094" y="341758"/>
            <a:ext cx="6532008" cy="1569660"/>
          </a:xfrm>
          <a:prstGeom prst="rect">
            <a:avLst/>
          </a:prstGeom>
          <a:noFill/>
        </p:spPr>
        <p:txBody>
          <a:bodyPr wrap="square" lIns="91440" tIns="45720" rIns="91440" bIns="45720" rtlCol="0" anchor="t">
            <a:spAutoFit/>
          </a:bodyPr>
          <a:lstStyle/>
          <a:p>
            <a:r>
              <a:rPr lang="es-MX" sz="2400">
                <a:solidFill>
                  <a:srgbClr val="002060"/>
                </a:solidFill>
                <a:latin typeface="Futura Std Book"/>
              </a:rPr>
              <a:t>Los países se ubican en una matriz de potencialidad conformada por </a:t>
            </a:r>
            <a:r>
              <a:rPr lang="es-MX" sz="2400" b="1">
                <a:solidFill>
                  <a:srgbClr val="00509D"/>
                </a:solidFill>
                <a:latin typeface="Futura Std Book"/>
              </a:rPr>
              <a:t>9 cuadrantes, dependiendo de su potencialidad.</a:t>
            </a:r>
          </a:p>
        </p:txBody>
      </p:sp>
      <p:pic>
        <p:nvPicPr>
          <p:cNvPr id="20" name="Marcador de posición de imagen 19">
            <a:extLst>
              <a:ext uri="{FF2B5EF4-FFF2-40B4-BE49-F238E27FC236}">
                <a16:creationId xmlns:a16="http://schemas.microsoft.com/office/drawing/2014/main" id="{730B3C2C-0259-53D5-E6E9-F156A4006FDE}"/>
              </a:ext>
            </a:extLst>
          </p:cNvPr>
          <p:cNvPicPr>
            <a:picLocks noGrp="1" noChangeAspect="1"/>
          </p:cNvPicPr>
          <p:nvPr>
            <p:ph type="pic" sz="quarter" idx="10"/>
          </p:nvPr>
        </p:nvPicPr>
        <p:blipFill>
          <a:blip r:embed="rId2" cstate="screen">
            <a:extLst>
              <a:ext uri="{28A0092B-C50C-407E-A947-70E740481C1C}">
                <a14:useLocalDpi xmlns:a14="http://schemas.microsoft.com/office/drawing/2010/main"/>
              </a:ext>
            </a:extLst>
          </a:blip>
          <a:srcRect/>
          <a:stretch/>
        </p:blipFill>
        <p:spPr/>
      </p:pic>
      <p:pic>
        <p:nvPicPr>
          <p:cNvPr id="21" name="Gráfico 20">
            <a:extLst>
              <a:ext uri="{FF2B5EF4-FFF2-40B4-BE49-F238E27FC236}">
                <a16:creationId xmlns:a16="http://schemas.microsoft.com/office/drawing/2014/main" id="{B3DF3F89-B2F0-E40E-584F-6DE3EB27CB2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973498" y="197373"/>
            <a:ext cx="1964463" cy="609473"/>
          </a:xfrm>
          <a:prstGeom prst="rect">
            <a:avLst/>
          </a:prstGeom>
        </p:spPr>
      </p:pic>
      <p:cxnSp>
        <p:nvCxnSpPr>
          <p:cNvPr id="23" name="Conector recto de flecha 22">
            <a:extLst>
              <a:ext uri="{FF2B5EF4-FFF2-40B4-BE49-F238E27FC236}">
                <a16:creationId xmlns:a16="http://schemas.microsoft.com/office/drawing/2014/main" id="{CC3BB9E4-30A9-0D15-CB00-E5E0291626EE}"/>
              </a:ext>
            </a:extLst>
          </p:cNvPr>
          <p:cNvCxnSpPr/>
          <p:nvPr/>
        </p:nvCxnSpPr>
        <p:spPr>
          <a:xfrm>
            <a:off x="1308100" y="2197100"/>
            <a:ext cx="3975100" cy="0"/>
          </a:xfrm>
          <a:prstGeom prst="straightConnector1">
            <a:avLst/>
          </a:prstGeom>
          <a:ln w="12700">
            <a:solidFill>
              <a:srgbClr val="000045"/>
            </a:solidFill>
            <a:tailEnd type="triangle"/>
          </a:ln>
        </p:spPr>
        <p:style>
          <a:lnRef idx="1">
            <a:schemeClr val="accent1"/>
          </a:lnRef>
          <a:fillRef idx="0">
            <a:schemeClr val="accent1"/>
          </a:fillRef>
          <a:effectRef idx="0">
            <a:schemeClr val="accent1"/>
          </a:effectRef>
          <a:fontRef idx="minor">
            <a:schemeClr val="tx1"/>
          </a:fontRef>
        </p:style>
      </p:cxnSp>
      <p:cxnSp>
        <p:nvCxnSpPr>
          <p:cNvPr id="24" name="Conector recto de flecha 23">
            <a:extLst>
              <a:ext uri="{FF2B5EF4-FFF2-40B4-BE49-F238E27FC236}">
                <a16:creationId xmlns:a16="http://schemas.microsoft.com/office/drawing/2014/main" id="{B743EEB8-CC22-2F9F-902D-E43F74757C91}"/>
              </a:ext>
            </a:extLst>
          </p:cNvPr>
          <p:cNvCxnSpPr>
            <a:cxnSpLocks/>
          </p:cNvCxnSpPr>
          <p:nvPr/>
        </p:nvCxnSpPr>
        <p:spPr>
          <a:xfrm flipV="1">
            <a:off x="5930900" y="2489200"/>
            <a:ext cx="0" cy="3594100"/>
          </a:xfrm>
          <a:prstGeom prst="straightConnector1">
            <a:avLst/>
          </a:prstGeom>
          <a:ln w="12700">
            <a:solidFill>
              <a:srgbClr val="000045"/>
            </a:solidFill>
            <a:tailEnd type="triangle"/>
          </a:ln>
        </p:spPr>
        <p:style>
          <a:lnRef idx="1">
            <a:schemeClr val="accent1"/>
          </a:lnRef>
          <a:fillRef idx="0">
            <a:schemeClr val="accent1"/>
          </a:fillRef>
          <a:effectRef idx="0">
            <a:schemeClr val="accent1"/>
          </a:effectRef>
          <a:fontRef idx="minor">
            <a:schemeClr val="tx1"/>
          </a:fontRef>
        </p:style>
      </p:cxnSp>
      <p:sp>
        <p:nvSpPr>
          <p:cNvPr id="28" name="CuadroTexto 27">
            <a:extLst>
              <a:ext uri="{FF2B5EF4-FFF2-40B4-BE49-F238E27FC236}">
                <a16:creationId xmlns:a16="http://schemas.microsoft.com/office/drawing/2014/main" id="{B2957872-3722-432C-6E27-F21EDFAA0553}"/>
              </a:ext>
            </a:extLst>
          </p:cNvPr>
          <p:cNvSpPr txBox="1"/>
          <p:nvPr/>
        </p:nvSpPr>
        <p:spPr>
          <a:xfrm rot="16200000">
            <a:off x="-2213075" y="3374802"/>
            <a:ext cx="4580343" cy="184666"/>
          </a:xfrm>
          <a:prstGeom prst="rect">
            <a:avLst/>
          </a:prstGeom>
          <a:solidFill>
            <a:schemeClr val="accent4">
              <a:lumMod val="20000"/>
              <a:lumOff val="80000"/>
            </a:schemeClr>
          </a:solidFill>
        </p:spPr>
        <p:txBody>
          <a:bodyPr wrap="square" rtlCol="0">
            <a:spAutoFit/>
          </a:bodyPr>
          <a:lstStyle/>
          <a:p>
            <a:pPr algn="ctr"/>
            <a:r>
              <a:rPr lang="es-CO" sz="600" spc="600">
                <a:latin typeface="Futura Std Book" panose="020B0502020204020303" pitchFamily="34" charset="0"/>
              </a:rPr>
              <a:t>INFORME – ANÁLISIS </a:t>
            </a:r>
            <a:r>
              <a:rPr lang="es-CO" sz="600" b="1" spc="600">
                <a:latin typeface="Futura Std Book" panose="020B0502020204020303" pitchFamily="34" charset="0"/>
              </a:rPr>
              <a:t>RESERVAS AÉREAS</a:t>
            </a:r>
          </a:p>
        </p:txBody>
      </p:sp>
      <p:sp>
        <p:nvSpPr>
          <p:cNvPr id="29" name="Rectángulo 28">
            <a:extLst>
              <a:ext uri="{FF2B5EF4-FFF2-40B4-BE49-F238E27FC236}">
                <a16:creationId xmlns:a16="http://schemas.microsoft.com/office/drawing/2014/main" id="{3F4BAB69-52C9-2125-DBB0-925F5A4B305F}"/>
              </a:ext>
            </a:extLst>
          </p:cNvPr>
          <p:cNvSpPr/>
          <p:nvPr/>
        </p:nvSpPr>
        <p:spPr>
          <a:xfrm>
            <a:off x="0" y="6808753"/>
            <a:ext cx="12192000" cy="58448"/>
          </a:xfrm>
          <a:prstGeom prst="rect">
            <a:avLst/>
          </a:prstGeom>
          <a:solidFill>
            <a:srgbClr val="00509D"/>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 name="CuadroTexto 1">
            <a:extLst>
              <a:ext uri="{FF2B5EF4-FFF2-40B4-BE49-F238E27FC236}">
                <a16:creationId xmlns:a16="http://schemas.microsoft.com/office/drawing/2014/main" id="{F4A0187B-7576-C17A-228D-A1064E85E7EB}"/>
              </a:ext>
            </a:extLst>
          </p:cNvPr>
          <p:cNvSpPr txBox="1"/>
          <p:nvPr/>
        </p:nvSpPr>
        <p:spPr>
          <a:xfrm>
            <a:off x="207664" y="6515813"/>
            <a:ext cx="5723235" cy="246221"/>
          </a:xfrm>
          <a:prstGeom prst="rect">
            <a:avLst/>
          </a:prstGeom>
          <a:noFill/>
        </p:spPr>
        <p:txBody>
          <a:bodyPr wrap="square" lIns="91440" tIns="45720" rIns="91440" bIns="45720" anchor="t">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s-MX" sz="1000">
                <a:latin typeface="Futura Std Book"/>
              </a:rPr>
              <a:t>Fuente: </a:t>
            </a:r>
            <a:r>
              <a:rPr lang="pt-BR" sz="1000">
                <a:latin typeface="Futura Std Book"/>
              </a:rPr>
              <a:t>McKinsey o Matriz de General Electric (GE), </a:t>
            </a:r>
            <a:r>
              <a:rPr lang="pt-BR" sz="1000" err="1">
                <a:latin typeface="Futura Std Book"/>
              </a:rPr>
              <a:t>adaptación</a:t>
            </a:r>
            <a:r>
              <a:rPr lang="pt-BR" sz="1000">
                <a:latin typeface="Futura Std Book"/>
              </a:rPr>
              <a:t> ProColombia</a:t>
            </a:r>
            <a:r>
              <a:rPr lang="es-MX" sz="1000">
                <a:latin typeface="Futura Std Book"/>
              </a:rPr>
              <a:t> </a:t>
            </a:r>
          </a:p>
        </p:txBody>
      </p:sp>
    </p:spTree>
    <p:extLst>
      <p:ext uri="{BB962C8B-B14F-4D97-AF65-F5344CB8AC3E}">
        <p14:creationId xmlns:p14="http://schemas.microsoft.com/office/powerpoint/2010/main" val="2960047541"/>
      </p:ext>
    </p:extLst>
  </p:cSld>
  <p:clrMapOvr>
    <a:masterClrMapping/>
  </p:clrMapOvr>
</p:sld>
</file>

<file path=ppt/theme/theme1.xml><?xml version="1.0" encoding="utf-8"?>
<a:theme xmlns:a="http://schemas.openxmlformats.org/drawingml/2006/main" name="2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a6c0351b-822b-4316-85b8-cafaff84f70b">
      <Terms xmlns="http://schemas.microsoft.com/office/infopath/2007/PartnerControls"/>
    </lcf76f155ced4ddcb4097134ff3c332f>
    <TaxCatchAll xmlns="ec7a252a-b81a-4ec0-b412-96c8cc33702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o" ma:contentTypeID="0x010100E28FE6BBE8D1674A9E3745DC33423852" ma:contentTypeVersion="19" ma:contentTypeDescription="Crear nuevo documento." ma:contentTypeScope="" ma:versionID="26d4691041e1e490aa909bd5ebef41b0">
  <xsd:schema xmlns:xsd="http://www.w3.org/2001/XMLSchema" xmlns:xs="http://www.w3.org/2001/XMLSchema" xmlns:p="http://schemas.microsoft.com/office/2006/metadata/properties" xmlns:ns2="ec7a252a-b81a-4ec0-b412-96c8cc337025" xmlns:ns3="a6c0351b-822b-4316-85b8-cafaff84f70b" targetNamespace="http://schemas.microsoft.com/office/2006/metadata/properties" ma:root="true" ma:fieldsID="d0831ff669a6ca9672d30785f86fbec0" ns2:_="" ns3:_="">
    <xsd:import namespace="ec7a252a-b81a-4ec0-b412-96c8cc337025"/>
    <xsd:import namespace="a6c0351b-822b-4316-85b8-cafaff84f70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3:MediaServiceAutoKeyPoints" minOccurs="0"/>
                <xsd:element ref="ns3:MediaServiceKeyPoints" minOccurs="0"/>
                <xsd:element ref="ns3:MediaLengthInSeconds" minOccurs="0"/>
                <xsd:element ref="ns3:lcf76f155ced4ddcb4097134ff3c332f" minOccurs="0"/>
                <xsd:element ref="ns2:TaxCatchAll" minOccurs="0"/>
                <xsd:element ref="ns3:MediaServiceObjectDetectorVersions" minOccurs="0"/>
                <xsd:element ref="ns3:MediaServiceSearchProperties" minOccurs="0"/>
                <xsd:element ref="ns3: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c7a252a-b81a-4ec0-b412-96c8cc337025" elementFormDefault="qualified">
    <xsd:import namespace="http://schemas.microsoft.com/office/2006/documentManagement/types"/>
    <xsd:import namespace="http://schemas.microsoft.com/office/infopath/2007/PartnerControls"/>
    <xsd:element name="SharedWithUsers" ma:index="8"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talles de uso compartido" ma:internalName="SharedWithDetails" ma:readOnly="true">
      <xsd:simpleType>
        <xsd:restriction base="dms:Note">
          <xsd:maxLength value="255"/>
        </xsd:restriction>
      </xsd:simpleType>
    </xsd:element>
    <xsd:element name="TaxCatchAll" ma:index="23" nillable="true" ma:displayName="Taxonomy Catch All Column" ma:hidden="true" ma:list="{09c48b7d-14b2-4fbe-9ae0-8e7dc6837a51}" ma:internalName="TaxCatchAll" ma:showField="CatchAllData" ma:web="ec7a252a-b81a-4ec0-b412-96c8cc337025">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a6c0351b-822b-4316-85b8-cafaff84f70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Etiquetas de imagen" ma:readOnly="false" ma:fieldId="{5cf76f15-5ced-4ddc-b409-7134ff3c332f}" ma:taxonomyMulti="true" ma:sspId="f2d8631a-4e50-4419-9e1d-1838066ed4df"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element name="MediaServiceBillingMetadata" ma:index="26" nillable="true" ma:displayName="MediaServiceBillingMetadata" ma:hidden="true" ma:internalName="MediaServiceBilling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CF9FDED-4980-42A8-9C98-1AAD6D10B4B9}">
  <ds:schemaRefs>
    <ds:schemaRef ds:uri="f20e6f6c-23c8-4824-8911-55e8898e8801"/>
    <ds:schemaRef ds:uri="http://purl.org/dc/dcmitype/"/>
    <ds:schemaRef ds:uri="http://schemas.microsoft.com/office/2006/documentManagement/types"/>
    <ds:schemaRef ds:uri="http://purl.org/dc/elements/1.1/"/>
    <ds:schemaRef ds:uri="http://schemas.microsoft.com/office/infopath/2007/PartnerControls"/>
    <ds:schemaRef ds:uri="http://schemas.microsoft.com/office/2006/metadata/properties"/>
    <ds:schemaRef ds:uri="http://schemas.openxmlformats.org/package/2006/metadata/core-properties"/>
    <ds:schemaRef ds:uri="http://www.w3.org/XML/1998/namespace"/>
    <ds:schemaRef ds:uri="http://purl.org/dc/terms/"/>
  </ds:schemaRefs>
</ds:datastoreItem>
</file>

<file path=customXml/itemProps2.xml><?xml version="1.0" encoding="utf-8"?>
<ds:datastoreItem xmlns:ds="http://schemas.openxmlformats.org/officeDocument/2006/customXml" ds:itemID="{3C7B02A3-074C-4C44-A9C8-AF3CBF77EE23}">
  <ds:schemaRefs>
    <ds:schemaRef ds:uri="http://schemas.microsoft.com/sharepoint/v3/contenttype/forms"/>
  </ds:schemaRefs>
</ds:datastoreItem>
</file>

<file path=customXml/itemProps3.xml><?xml version="1.0" encoding="utf-8"?>
<ds:datastoreItem xmlns:ds="http://schemas.openxmlformats.org/officeDocument/2006/customXml" ds:itemID="{32C9D8A6-58D6-4D59-A396-9A3F4AD2F3D7}"/>
</file>

<file path=docProps/app.xml><?xml version="1.0" encoding="utf-8"?>
<Properties xmlns="http://schemas.openxmlformats.org/officeDocument/2006/extended-properties" xmlns:vt="http://schemas.openxmlformats.org/officeDocument/2006/docPropsVTypes">
  <Template/>
  <TotalTime>12</TotalTime>
  <Words>2638</Words>
  <Application>Microsoft Office PowerPoint</Application>
  <PresentationFormat>Panorámica</PresentationFormat>
  <Paragraphs>362</Paragraphs>
  <Slides>23</Slides>
  <Notes>13</Notes>
  <HiddenSlides>0</HiddenSlides>
  <MMClips>0</MMClips>
  <ScaleCrop>false</ScaleCrop>
  <HeadingPairs>
    <vt:vector size="4" baseType="variant">
      <vt:variant>
        <vt:lpstr>Tema</vt:lpstr>
      </vt:variant>
      <vt:variant>
        <vt:i4>2</vt:i4>
      </vt:variant>
      <vt:variant>
        <vt:lpstr>Títulos de diapositiva</vt:lpstr>
      </vt:variant>
      <vt:variant>
        <vt:i4>23</vt:i4>
      </vt:variant>
    </vt:vector>
  </HeadingPairs>
  <TitlesOfParts>
    <vt:vector size="25" baseType="lpstr">
      <vt:lpstr>2_Tema de Office</vt:lpstr>
      <vt:lpstr>3_Tema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Fabio Enrique Guzman Tejeda</dc:creator>
  <cp:lastModifiedBy>Gustavo Adolfo Rincón Gómez</cp:lastModifiedBy>
  <cp:revision>6</cp:revision>
  <dcterms:created xsi:type="dcterms:W3CDTF">2022-10-20T22:22:30Z</dcterms:created>
  <dcterms:modified xsi:type="dcterms:W3CDTF">2025-10-20T16:39:49Z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0x010100E28FE6BBE8D1674A9E3745DC33423852</vt:lpwstr>
  </property>
</Properties>
</file>